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8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7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7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82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72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03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8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5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5CE8-2DE6-4823-AB39-22B2FEC35C7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8115-CC92-47D8-B2BE-D99CEDC64C8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6" y="2110976"/>
            <a:ext cx="11174506" cy="1144134"/>
          </a:xfrm>
        </p:spPr>
        <p:txBody>
          <a:bodyPr>
            <a:noAutofit/>
          </a:bodyPr>
          <a:lstStyle/>
          <a:p>
            <a:r>
              <a:rPr lang="en-GB" sz="5400" dirty="0" smtClean="0"/>
              <a:t>Development Environment Deployment</a:t>
            </a:r>
            <a:endParaRPr lang="en-GB" sz="5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2340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Disediakan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err="1" smtClean="0"/>
              <a:t>Mohd</a:t>
            </a:r>
            <a:r>
              <a:rPr lang="en-GB" dirty="0" smtClean="0"/>
              <a:t> </a:t>
            </a:r>
            <a:r>
              <a:rPr lang="en-GB" dirty="0" err="1" smtClean="0"/>
              <a:t>Noorlizam</a:t>
            </a:r>
            <a:r>
              <a:rPr lang="en-GB" dirty="0" smtClean="0"/>
              <a:t> Bin </a:t>
            </a:r>
            <a:r>
              <a:rPr lang="en-GB" dirty="0" err="1" smtClean="0"/>
              <a:t>Md</a:t>
            </a:r>
            <a:r>
              <a:rPr lang="en-GB" dirty="0" smtClean="0"/>
              <a:t> Ali</a:t>
            </a:r>
          </a:p>
          <a:p>
            <a:r>
              <a:rPr lang="en-GB" dirty="0" smtClean="0"/>
              <a:t>017 2699960 / ILP </a:t>
            </a:r>
            <a:r>
              <a:rPr lang="en-GB" dirty="0" err="1" smtClean="0"/>
              <a:t>Selandar</a:t>
            </a:r>
            <a:r>
              <a:rPr lang="en-GB" dirty="0" smtClean="0"/>
              <a:t>, Melaka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Kandungan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ujian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endParaRPr lang="en-GB" dirty="0" smtClean="0"/>
          </a:p>
          <a:p>
            <a:r>
              <a:rPr lang="en-GB" dirty="0" err="1" smtClean="0"/>
              <a:t>Memahami</a:t>
            </a:r>
            <a:r>
              <a:rPr lang="en-GB" dirty="0" smtClean="0"/>
              <a:t> server </a:t>
            </a:r>
            <a:r>
              <a:rPr lang="en-GB" dirty="0" err="1" smtClean="0"/>
              <a:t>dan</a:t>
            </a:r>
            <a:r>
              <a:rPr lang="en-GB" dirty="0" smtClean="0"/>
              <a:t> database administration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3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tuan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</a:t>
            </a:r>
            <a:r>
              <a:rPr lang="en-GB" dirty="0" err="1"/>
              <a:t>terbesar</a:t>
            </a:r>
            <a:r>
              <a:rPr lang="en-GB" dirty="0"/>
              <a:t> </a:t>
            </a:r>
            <a:r>
              <a:rPr lang="en-GB" dirty="0" err="1"/>
              <a:t>tunggal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repositori</a:t>
            </a:r>
            <a:r>
              <a:rPr lang="en-GB" dirty="0"/>
              <a:t> Git,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pusat</a:t>
            </a:r>
            <a:r>
              <a:rPr lang="en-GB" dirty="0"/>
              <a:t> </a:t>
            </a:r>
            <a:r>
              <a:rPr lang="en-GB" dirty="0" err="1"/>
              <a:t>kerjasama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berjuta-juta</a:t>
            </a:r>
            <a:r>
              <a:rPr lang="en-GB" dirty="0"/>
              <a:t> </a:t>
            </a:r>
            <a:r>
              <a:rPr lang="en-GB" dirty="0" err="1" smtClean="0"/>
              <a:t>pengaturcara</a:t>
            </a:r>
            <a:r>
              <a:rPr lang="en-GB" dirty="0" smtClean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projek</a:t>
            </a:r>
            <a:r>
              <a:rPr lang="en-GB" dirty="0" smtClean="0"/>
              <a:t>.</a:t>
            </a:r>
          </a:p>
          <a:p>
            <a:r>
              <a:rPr lang="fi-FI" dirty="0" smtClean="0"/>
              <a:t>Banyak digunakan untuk hosting </a:t>
            </a:r>
            <a:r>
              <a:rPr lang="fi-FI" dirty="0"/>
              <a:t>hos, pengesanan isu, semakan kod, dan lain-lain</a:t>
            </a:r>
            <a:r>
              <a:rPr lang="fi-FI" dirty="0" smtClean="0"/>
              <a:t>.</a:t>
            </a:r>
          </a:p>
          <a:p>
            <a:r>
              <a:rPr lang="en-GB" dirty="0" err="1" smtClean="0"/>
              <a:t>Operasi</a:t>
            </a:r>
            <a:r>
              <a:rPr lang="en-GB" dirty="0" smtClean="0"/>
              <a:t> GitHub </a:t>
            </a:r>
            <a:r>
              <a:rPr lang="en-GB" dirty="0" err="1" smtClean="0"/>
              <a:t>melibatkan</a:t>
            </a:r>
            <a:r>
              <a:rPr lang="en-GB" dirty="0"/>
              <a:t> </a:t>
            </a:r>
            <a:r>
              <a:rPr lang="en-GB" i="1" dirty="0"/>
              <a:t>repositories</a:t>
            </a:r>
            <a:r>
              <a:rPr lang="en-GB" dirty="0"/>
              <a:t>, </a:t>
            </a:r>
            <a:r>
              <a:rPr lang="en-GB" i="1" dirty="0"/>
              <a:t>branches</a:t>
            </a:r>
            <a:r>
              <a:rPr lang="en-GB" dirty="0"/>
              <a:t>, </a:t>
            </a:r>
            <a:r>
              <a:rPr lang="en-GB" i="1" dirty="0" smtClean="0"/>
              <a:t>commits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/>
              <a:t> </a:t>
            </a:r>
            <a:r>
              <a:rPr lang="en-GB" i="1" dirty="0"/>
              <a:t>Pull Requests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9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Repository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projek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Repository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mempunyai</a:t>
            </a:r>
            <a:r>
              <a:rPr lang="en-GB" dirty="0" smtClean="0"/>
              <a:t> folder, fail, </a:t>
            </a:r>
            <a:r>
              <a:rPr lang="en-GB" dirty="0" err="1" smtClean="0"/>
              <a:t>imej</a:t>
            </a:r>
            <a:r>
              <a:rPr lang="en-GB" dirty="0" smtClean="0"/>
              <a:t>, video, </a:t>
            </a:r>
            <a:r>
              <a:rPr lang="en-GB" dirty="0" err="1" smtClean="0"/>
              <a:t>lembaran</a:t>
            </a:r>
            <a:r>
              <a:rPr lang="en-GB" dirty="0" smtClean="0"/>
              <a:t> </a:t>
            </a:r>
            <a:r>
              <a:rPr lang="en-GB" dirty="0" err="1" smtClean="0"/>
              <a:t>kerja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set data.</a:t>
            </a:r>
          </a:p>
          <a:p>
            <a:r>
              <a:rPr lang="en-GB" dirty="0" smtClean="0"/>
              <a:t>Branch </a:t>
            </a:r>
            <a:r>
              <a:rPr lang="en-GB" dirty="0" err="1" smtClean="0"/>
              <a:t>adalah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bekerja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pelbagai</a:t>
            </a:r>
            <a:r>
              <a:rPr lang="en-GB" dirty="0"/>
              <a:t> </a:t>
            </a:r>
            <a:r>
              <a:rPr lang="en-GB" dirty="0" err="1"/>
              <a:t>versi</a:t>
            </a:r>
            <a:r>
              <a:rPr lang="en-GB" dirty="0"/>
              <a:t> </a:t>
            </a:r>
            <a:r>
              <a:rPr lang="en-GB" dirty="0" err="1"/>
              <a:t>repositori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masa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Secara</a:t>
            </a:r>
            <a:r>
              <a:rPr lang="en-GB" dirty="0" smtClean="0"/>
              <a:t> default, branch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Repositary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master.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8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Contoh</a:t>
            </a:r>
            <a:r>
              <a:rPr lang="en-GB" dirty="0" smtClean="0"/>
              <a:t> branch ‘feature’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8073"/>
            <a:ext cx="10515600" cy="26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Commit </a:t>
            </a:r>
            <a:r>
              <a:rPr lang="en-GB" dirty="0" err="1" smtClean="0"/>
              <a:t>dikenali</a:t>
            </a:r>
            <a:r>
              <a:rPr lang="en-GB" dirty="0" smtClean="0"/>
              <a:t> juga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simpan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Setiap</a:t>
            </a:r>
            <a:r>
              <a:rPr lang="en-GB" dirty="0" smtClean="0"/>
              <a:t> commit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menyimpan</a:t>
            </a:r>
            <a:r>
              <a:rPr lang="en-GB" dirty="0" smtClean="0"/>
              <a:t> commit message.</a:t>
            </a:r>
          </a:p>
          <a:p>
            <a:r>
              <a:rPr lang="en-GB" dirty="0" smtClean="0"/>
              <a:t>Commit message </a:t>
            </a: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maklumat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.</a:t>
            </a:r>
          </a:p>
          <a:p>
            <a:r>
              <a:rPr lang="en-GB" dirty="0"/>
              <a:t>Pull </a:t>
            </a:r>
            <a:r>
              <a:rPr lang="en-GB" dirty="0" smtClean="0"/>
              <a:t>Requests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pusat</a:t>
            </a:r>
            <a:r>
              <a:rPr lang="en-GB" dirty="0" smtClean="0"/>
              <a:t> </a:t>
            </a:r>
            <a:r>
              <a:rPr lang="en-GB" dirty="0" err="1" smtClean="0"/>
              <a:t>kerjasama</a:t>
            </a:r>
            <a:r>
              <a:rPr lang="en-GB" dirty="0" smtClean="0"/>
              <a:t> di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</a:p>
          <a:p>
            <a:r>
              <a:rPr lang="en-GB" dirty="0"/>
              <a:t>Pull </a:t>
            </a:r>
            <a:r>
              <a:rPr lang="en-GB" dirty="0" smtClean="0"/>
              <a:t>Requests </a:t>
            </a:r>
            <a:r>
              <a:rPr lang="en-GB" dirty="0" err="1" smtClean="0"/>
              <a:t>bermaksud</a:t>
            </a:r>
            <a:r>
              <a:rPr lang="en-GB" dirty="0" smtClean="0"/>
              <a:t> </a:t>
            </a:r>
            <a:r>
              <a:rPr lang="en-GB" dirty="0" err="1" smtClean="0"/>
              <a:t>menghantar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disemak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orang lain.</a:t>
            </a:r>
          </a:p>
          <a:p>
            <a:r>
              <a:rPr lang="en-GB" dirty="0"/>
              <a:t>Pull </a:t>
            </a:r>
            <a:r>
              <a:rPr lang="en-GB" dirty="0" smtClean="0"/>
              <a:t>Requests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menyebabkan</a:t>
            </a:r>
            <a:r>
              <a:rPr lang="en-GB" dirty="0" smtClean="0"/>
              <a:t> </a:t>
            </a:r>
            <a:r>
              <a:rPr lang="en-GB" dirty="0" err="1" smtClean="0"/>
              <a:t>gabungan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branch yang lain.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7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r>
              <a:rPr lang="en-GB" dirty="0"/>
              <a:t>Pull </a:t>
            </a:r>
            <a:r>
              <a:rPr lang="en-GB" dirty="0" smtClean="0"/>
              <a:t>Requests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menunjukkan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pelbagai</a:t>
            </a:r>
            <a:r>
              <a:rPr lang="en-GB" dirty="0" smtClean="0"/>
              <a:t> branch</a:t>
            </a:r>
          </a:p>
          <a:p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pengurangan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dilihat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tanda</a:t>
            </a:r>
            <a:r>
              <a:rPr lang="en-GB" dirty="0" smtClean="0"/>
              <a:t> </a:t>
            </a:r>
            <a:r>
              <a:rPr lang="en-GB" dirty="0" err="1" smtClean="0"/>
              <a:t>merah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hijau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785"/>
          <a:stretch/>
        </p:blipFill>
        <p:spPr>
          <a:xfrm>
            <a:off x="2588672" y="3227294"/>
            <a:ext cx="7014655" cy="33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Merge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bagi</a:t>
            </a:r>
            <a:r>
              <a:rPr lang="en-GB" dirty="0" smtClean="0"/>
              <a:t> </a:t>
            </a:r>
            <a:r>
              <a:rPr lang="en-GB" dirty="0" err="1" smtClean="0"/>
              <a:t>mengabungkan</a:t>
            </a:r>
            <a:r>
              <a:rPr lang="en-GB" dirty="0" smtClean="0"/>
              <a:t> fail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diubah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disahkan</a:t>
            </a:r>
            <a:r>
              <a:rPr lang="en-GB" dirty="0" smtClean="0"/>
              <a:t> </a:t>
            </a:r>
            <a:r>
              <a:rPr lang="en-GB" dirty="0" err="1"/>
              <a:t>dari</a:t>
            </a:r>
            <a:r>
              <a:rPr lang="en-GB" dirty="0"/>
              <a:t> branch </a:t>
            </a:r>
            <a:r>
              <a:rPr lang="en-GB" dirty="0" smtClean="0"/>
              <a:t>lain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smtClean="0"/>
              <a:t>master branch.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7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453" y="3402105"/>
            <a:ext cx="9247094" cy="134946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Daftar</a:t>
            </a:r>
            <a:r>
              <a:rPr lang="en-GB" dirty="0" smtClean="0"/>
              <a:t> </a:t>
            </a:r>
            <a:r>
              <a:rPr lang="en-GB" dirty="0" err="1" smtClean="0"/>
              <a:t>akaun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bina</a:t>
            </a:r>
            <a:r>
              <a:rPr lang="en-GB" dirty="0" smtClean="0"/>
              <a:t> repositories </a:t>
            </a:r>
            <a:r>
              <a:rPr lang="en-GB" dirty="0" err="1" smtClean="0"/>
              <a:t>baru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95700" y="2124634"/>
            <a:ext cx="4800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prstClr val="black"/>
                </a:solidFill>
              </a:rPr>
              <a:t>Aktiviti</a:t>
            </a:r>
            <a:r>
              <a:rPr lang="en-GB" sz="4000" dirty="0">
                <a:solidFill>
                  <a:prstClr val="black"/>
                </a:solidFill>
              </a:rPr>
              <a:t> 1</a:t>
            </a:r>
            <a:endParaRPr lang="en-GB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14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Office Theme</vt:lpstr>
      <vt:lpstr>Development Environment Deployment</vt:lpstr>
      <vt:lpstr>Kandungan </vt:lpstr>
      <vt:lpstr>GitHub</vt:lpstr>
      <vt:lpstr>Sambungan..</vt:lpstr>
      <vt:lpstr>Contoh branch ‘feature’</vt:lpstr>
      <vt:lpstr>Sambungan…</vt:lpstr>
      <vt:lpstr>Sambungan…</vt:lpstr>
      <vt:lpstr>Sambungan…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2018-04-22T03:44:56Z</dcterms:created>
  <dcterms:modified xsi:type="dcterms:W3CDTF">2018-04-22T13:06:28Z</dcterms:modified>
</cp:coreProperties>
</file>