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97" r:id="rId3"/>
    <p:sldId id="300" r:id="rId4"/>
    <p:sldId id="301" r:id="rId5"/>
    <p:sldId id="307" r:id="rId6"/>
    <p:sldId id="305" r:id="rId7"/>
    <p:sldId id="308" r:id="rId8"/>
    <p:sldId id="304" r:id="rId9"/>
    <p:sldId id="309" r:id="rId10"/>
    <p:sldId id="306" r:id="rId11"/>
    <p:sldId id="30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30737"/>
    <a:srgbClr val="99CC00"/>
    <a:srgbClr val="0033CC"/>
    <a:srgbClr val="993366"/>
    <a:srgbClr val="008000"/>
    <a:srgbClr val="996600"/>
    <a:srgbClr val="FF0066"/>
    <a:srgbClr val="FF66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94510" autoAdjust="0"/>
  </p:normalViewPr>
  <p:slideViewPr>
    <p:cSldViewPr snapToGrid="0"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6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EE33EEDA-2928-47E2-B1FA-F850C5BCB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93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5750"/>
            <a:ext cx="116522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0307_a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0" y="6102350"/>
            <a:ext cx="5969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  <a:prstGeom prst="rect">
            <a:avLst/>
          </a:prstGeom>
        </p:spPr>
        <p:txBody>
          <a:bodyPr/>
          <a:lstStyle>
            <a:lvl1pPr algn="l">
              <a:buClr>
                <a:srgbClr val="FFFFFF"/>
              </a:buCl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 sz="3500" baseline="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3988" y="1600200"/>
            <a:ext cx="63261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213" y="404813"/>
            <a:ext cx="5832475" cy="6921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298575"/>
            <a:ext cx="8207375" cy="4827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87338" y="200025"/>
            <a:ext cx="8569325" cy="6375400"/>
          </a:xfrm>
          <a:prstGeom prst="roundRect">
            <a:avLst/>
          </a:prstGeom>
          <a:solidFill>
            <a:srgbClr val="FF99CC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  <p:pic>
        <p:nvPicPr>
          <p:cNvPr id="1027" name="Picture 6" descr="11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365750"/>
            <a:ext cx="116522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0307_a11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0" y="6102350"/>
            <a:ext cx="5969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华文细黑" pitchFamily="2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38200" y="1158241"/>
            <a:ext cx="7437120" cy="1569719"/>
          </a:xfrm>
          <a:noFill/>
          <a:ln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000" b="1" spc="3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TANGIBLE USER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96525" y="3002728"/>
            <a:ext cx="4114800" cy="184404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BHAVNA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ELMO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MOHAMMED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FAIZA 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AISHA</a:t>
            </a:r>
            <a:endParaRPr lang="en-US" sz="4000" b="1" dirty="0" smtClean="0"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ctr"/>
            <a:endParaRPr lang="en-US" sz="3600" dirty="0" smtClean="0">
              <a:solidFill>
                <a:schemeClr val="accent2">
                  <a:lumMod val="60000"/>
                  <a:lumOff val="40000"/>
                </a:schemeClr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 bwMode="auto">
          <a:xfrm>
            <a:off x="548640" y="367120"/>
            <a:ext cx="787907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HOW IS THE GAME?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677840" y="1239664"/>
            <a:ext cx="7867968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 IS ENGAGING &amp; FUN - KEEPS THE USER INVOLVED AT ALL LEVELS.</a:t>
            </a:r>
          </a:p>
          <a:p>
            <a:pPr algn="ctr"/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EDUCATIONAL – HELPS THE USER ENHANCE THE SKILLS IN PERCEIVING THE CONCEPT IN </a:t>
            </a: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DESIGNING, IMPROVES LOGIC &amp; EDUCATES THEM ABOUT SAFETY.</a:t>
            </a:r>
            <a:endParaRPr lang="en-US" sz="30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ctr"/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AUDIO &amp; VISUAL FEEDBACK HELPS THE USER TO INTERACT AND VALIDATE THE STEPS TAKEN TO PERFORM VARIOUS TASKS</a:t>
            </a:r>
            <a:endParaRPr lang="en-US" sz="3000" b="1" dirty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468313" y="1691639"/>
            <a:ext cx="8207375" cy="33985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Children play in many different ways according to their own interests and abilities,</a:t>
            </a:r>
          </a:p>
          <a:p>
            <a:r>
              <a:rPr lang="en-US" sz="36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They enjoy different forms of play at different times and places.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579120" y="502920"/>
            <a:ext cx="787907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CHILDREN ARE TECH SAVVY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5"/>
          <p:cNvSpPr>
            <a:spLocks noGrp="1"/>
          </p:cNvSpPr>
          <p:nvPr>
            <p:ph type="title"/>
          </p:nvPr>
        </p:nvSpPr>
        <p:spPr bwMode="auto">
          <a:xfrm>
            <a:off x="1563053" y="602933"/>
            <a:ext cx="583247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000" b="1" spc="3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CONCEPT OF TUI</a:t>
            </a:r>
          </a:p>
        </p:txBody>
      </p:sp>
      <p:pic>
        <p:nvPicPr>
          <p:cNvPr id="4" name="Picture 3" descr="Reactabl_0.t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9320" y="2345690"/>
            <a:ext cx="4815840" cy="37211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468313" y="1798320"/>
            <a:ext cx="8207375" cy="36271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35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“A tangible user interface is one in which the user interacts with a digital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through the manipulation of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objects linked to and directly 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representing a quality of said system.</a:t>
            </a:r>
          </a:p>
          <a:p>
            <a:endParaRPr lang="en-US" sz="35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099" name="Title 5"/>
          <p:cNvSpPr>
            <a:spLocks noGrp="1"/>
          </p:cNvSpPr>
          <p:nvPr>
            <p:ph type="title"/>
          </p:nvPr>
        </p:nvSpPr>
        <p:spPr bwMode="auto">
          <a:xfrm>
            <a:off x="1547813" y="663893"/>
            <a:ext cx="5832475" cy="692150"/>
          </a:xfr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u="sng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792480" y="1828800"/>
            <a:ext cx="7867968" cy="413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representations are computationally coupled to underlying digital information.</a:t>
            </a:r>
          </a:p>
          <a:p>
            <a:r>
              <a:rPr lang="en-US" sz="28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representations embody mechanisms for interactive control.</a:t>
            </a:r>
          </a:p>
          <a:p>
            <a:r>
              <a:rPr lang="en-US" sz="28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representations are perceptually coupled to actively mediated digital representations.</a:t>
            </a:r>
          </a:p>
          <a:p>
            <a:r>
              <a:rPr lang="en-US" sz="28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state of tangibles embodies key aspects of the digital state of a system</a:t>
            </a:r>
          </a:p>
          <a:p>
            <a:endParaRPr lang="en-US" sz="28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sz="28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 bwMode="auto">
          <a:xfrm>
            <a:off x="472440" y="365760"/>
            <a:ext cx="8275319" cy="1325879"/>
          </a:xfr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u="sng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CHARACTERISTICS OF TANGIBLE USER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792480" y="1828800"/>
            <a:ext cx="7867968" cy="413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idea with TUIs is to have a direct link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between the system and the way you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it through physical manipulations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by having an underlying </a:t>
            </a:r>
            <a:r>
              <a:rPr lang="en-US" sz="3000" b="1" i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meaning</a:t>
            </a: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 or direct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relationship which connects the physical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manipulations to the behaviours which</a:t>
            </a:r>
          </a:p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they trigger on the system.</a:t>
            </a:r>
          </a:p>
          <a:p>
            <a:pPr algn="ctr">
              <a:buNone/>
            </a:pPr>
            <a:endParaRPr lang="en-US" sz="3000" b="1" dirty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899160" y="716280"/>
            <a:ext cx="740663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MAIN OBJECTIVE OF TUI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 bwMode="auto">
          <a:xfrm>
            <a:off x="883920" y="670560"/>
            <a:ext cx="740663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CONCEPT OF THE GAME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609600" y="1676400"/>
            <a:ext cx="7867968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develop a game that allows the children to try different styles of designing a room. </a:t>
            </a:r>
            <a:endParaRPr lang="en-US" sz="3000" b="1" dirty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746760" y="3383280"/>
            <a:ext cx="740663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TARGET USERS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518160" y="4450080"/>
            <a:ext cx="7867968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30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Children between 6 – 12 years </a:t>
            </a:r>
            <a:endParaRPr lang="en-US" sz="3000" b="1" dirty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 bwMode="auto">
          <a:xfrm>
            <a:off x="548640" y="640080"/>
            <a:ext cx="787907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FIDUCIALS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 rot="20381662">
            <a:off x="629920" y="2077720"/>
            <a:ext cx="2402840" cy="205232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7640" y="1981200"/>
            <a:ext cx="1661160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 descr="http://t3.gstatic.com/images?q=tbn:ANd9GcRVOZd-6alVh8Y3fSOJHafuU6f_ruTtAqEvr-Mo6CRvHmZgPcvKr7p7mg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293345">
            <a:off x="6622997" y="2194440"/>
            <a:ext cx="1788919" cy="1666488"/>
          </a:xfrm>
          <a:prstGeom prst="rect">
            <a:avLst/>
          </a:prstGeom>
          <a:noFill/>
        </p:spPr>
      </p:pic>
      <p:pic>
        <p:nvPicPr>
          <p:cNvPr id="11" name="Picture 10" descr="CV-paint_0.t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4236720"/>
            <a:ext cx="1524000" cy="172212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 bwMode="auto">
          <a:xfrm>
            <a:off x="548640" y="640080"/>
            <a:ext cx="7879079" cy="838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u="sng" kern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SCREENSHOT</a:t>
            </a:r>
            <a:r>
              <a:rPr lang="en-US" sz="4000" b="1" i="0" u="sng" kern="0" noProof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j-cs"/>
              </a:rPr>
              <a:t> OF THE GAME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华文细黑" pitchFamily="2" charset="-122"/>
              <a:cs typeface="+mj-cs"/>
            </a:endParaRPr>
          </a:p>
        </p:txBody>
      </p:sp>
      <p:pic>
        <p:nvPicPr>
          <p:cNvPr id="17410" name="Picture 2" descr="http://www.int3d.com/3dscenes/bedroom1/bedroo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080" y="1882140"/>
            <a:ext cx="6050279" cy="35861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ammed\Desktop\Rollercoaster_tyco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07" y="163773"/>
            <a:ext cx="7221971" cy="541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19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">
  <a:themeElements>
    <a:clrScheme name="NordriDesign_免费商务模板系列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85000"/>
                <a:satMod val="150000"/>
              </a:schemeClr>
            </a:gs>
            <a:gs pos="35000">
              <a:schemeClr val="phClr">
                <a:tint val="70000"/>
                <a:shade val="90000"/>
                <a:alpha val="85000"/>
                <a:satMod val="200000"/>
              </a:schemeClr>
            </a:gs>
            <a:gs pos="100000">
              <a:schemeClr val="phClr">
                <a:tint val="90000"/>
                <a:shade val="100000"/>
                <a:alpha val="85000"/>
                <a:satMod val="25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40000"/>
                <a:satMod val="115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150000"/>
              </a:schemeClr>
            </a:gs>
          </a:gsLst>
          <a:lin ang="78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4450" cap="flat" cmpd="sng" algn="ctr">
          <a:solidFill>
            <a:schemeClr val="phClr">
              <a:alpha val="80000"/>
              <a:satMod val="110000"/>
            </a:schemeClr>
          </a:solidFill>
          <a:prstDash val="solid"/>
        </a:ln>
        <a:ln w="63500" cap="flat" cmpd="sng" algn="ctr">
          <a:solidFill>
            <a:schemeClr val="phClr">
              <a:alpha val="80000"/>
              <a:satMod val="115000"/>
            </a:schemeClr>
          </a:solidFill>
          <a:prstDash val="solid"/>
        </a:ln>
      </a:lnStyleLst>
      <a:effectStyleLst>
        <a:effectStyle>
          <a:effectLst>
            <a:innerShdw blurRad="50800" dist="25400" dir="13500000">
              <a:srgbClr val="FFFFFF">
                <a:alpha val="75000"/>
              </a:srgbClr>
            </a:innerShdw>
          </a:effectLst>
        </a:effectStyle>
        <a:effectStyle>
          <a:effectLst>
            <a:innerShdw blurRad="76200" dist="25400" dir="13500000">
              <a:srgbClr val="FFFFFF">
                <a:alpha val="75000"/>
              </a:srgbClr>
            </a:innerShdw>
            <a:reflection blurRad="63500" stA="35000" endPos="35000" dist="12700" dir="5400000" sy="-100000" rotWithShape="0"/>
          </a:effectLst>
        </a:effectStyle>
        <a:effectStyle>
          <a:effectLst>
            <a:reflection blurRad="63500" stA="35000" endPos="35000" dist="12700" dir="5400000" sy="-100000" rotWithShape="0"/>
          </a:effectLst>
          <a:scene3d>
            <a:camera prst="orthographicFront">
              <a:rot lat="0" lon="0" rev="0"/>
            </a:camera>
            <a:lightRig rig="balanced" dir="bl">
              <a:rot lat="0" lon="0" rev="7800000"/>
            </a:lightRig>
          </a:scene3d>
          <a:sp3d prstMaterial="translucent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</Template>
  <TotalTime>264</TotalTime>
  <Words>248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53</vt:lpstr>
      <vt:lpstr>TANGIBLE USER INTERFACE</vt:lpstr>
      <vt:lpstr>CONCEPT OF TUI</vt:lpstr>
      <vt:lpstr>DEFINITION</vt:lpstr>
      <vt:lpstr>CHARACTERISTICS OF TANGIBLE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TANGIBLE USER INTERFACE</dc:title>
  <dc:creator>Bhavi</dc:creator>
  <cp:keywords>ppt幻灯设计/ppt模板设计</cp:keywords>
  <dc:description>nordridesign.com</dc:description>
  <cp:lastModifiedBy>Mohammed</cp:lastModifiedBy>
  <cp:revision>4</cp:revision>
  <dcterms:created xsi:type="dcterms:W3CDTF">2011-10-25T17:02:25Z</dcterms:created>
  <dcterms:modified xsi:type="dcterms:W3CDTF">2011-10-26T08:54:31Z</dcterms:modified>
</cp:coreProperties>
</file>