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79" r:id="rId3"/>
    <p:sldId id="277" r:id="rId4"/>
    <p:sldId id="269" r:id="rId5"/>
    <p:sldId id="271" r:id="rId6"/>
    <p:sldId id="272" r:id="rId7"/>
    <p:sldId id="273" r:id="rId8"/>
    <p:sldId id="274" r:id="rId9"/>
    <p:sldId id="275" r:id="rId10"/>
    <p:sldId id="276" r:id="rId11"/>
    <p:sldId id="27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D96F2-02BD-E71F-EFBD-14FECCF2D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7172325" cy="3152251"/>
          </a:xfrm>
        </p:spPr>
        <p:txBody>
          <a:bodyPr anchor="b"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90113-E8E1-4E48-41BC-583802BFC9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0137"/>
            <a:ext cx="7172325" cy="1122363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C7EE5-BFF0-D779-4261-E239DB450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492-34ED-FE24-4F29-E4C8F5497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0C886-7F1E-7BC1-9A9E-B24C2AC2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74AEE6-9CA7-5247-DC34-99634247DF50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793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4143-3C41-D626-8F64-36A9C9F1A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914400"/>
            <a:ext cx="9962791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2C4FB-B560-A0FC-6435-952981BC9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52500" y="2285997"/>
            <a:ext cx="9962791" cy="389096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CEC4F-0A90-11E2-E43E-B9E765AF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2A5B4-1D77-B0AC-49E7-CAE9556B1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96EF9-2FDA-8E87-D546-8840CEBF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384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085AB7-38B3-7F80-0B2D-7960F56375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24513" y="1052423"/>
            <a:ext cx="1771292" cy="491705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DBDC3-E9EA-8699-B2E4-4C7784455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6414" y="1052424"/>
            <a:ext cx="7873043" cy="491705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DBEDE-3A67-6FCA-25F3-B91F7C82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9EFF51-4318-20EA-3A3A-8FE203B1A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D9703-5BAD-DE95-98D9-0F30E7C0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947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532FD-157B-437C-E9D5-B66E8B3B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0A51-A7E8-7A6A-5FD0-F9B250BE4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8C8B8-F999-7D95-435D-17CE6ACCD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27265-C89C-937F-1DA3-F377F687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EB89E-4530-3632-3485-F481DB042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88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056A-761D-1DBC-276A-2A46D153C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613" y="1355763"/>
            <a:ext cx="6972300" cy="2255794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904B3-6AC1-19D5-3EAE-2009A3B4C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4000" y="4921820"/>
            <a:ext cx="5524500" cy="1150934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2A86D-493D-5BF6-8AA6-F1231E3B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CCD76-6623-164A-7BFA-207AFA05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64312-1F20-5486-62B0-A8BB8829D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703F1C9-9114-4426-6F07-F7FF9CCD5FC4}"/>
              </a:ext>
            </a:extLst>
          </p:cNvPr>
          <p:cNvCxnSpPr>
            <a:cxnSpLocks/>
          </p:cNvCxnSpPr>
          <p:nvPr/>
        </p:nvCxnSpPr>
        <p:spPr>
          <a:xfrm>
            <a:off x="1638300" y="459663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7520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CFC4C-4D16-E5A8-F934-8B158F6F2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DE54-F935-945D-3E4F-B659695E84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52500" y="2286002"/>
            <a:ext cx="5067300" cy="389096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8F3710-E06B-05DE-937A-C92E52569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6001"/>
            <a:ext cx="5067300" cy="38909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02EFD-42D3-11C1-677E-0E478B93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C2F08-0D93-B14B-6106-2925DF3E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DE81-F2AB-CCB9-8B68-5E4F3101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0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2D81B-4E36-1511-E9A7-8FB931B41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1004888"/>
            <a:ext cx="10287000" cy="9001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A73DE-183B-9473-20AD-2D3BFED84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1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70FB3D-60AC-DEF2-4472-31B4E076C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52501" y="3048001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6E5BDB-B29C-788F-E2FB-6C154E8FE8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3174" y="2085959"/>
            <a:ext cx="4886325" cy="590566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3FF49-3276-24CA-BC81-FA92C0A93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3174" y="3048000"/>
            <a:ext cx="4886325" cy="322263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8FA1C8-C196-9BE1-F603-3FC17EDD9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B79692-E142-E1D7-AD17-30C5F1365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90FCF2-7B78-2A2A-F878-58335FE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C2D0356-1ECF-682B-F87A-811BDD28B2CB}"/>
              </a:ext>
            </a:extLst>
          </p:cNvPr>
          <p:cNvCxnSpPr>
            <a:cxnSpLocks/>
          </p:cNvCxnSpPr>
          <p:nvPr/>
        </p:nvCxnSpPr>
        <p:spPr>
          <a:xfrm>
            <a:off x="1052513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06CA06-9701-E645-C0A5-594B227B288F}"/>
              </a:ext>
            </a:extLst>
          </p:cNvPr>
          <p:cNvCxnSpPr>
            <a:cxnSpLocks/>
          </p:cNvCxnSpPr>
          <p:nvPr/>
        </p:nvCxnSpPr>
        <p:spPr>
          <a:xfrm>
            <a:off x="6435725" y="2876817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91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14DA-C0D4-E152-7F42-F6352C961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914400"/>
            <a:ext cx="9715500" cy="990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C2AA04-1E84-460C-F560-A228F930F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AB260E-3910-7D1B-5074-24F5F0AB5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2020F1-A878-9B80-6B4F-7D71406BB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9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7652D6-7AE9-3E3B-5C1B-2B4399B15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7127E-2A63-6F45-4C40-835843630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56FB79-D9D1-5381-0019-E24F8B4D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26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C23B5-7DA9-0E4F-DA39-4624DB8A2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69065"/>
            <a:ext cx="3266536" cy="2312979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A5E77-518A-1FB9-B473-E19CADE04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4423" y="987425"/>
            <a:ext cx="5615077" cy="4873625"/>
          </a:xfrm>
        </p:spPr>
        <p:txBody>
          <a:bodyPr anchor="ctr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65344F-7D06-2406-D113-D24587835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47801"/>
            <a:ext cx="3266536" cy="2382838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BE708-BAD0-A0A6-9332-9D2179E6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70050-9362-4EC4-6B73-3A38445B7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DA991-8608-CAB4-33FA-03D380D2F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861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7B837-332D-9100-E007-7DE279481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999" y="1385457"/>
            <a:ext cx="3312543" cy="2304288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DE983-0B0E-07CC-8C57-4EA529E27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24423" y="957263"/>
            <a:ext cx="5372189" cy="4962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CAB867-3FC6-5007-61B0-D9B7E5B0CE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24000" y="3958315"/>
            <a:ext cx="3312542" cy="196147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C7E0F-BFE1-7134-163B-B777970B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D92BC-42A9-434B-8530-ADBF4485E407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395D0B-4F98-F3BE-FB23-22D8C5D41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B2E3D-2188-B7A9-0ECE-978147358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89F9E-9962-4B7B-BA18-A15907CCC6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88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8B98-3BD5-0A20-B0E7-944EAEB2654A}"/>
              </a:ext>
            </a:extLst>
          </p:cNvPr>
          <p:cNvSpPr/>
          <p:nvPr/>
        </p:nvSpPr>
        <p:spPr>
          <a:xfrm>
            <a:off x="0" y="3510612"/>
            <a:ext cx="12192000" cy="3347388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D404C1-E8A5-65FC-C068-21EA0397E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757238"/>
            <a:ext cx="10287000" cy="1147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DCFD78-F171-BA47-AAF3-C6EB75F94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52500" y="2285997"/>
            <a:ext cx="10287000" cy="3890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65A77-B1AB-D608-A6C5-F0F99B691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568087" y="4756249"/>
            <a:ext cx="24763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9D0D92BC-42A9-434B-8530-ADBF4485E407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E34E5-5E9B-7786-05B5-B93241EE2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589519" y="1758059"/>
            <a:ext cx="2433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25CD4B-611E-32FA-419D-326099EEF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39542" y="3246437"/>
            <a:ext cx="5333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fld id="{A0289F9E-9962-4B7B-BA18-A15907CCC6B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7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56032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21208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9496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32104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00">
          <p15:clr>
            <a:srgbClr val="F26B43"/>
          </p15:clr>
        </p15:guide>
        <p15:guide id="4" pos="3240">
          <p15:clr>
            <a:srgbClr val="F26B43"/>
          </p15:clr>
        </p15:guide>
        <p15:guide id="5" pos="4440">
          <p15:clr>
            <a:srgbClr val="F26B43"/>
          </p15:clr>
        </p15:guide>
        <p15:guide id="6" pos="708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12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6ACF6A-FC06-4E10-819E-2E7BC6978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12CF4-2DA8-61EA-0A5C-3753DDDAD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3217781"/>
            <a:ext cx="6096000" cy="3640219"/>
          </a:xfrm>
          <a:prstGeom prst="rect">
            <a:avLst/>
          </a:prstGeom>
          <a:gradFill>
            <a:gsLst>
              <a:gs pos="14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75863" y="1852089"/>
            <a:ext cx="3365138" cy="1693321"/>
          </a:xfrm>
        </p:spPr>
        <p:txBody>
          <a:bodyPr anchor="b">
            <a:normAutofit/>
          </a:bodyPr>
          <a:lstStyle/>
          <a:p>
            <a:pPr algn="ctr"/>
            <a:r>
              <a:rPr lang="en-IN" i="1" dirty="0">
                <a:solidFill>
                  <a:schemeClr val="accent4"/>
                </a:solidFill>
              </a:rPr>
              <a:t>𝓓𝓲𝓰𝓲𝓽𝓪𝓵</a:t>
            </a:r>
            <a:br>
              <a:rPr lang="en-IN" i="1" dirty="0">
                <a:solidFill>
                  <a:schemeClr val="accent4"/>
                </a:solidFill>
              </a:rPr>
            </a:br>
            <a:r>
              <a:rPr lang="en-IN" i="1" dirty="0">
                <a:solidFill>
                  <a:schemeClr val="accent4"/>
                </a:solidFill>
              </a:rPr>
              <a:t>𝓟𝓸𝓻𝓽𝓯𝓸𝓵𝓲𝓸</a:t>
            </a:r>
            <a:endParaRPr i="1" dirty="0">
              <a:solidFill>
                <a:schemeClr val="accent4"/>
              </a:solidFill>
            </a:endParaRPr>
          </a:p>
        </p:txBody>
      </p:sp>
      <p:pic>
        <p:nvPicPr>
          <p:cNvPr id="3" name="Picture 2" descr="Top view of wood desk with the plant, white keyboard, coffee in a white mug, notebook, and pen">
            <a:extLst>
              <a:ext uri="{FF2B5EF4-FFF2-40B4-BE49-F238E27FC236}">
                <a16:creationId xmlns:a16="http://schemas.microsoft.com/office/drawing/2014/main" id="{814F8A71-E063-449D-0BA1-BCCB2F0079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79" r="13113" b="8"/>
          <a:stretch>
            <a:fillRect/>
          </a:stretch>
        </p:blipFill>
        <p:spPr>
          <a:xfrm>
            <a:off x="-2" y="1"/>
            <a:ext cx="6096001" cy="685800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9466E0-3884-B930-091B-5BB027876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8422" y="395142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36C8C42-28CD-6DC6-67A0-1A4D225025FC}"/>
              </a:ext>
            </a:extLst>
          </p:cNvPr>
          <p:cNvSpPr txBox="1"/>
          <p:nvPr/>
        </p:nvSpPr>
        <p:spPr>
          <a:xfrm flipH="1" flipV="1">
            <a:off x="7374995" y="4260083"/>
            <a:ext cx="3551768" cy="1957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0D31D-9A31-3683-8DCA-2D7BB9329762}"/>
              </a:ext>
            </a:extLst>
          </p:cNvPr>
          <p:cNvSpPr txBox="1"/>
          <p:nvPr/>
        </p:nvSpPr>
        <p:spPr>
          <a:xfrm flipH="1">
            <a:off x="6371164" y="4324542"/>
            <a:ext cx="532341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b="1" i="1" dirty="0"/>
              <a:t>NAME:</a:t>
            </a:r>
            <a:r>
              <a:rPr lang="en-IN" b="1" i="1" dirty="0">
                <a:solidFill>
                  <a:schemeClr val="accent4"/>
                </a:solidFill>
              </a:rPr>
              <a:t>S NUSRATH FATHIMA </a:t>
            </a:r>
            <a:endParaRPr lang="en-IN" b="1" i="1" dirty="0"/>
          </a:p>
          <a:p>
            <a:pPr algn="l"/>
            <a:r>
              <a:rPr lang="en-IN" b="1" i="1" dirty="0"/>
              <a:t>REG. NO./NMID:</a:t>
            </a:r>
            <a:r>
              <a:rPr lang="en-IN" b="1" i="1" dirty="0">
                <a:solidFill>
                  <a:schemeClr val="accent4"/>
                </a:solidFill>
              </a:rPr>
              <a:t>34624U18061/astvum24608 </a:t>
            </a:r>
          </a:p>
          <a:p>
            <a:pPr algn="l"/>
            <a:r>
              <a:rPr lang="en-IN" b="1" i="1" dirty="0"/>
              <a:t>DEPARTMENT :</a:t>
            </a:r>
            <a:r>
              <a:rPr lang="en-IN" b="1" i="1" dirty="0">
                <a:solidFill>
                  <a:schemeClr val="accent4"/>
                </a:solidFill>
              </a:rPr>
              <a:t>B.Sc. COMPUTER  SCIENCE </a:t>
            </a:r>
            <a:endParaRPr lang="en-IN" b="1" i="1" dirty="0"/>
          </a:p>
          <a:p>
            <a:pPr algn="l"/>
            <a:r>
              <a:rPr lang="en-IN" b="1" i="1" dirty="0"/>
              <a:t>COLLEGE :</a:t>
            </a:r>
            <a:r>
              <a:rPr lang="en-IN" b="1" i="1" dirty="0">
                <a:solidFill>
                  <a:schemeClr val="accent4"/>
                </a:solidFill>
              </a:rPr>
              <a:t>MMES WOMEN’S  ARTS   AND  SCIENCE COLLEGE </a:t>
            </a:r>
            <a:endParaRPr lang="en-IN" b="1" i="1" dirty="0"/>
          </a:p>
          <a:p>
            <a:pPr algn="l"/>
            <a:r>
              <a:rPr lang="en-IN" b="1" i="1" dirty="0"/>
              <a:t>UNIVERSITY :</a:t>
            </a:r>
            <a:r>
              <a:rPr lang="en-IN" b="1" i="1" dirty="0">
                <a:solidFill>
                  <a:schemeClr val="accent4"/>
                </a:solidFill>
              </a:rPr>
              <a:t>THIRUVALLUVAR UNIVERSITY 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819878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D9C8-B52B-199A-3E68-DE10AD6F0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CONCLUSION: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5C6E3-C654-A77B-DA57-D9DC31577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8"/>
            <a:ext cx="10287000" cy="306917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•𝓐   𝓹𝓸𝓻𝓽𝓯𝓸𝓵𝓲𝓸  𝓹𝓻𝓸𝓿𝓲𝓭𝓮𝓼  𝓪   𝔀𝓪𝔂  𝓽𝓸  </a:t>
            </a:r>
          </a:p>
          <a:p>
            <a:pPr marL="0" indent="0">
              <a:buNone/>
            </a:pPr>
            <a:r>
              <a:rPr lang="en-IN" b="1" dirty="0"/>
              <a:t>          1.𝓣𝓸𝓫  𝓗𝓾𝓷𝓽𝓲𝓷𝓰.</a:t>
            </a:r>
          </a:p>
          <a:p>
            <a:pPr marL="0" indent="0">
              <a:buNone/>
            </a:pPr>
            <a:r>
              <a:rPr lang="en-IN" b="1" dirty="0"/>
              <a:t>           2.𝓢𝓱𝓸𝔀𝓬𝓪𝓼𝓮    𝓽𝓱𝓸𝓾𝓰𝓱𝓽   𝓹𝓻𝓸𝓬𝓮𝓼𝓼.</a:t>
            </a:r>
          </a:p>
          <a:p>
            <a:pPr marL="0" indent="0">
              <a:buNone/>
            </a:pPr>
            <a:r>
              <a:rPr lang="en-IN" b="1" dirty="0"/>
              <a:t>•𝓟𝓸𝓻𝓽𝓯𝓸𝓵𝓲𝓸  𝓫𝓾𝓲𝓵𝓭𝓼  𝓽𝓻𝓾𝓼𝓽  𝓪𝓷𝓭   𝓭𝓮𝓶𝓸𝓼𝓽𝓻𝓪𝓽𝓮 𝓿𝓪𝓵𝓾𝓮    𝓽𝓸   𝔀𝓸𝓻𝓴.</a:t>
            </a:r>
          </a:p>
          <a:p>
            <a:pPr marL="0" indent="0">
              <a:buNone/>
            </a:pPr>
            <a:r>
              <a:rPr lang="en-IN" b="1" dirty="0"/>
              <a:t>•𝓟𝓸𝓻𝓽𝓯𝓸𝓵𝓲𝓸   𝓹𝓻𝓸𝓿𝓲𝓭𝓮     𝓷𝓮𝔀  𝓷𝓮𝓽𝔀𝓸𝓻𝓴   𝓪𝓷𝓭     𝓬𝓸𝓵𝓵𝓪𝓫𝓸𝓻𝓪𝓽𝓲𝓸𝓷   𝓽𝓸   𝔀𝓸𝓻𝓴  𝓸𝓷   𝓭𝓲𝓯𝓯𝓮𝓻𝓮𝓷𝓽   𝓯𝓲𝓮𝓵𝓭𝓼.</a:t>
            </a:r>
          </a:p>
        </p:txBody>
      </p:sp>
    </p:spTree>
    <p:extLst>
      <p:ext uri="{BB962C8B-B14F-4D97-AF65-F5344CB8AC3E}">
        <p14:creationId xmlns:p14="http://schemas.microsoft.com/office/powerpoint/2010/main" val="109902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4285-4C79-2B8D-184A-B90AAA55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GIT – HUB LINK: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5D5F-0D10-6703-9661-410E82EEE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09797"/>
            <a:ext cx="10287000" cy="3890965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𝓟𝓡𝓞𝓙𝓔𝓒𝓣   𝓛𝓘𝓝𝓚  :https://</a:t>
            </a:r>
            <a:r>
              <a:rPr lang="en-IN" b="1" dirty="0" err="1"/>
              <a:t>github.com</a:t>
            </a:r>
            <a:r>
              <a:rPr lang="en-IN" b="1" dirty="0"/>
              <a:t>/mohdsami2-hub/</a:t>
            </a:r>
            <a:r>
              <a:rPr lang="en-IN" b="1" dirty="0" err="1"/>
              <a:t>Nusrath</a:t>
            </a:r>
            <a:r>
              <a:rPr lang="en-IN" b="1" dirty="0"/>
              <a:t>-Portfolio-Project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771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CC94F-BD0E-AF5A-5111-75EA35FC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CONTENTS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891D7-3310-3E92-2E10-26DC805D2E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1.𝓟𝓡𝓞𝓑𝓛𝓔𝓜  𝓢𝓣𝓐𝓣𝓔𝓜𝓔𝓝𝓣</a:t>
            </a:r>
          </a:p>
          <a:p>
            <a:pPr marL="0" indent="0">
              <a:buNone/>
            </a:pPr>
            <a:r>
              <a:rPr lang="en-IN" dirty="0"/>
              <a:t>2.𝓟𝓡𝓞𝓙𝓔𝓒𝓣  𝓞𝓥𝓔𝓡𝓥𝓘𝓔𝓦</a:t>
            </a:r>
          </a:p>
          <a:p>
            <a:pPr marL="0" indent="0">
              <a:buNone/>
            </a:pPr>
            <a:r>
              <a:rPr lang="en-IN" dirty="0"/>
              <a:t>3.𝓔𝓝𝓓  𝓤𝓢𝓔𝓡𝓢 </a:t>
            </a:r>
          </a:p>
          <a:p>
            <a:pPr marL="0" indent="0">
              <a:buNone/>
            </a:pPr>
            <a:r>
              <a:rPr lang="en-IN" dirty="0"/>
              <a:t>4.𝓣𝓞𝓞𝓛𝓢   𝓐𝓝𝓓  𝓣𝓔𝓒𝓗𝓝𝓞𝓛𝓞𝓖𝓘𝓔𝓢 </a:t>
            </a:r>
          </a:p>
          <a:p>
            <a:pPr marL="0" indent="0">
              <a:buNone/>
            </a:pPr>
            <a:r>
              <a:rPr lang="en-IN" dirty="0"/>
              <a:t>5.𝓟𝓞𝓡𝓣𝓕𝓞𝓛𝓘𝓞  𝓓𝓔𝓢𝓘𝓖𝓝𝓢  𝓐𝓝𝓓  𝓛𝓐𝓨𝓞𝓤𝓣𝓢</a:t>
            </a:r>
          </a:p>
          <a:p>
            <a:pPr marL="0" indent="0">
              <a:buNone/>
            </a:pPr>
            <a:r>
              <a:rPr lang="en-IN" dirty="0"/>
              <a:t>6.𝓕𝓔𝓐𝓣𝓤𝓡𝓔𝓢   𝓐𝓝𝓓   𝓕𝓤𝓝𝓒𝓣𝓘𝓞𝓝𝓐𝓛𝓘𝓣𝓘𝓔𝓢</a:t>
            </a:r>
          </a:p>
          <a:p>
            <a:pPr marL="0" indent="0">
              <a:buNone/>
            </a:pPr>
            <a:r>
              <a:rPr lang="en-IN" dirty="0"/>
              <a:t>7.</a:t>
            </a:r>
            <a:r>
              <a:rPr lang="en-IN" b="1" dirty="0"/>
              <a:t> </a:t>
            </a:r>
            <a:r>
              <a:rPr lang="en-IN" dirty="0"/>
              <a:t>𝓡𝓔𝓢𝓤𝓛𝓣𝓢   𝓐𝓝𝓓   𝓢𝓒𝓡𝓔𝓔𝓝𝓢𝓗𝓞𝓡𝓣𝓢</a:t>
            </a:r>
          </a:p>
          <a:p>
            <a:pPr marL="0" indent="0">
              <a:buNone/>
            </a:pPr>
            <a:r>
              <a:rPr lang="en-IN" dirty="0"/>
              <a:t>8.𝓒𝓞𝓝𝓒𝓛𝓤𝓢𝓘𝓞𝓝</a:t>
            </a:r>
          </a:p>
          <a:p>
            <a:pPr marL="0" indent="0">
              <a:buNone/>
            </a:pPr>
            <a:r>
              <a:rPr lang="en-IN" dirty="0"/>
              <a:t>9.𝓖𝓘𝓣-𝓗𝓤𝓑  𝓛𝓘𝓝𝓚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76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64CC-309B-07CB-3748-66DEAB296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Problem STATEMENT 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8E23A-B6CE-ACB0-7E87-913A6D6C4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1.𝓗𝓲𝓻𝓲𝓷𝓰   𝓮𝔁𝓹𝓮𝓻𝓲𝓮𝓷𝓬𝓮𝓭  𝓪𝓷𝓭  𝓺𝓾𝓪𝓵𝓲𝓯𝓲𝓮𝓭  𝔀𝓮𝓫-𝓭𝓮𝓿𝓮𝓵𝓸𝓹𝓮𝓻𝓼  𝓬𝓪𝓷   𝓫𝓮  𝓪  𝓭𝓲𝓯𝓯𝓲𝓬𝓾𝓵𝓽 </a:t>
            </a:r>
          </a:p>
          <a:p>
            <a:pPr marL="0" indent="0">
              <a:buNone/>
            </a:pPr>
            <a:r>
              <a:rPr lang="en-IN" b="1" dirty="0"/>
              <a:t>     𝓪𝓷𝓭  𝓽𝓲𝓶𝓮 -𝓬𝓸𝓷𝓼𝓾𝓶𝓲𝓷𝓰  𝓹𝓻𝓸𝓬𝓮𝓼𝓼  𝓯𝓸𝓻 𝓪𝓷   𝓸𝓻𝓰𝓪𝓷𝓲𝔃𝓪𝓽𝓲𝓸𝓷.</a:t>
            </a:r>
          </a:p>
          <a:p>
            <a:pPr marL="0" indent="0">
              <a:buNone/>
            </a:pPr>
            <a:r>
              <a:rPr lang="en-IN" b="1" dirty="0"/>
              <a:t>2.𝓡𝓮𝓬𝓻𝓾𝓲𝓽𝓮𝓻𝓼   𝓪𝓷𝓭  𝓱𝓲𝓻𝓲𝓷𝓰  𝓶𝓪𝓷𝓪𝓰𝓮𝓻𝓼   𝓼𝓹𝓮𝓷𝓭  𝓪𝓷  𝓮𝔁𝓬𝓮𝓼𝓼𝓲𝓿𝓮  </a:t>
            </a:r>
          </a:p>
          <a:p>
            <a:pPr marL="0" indent="0">
              <a:buNone/>
            </a:pPr>
            <a:r>
              <a:rPr lang="en-IN" b="1" dirty="0"/>
              <a:t>      𝓪𝓶𝓸𝓾𝓷𝓽  𝓸𝓯   𝓽𝓲𝓶𝓮   𝓼𝓲𝓯𝓽𝓲𝓷𝓰  𝓽𝓱𝓻𝓸𝓾𝓰𝓱  𝓻𝓮𝓼𝓾𝓶𝓮𝓼.</a:t>
            </a:r>
          </a:p>
          <a:p>
            <a:pPr marL="0" indent="0">
              <a:buNone/>
            </a:pPr>
            <a:r>
              <a:rPr lang="en-IN" b="1" dirty="0"/>
              <a:t>3. 𝓣𝓱𝓲𝓼   𝓵𝓮𝓪𝓭𝓼  𝓽𝓸  𝓼𝓵𝓸𝔀 - 𝓭𝓸𝔀𝓷  𝓽𝓱𝓮   𝓭𝓮𝓿𝓮𝓵𝓸𝓹𝓶𝓮𝓷𝓽  𝓸𝓯     𝓪𝓷 </a:t>
            </a:r>
          </a:p>
          <a:p>
            <a:pPr marL="0" indent="0">
              <a:buNone/>
            </a:pPr>
            <a:r>
              <a:rPr lang="en-IN" b="1" dirty="0"/>
              <a:t>      𝓸𝓻𝓰𝓪𝓷𝓲𝔃𝓪𝓽𝓲𝓸𝓷.</a:t>
            </a:r>
          </a:p>
          <a:p>
            <a:pPr marL="0" indent="0">
              <a:buNone/>
            </a:pPr>
            <a:r>
              <a:rPr lang="en-IN" b="1" dirty="0"/>
              <a:t>4. 𝓣𝓱𝓾𝓼, 𝓽𝓱𝓮   𝓳𝓸𝓫   𝓼𝓮𝓮𝓴𝓮𝓻𝓼    𝓯𝓪𝓲𝓵   𝓽𝓸  𝓹𝓻𝓸𝓿𝓲𝓭𝓮 𝓪   𝓹𝓸𝓻𝓽𝓯𝓸𝓵𝓲𝓸, 𝓽𝓱𝓪𝓽  𝓹𝓻𝓸𝓿𝓲𝓭𝓮𝓼 𝓪 </a:t>
            </a:r>
          </a:p>
          <a:p>
            <a:pPr marL="0" indent="0">
              <a:buNone/>
            </a:pPr>
            <a:r>
              <a:rPr lang="en-IN" b="1" dirty="0"/>
              <a:t>      𝓬𝓵𝓪𝓻𝓲𝓽𝔂    𝓸𝓯    𝓽𝓱𝓮𝓲𝓻    𝓼𝓴𝓲𝓵𝓵𝓼. 𝓣𝓱𝓾𝓼, 𝓮𝓪𝓼𝔂   𝓽𝓸  𝓱𝓲𝓻𝓮   𝓮𝓶𝓹𝓵𝓸𝔂𝓮𝓮𝓼.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3753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A7FD7-A4A2-CD45-EED9-E337472BD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PROJECT OVERVIEW 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2D86B-C8CA-2F17-757F-BC9CF2123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4833" y="2185455"/>
            <a:ext cx="9493250" cy="3730627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1.𝓣𝓱𝓲𝓼  𝓼𝓮𝓬𝓽𝓲𝓸𝓷  𝓹𝓻𝓸𝓿 𝓲𝓭𝓮𝓼  𝔂𝓸𝓾   𝓪  𝓬𝓵𝓮𝓪𝓻   𝓲𝓭𝓮𝓪   𝓸𝓯  𝓪  𝓹𝓸𝓻𝓽𝓯𝓸𝓵𝓲𝓸</a:t>
            </a:r>
          </a:p>
          <a:p>
            <a:pPr marL="0" indent="0">
              <a:buNone/>
            </a:pPr>
            <a:r>
              <a:rPr lang="en-IN" b="1" dirty="0"/>
              <a:t>     𝓭𝓮𝓼𝓲𝓰𝓷  𝓯𝓸𝓻  𝓪  𝓳𝓸𝓫𝓼𝓮𝓮𝓴𝓮𝓻.</a:t>
            </a:r>
          </a:p>
          <a:p>
            <a:pPr marL="0" indent="0">
              <a:buNone/>
            </a:pPr>
            <a:r>
              <a:rPr lang="en-IN" b="1" dirty="0"/>
              <a:t>2.𝓐  𝓹𝓸𝓻𝓽𝓯𝓸𝓵𝓲𝓸  𝓼𝓱𝓸𝓾𝓵𝓭  𝓬𝓸𝓷𝓽𝓪𝓲𝓷  𝓽𝓱𝓮  𝓼𝓮𝓬𝓽𝓲𝓸𝓷𝓼  𝓼𝓾𝓬𝓱    𝓪𝓼  </a:t>
            </a:r>
          </a:p>
          <a:p>
            <a:pPr marL="0" indent="0">
              <a:buNone/>
            </a:pPr>
            <a:r>
              <a:rPr lang="en-IN" b="1" dirty="0"/>
              <a:t>    𝓱𝓸𝓶𝓮, 𝓪𝓫𝓸𝓾𝓽, 𝓼𝓴𝓲𝓵𝓵𝓼, 𝓬𝓸𝓷𝓽𝓪𝓬𝓽.</a:t>
            </a:r>
          </a:p>
          <a:p>
            <a:pPr marL="0" indent="0">
              <a:buNone/>
            </a:pPr>
            <a:r>
              <a:rPr lang="en-IN" b="1" dirty="0"/>
              <a:t>3.𝓟𝓸𝓻𝓽𝓯𝓸𝓵𝓲𝓸   𝓬𝓻𝓮𝓪𝓽𝓮𝓼   𝓪   𝓬𝓵𝓮𝓪𝓻  𝓼𝓽𝓻𝓾𝓬𝓽𝓾𝓻𝓮  𝓸𝓯  𝓪  𝓹𝓮𝓻𝓼𝓸𝓷  𝓽𝓸  𝓱𝓲𝓻𝓮  </a:t>
            </a:r>
          </a:p>
          <a:p>
            <a:pPr marL="0" indent="0">
              <a:buNone/>
            </a:pPr>
            <a:r>
              <a:rPr lang="en-IN" b="1" dirty="0"/>
              <a:t>    𝓯𝓸𝓻  𝓪   𝓳𝓸𝓫.</a:t>
            </a:r>
          </a:p>
          <a:p>
            <a:pPr marL="0" indent="0">
              <a:buNone/>
            </a:pPr>
            <a:r>
              <a:rPr lang="en-IN" b="1" dirty="0"/>
              <a:t>4.𝓟𝓸𝓻𝓽𝓯𝓸𝓵𝓲𝓸  𝓹𝓻𝓸𝓿𝓲𝓭𝓮𝓼   𝓮𝓪𝓼𝔂   𝓪𝓬𝓬𝓮𝓼𝓼𝓲𝓫𝓲𝓵𝓲𝓽𝓲𝓮𝓼    𝓪𝓷𝓭    𝓮𝓪𝓼𝔂  𝓷𝓪𝓿𝓲𝓰𝓪𝓽𝓲𝓸𝓷.</a:t>
            </a:r>
          </a:p>
        </p:txBody>
      </p:sp>
    </p:spTree>
    <p:extLst>
      <p:ext uri="{BB962C8B-B14F-4D97-AF65-F5344CB8AC3E}">
        <p14:creationId xmlns:p14="http://schemas.microsoft.com/office/powerpoint/2010/main" val="3609266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61065-0CCD-3618-4CD2-9EB36EC0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END USERS: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9263B-ABC6-670C-97E1-63E7175CAB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500" y="2285997"/>
            <a:ext cx="10287000" cy="4402670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1.𝓣𝓮𝓬𝓱𝓷𝓲𝓬𝓪𝓵   𝓡𝓮𝓬𝓻𝓾𝓲𝓽𝓮𝓻𝓼  𝓪𝓷𝓭  𝓗𝓲𝓻𝓲𝓷𝓰  𝓜𝓪𝓷𝓪𝓰𝓮𝓻𝓼 </a:t>
            </a:r>
          </a:p>
          <a:p>
            <a:pPr marL="0" indent="0">
              <a:buNone/>
            </a:pPr>
            <a:r>
              <a:rPr lang="en-IN" b="1" dirty="0"/>
              <a:t>        •𝓕𝓸𝓬𝓾𝓼   𝓸𝓷   𝓹𝓻𝓸𝓳𝓮𝓬𝓽 𝓿𝓪𝓻𝓲𝓮𝓽𝔂.</a:t>
            </a:r>
          </a:p>
          <a:p>
            <a:pPr marL="0" indent="0">
              <a:buNone/>
            </a:pPr>
            <a:r>
              <a:rPr lang="en-IN" b="1" dirty="0"/>
              <a:t>         •𝓔𝓿𝓲𝓭𝓮𝓷𝓬𝓮   𝓸𝓯   𝓼𝓴𝓲𝓵𝓵𝓼.</a:t>
            </a:r>
          </a:p>
          <a:p>
            <a:pPr marL="0" indent="0">
              <a:buNone/>
            </a:pPr>
            <a:r>
              <a:rPr lang="en-IN" b="1" dirty="0"/>
              <a:t>2.𝓢𝓮𝓷𝓲𝓸𝓻   𝓓𝓮𝓿𝓮𝓵𝓸𝓹𝓮𝓻𝓼  𝓪𝓷𝓭  𝓔𝓷𝓰𝓲𝓷𝓮𝓮𝓻𝓲𝓷𝓰  𝓣𝓮𝓪𝓶 𝓵𝓮𝓪𝓭𝓼 </a:t>
            </a:r>
          </a:p>
          <a:p>
            <a:pPr marL="0" indent="0">
              <a:buNone/>
            </a:pPr>
            <a:r>
              <a:rPr lang="en-IN" b="1" dirty="0"/>
              <a:t>          •𝓒𝓸𝓭𝓮   𝓻𝓮𝓪𝓭𝓪𝓫𝓲𝓵𝓲𝓽𝔂    𝓪𝓷𝓭  𝓟𝓻𝓸𝓫𝓵𝓮𝓶  𝓼𝓸𝓵𝓿𝓲𝓷𝓰.</a:t>
            </a:r>
          </a:p>
          <a:p>
            <a:pPr marL="0" indent="0">
              <a:buNone/>
            </a:pPr>
            <a:r>
              <a:rPr lang="en-IN" b="1" dirty="0"/>
              <a:t>           • 𝓐𝓻𝓬𝓱𝓲𝓽𝓮𝓬𝓽𝓾𝓻𝓪𝓵    𝓭𝓮𝓬𝓲𝓼𝓲𝓸𝓷𝓼.</a:t>
            </a:r>
          </a:p>
          <a:p>
            <a:pPr marL="0" indent="0">
              <a:buNone/>
            </a:pPr>
            <a:r>
              <a:rPr lang="en-IN" b="1" dirty="0"/>
              <a:t>3.𝓟𝓸𝓽𝓮𝓷𝓽𝓲𝓪𝓵   𝓒𝓵𝓲𝓮𝓷𝓽𝓼 (𝓕𝓻𝓮𝓮𝓵𝓪𝓷𝓬𝓮𝓻𝓼)</a:t>
            </a:r>
          </a:p>
          <a:p>
            <a:pPr marL="0" indent="0">
              <a:buNone/>
            </a:pPr>
            <a:r>
              <a:rPr lang="en-IN" b="1" dirty="0"/>
              <a:t>           •𝓛𝓲𝓿𝓮    𝓹𝓻𝓸𝓳𝓮𝓬𝓽𝓼.</a:t>
            </a:r>
          </a:p>
          <a:p>
            <a:pPr marL="0" indent="0">
              <a:buNone/>
            </a:pPr>
            <a:r>
              <a:rPr lang="en-IN" b="1" dirty="0"/>
              <a:t>            •𝓥𝓲𝓼𝓾𝓪𝓵  𝓐𝓹𝓹𝓮𝓪𝓵 𝓪𝓷𝓭 𝓤𝓧.</a:t>
            </a:r>
          </a:p>
        </p:txBody>
      </p:sp>
    </p:spTree>
    <p:extLst>
      <p:ext uri="{BB962C8B-B14F-4D97-AF65-F5344CB8AC3E}">
        <p14:creationId xmlns:p14="http://schemas.microsoft.com/office/powerpoint/2010/main" val="2008809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55AA0-D3D0-BC96-5A32-27C10397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7EDEA-07D1-A6C9-9375-9EE1DB2D033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952500" y="1989667"/>
            <a:ext cx="10287000" cy="4942416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1.𝓒𝓸𝓻𝓮   𝓦𝓮𝓫   𝓣𝓮𝓬𝓱𝓷𝓸𝓵𝓸𝓰𝓲𝓮𝓼 -</a:t>
            </a:r>
          </a:p>
          <a:p>
            <a:pPr marL="0" indent="0">
              <a:buNone/>
            </a:pPr>
            <a:r>
              <a:rPr lang="en-IN" b="1" dirty="0"/>
              <a:t>                •𝓗𝓣𝓜𝓛 5,  𝓒𝓢𝓢3,  𝓙𝓐𝓥𝓐𝓢𝓒𝓡𝓘𝓟𝓣.</a:t>
            </a:r>
          </a:p>
          <a:p>
            <a:pPr marL="0" indent="0">
              <a:buNone/>
            </a:pPr>
            <a:r>
              <a:rPr lang="en-IN" b="1" dirty="0"/>
              <a:t>2.𝓕𝓻𝓸𝓷𝓽  𝓔𝓷𝓭   𝓕𝓻𝓪𝓶𝓮𝔀𝓸𝓻𝓴𝓼   𝓪𝓷𝓭   𝓛𝓲𝓫𝓻𝓪𝓻𝓲𝓮𝓼 –</a:t>
            </a:r>
          </a:p>
          <a:p>
            <a:pPr marL="0" indent="0">
              <a:buNone/>
            </a:pPr>
            <a:r>
              <a:rPr lang="en-IN" b="1" dirty="0"/>
              <a:t>                • 𝓡𝓮𝓪𝓬𝓽. 𝓳𝓼, 𝓒𝓢𝓢  𝓕𝓻𝓪𝓶𝓮𝔀𝓸𝓻𝓴𝓼.</a:t>
            </a:r>
          </a:p>
          <a:p>
            <a:pPr marL="0" indent="0">
              <a:buNone/>
            </a:pPr>
            <a:r>
              <a:rPr lang="en-IN" b="1" dirty="0"/>
              <a:t>3.𝓑𝓪𝓬𝓴  𝓔𝓷𝓭  𝓣𝓮𝓬𝓱𝓷𝓸𝓵𝓸𝓰𝓲𝓮𝓼-</a:t>
            </a:r>
          </a:p>
          <a:p>
            <a:pPr marL="0" indent="0">
              <a:buNone/>
            </a:pPr>
            <a:r>
              <a:rPr lang="en-IN" b="1" dirty="0"/>
              <a:t>               •𝓒𝓸𝓷𝓽𝓪𝓲𝓷𝓼  𝓬𝓸𝓷𝓽𝓪𝓬𝓽   𝓪𝓷𝓭   𝓮𝓶𝓪𝓲𝓵,  𝓹𝓻𝓸𝓯𝓲𝓬𝓲𝓮𝓷𝓽   𝓲𝓷   𝓳𝓪𝓿𝓪𝓼𝓬𝓻𝓲𝓹𝓽  𝓸𝓷  𝓫𝓸𝓽𝓱</a:t>
            </a:r>
          </a:p>
          <a:p>
            <a:pPr marL="0" indent="0">
              <a:buNone/>
            </a:pPr>
            <a:r>
              <a:rPr lang="en-IN" b="1" dirty="0"/>
              <a:t>                   𝓽𝓱𝓮    𝓬𝓵𝓲𝓮𝓷𝓽  𝓼𝓲𝓭𝓮    𝓪𝓷𝓭    𝓼𝓮𝓻𝓿𝓮𝓻    𝓼𝓲𝓭𝓮.</a:t>
            </a:r>
          </a:p>
          <a:p>
            <a:pPr marL="0" indent="0">
              <a:buNone/>
            </a:pPr>
            <a:r>
              <a:rPr lang="en-IN" b="1" dirty="0"/>
              <a:t>4.𝓓𝓮𝓿𝓮𝓵𝓸𝓹𝓶𝓮𝓷𝓽, 𝓿𝓮𝓻𝓼𝓲𝓸𝓷    𝓬𝓸𝓷𝓽𝓻𝓸𝓵,  𝓭𝓮𝓼𝓲𝓰𝓷   𝓪𝓷𝓭  𝓬𝓸𝓷𝓽𝓻𝓸𝓵-</a:t>
            </a:r>
          </a:p>
          <a:p>
            <a:pPr marL="0" indent="0">
              <a:buNone/>
            </a:pPr>
            <a:r>
              <a:rPr lang="en-IN" b="1" dirty="0"/>
              <a:t>               •𝓖𝓲𝓽-𝓗𝓾𝓫    𝓪𝓷𝓭    𝓥𝓲𝓼𝓾𝓪𝓵  𝓼𝓽𝓾𝓭𝓲𝓸   𝓬𝓸𝓭𝓮.</a:t>
            </a:r>
          </a:p>
        </p:txBody>
      </p:sp>
    </p:spTree>
    <p:extLst>
      <p:ext uri="{BB962C8B-B14F-4D97-AF65-F5344CB8AC3E}">
        <p14:creationId xmlns:p14="http://schemas.microsoft.com/office/powerpoint/2010/main" val="3073776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A544-D684-7ECA-02BE-72B59D87B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PORTFOLIO DESINGS AND LAYOUTS: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D0D0F-3A92-A8AD-FD47-34A450BB7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1.𝓜𝓸𝓫𝓲𝓵𝓮   𝓕𝓲𝓻𝓼𝓽  𝓓𝓮𝓼𝓲𝓰𝓷 –</a:t>
            </a:r>
          </a:p>
          <a:p>
            <a:pPr marL="0" indent="0">
              <a:buNone/>
            </a:pPr>
            <a:r>
              <a:rPr lang="en-IN" b="1" dirty="0"/>
              <a:t>         • 𝓣𝓸   𝓫𝓮   𝓯𝓾𝓵𝓵𝔂   𝓻𝓮𝓼𝓹𝓸𝓷𝓼𝓲𝓿𝓮  𝓪𝓷𝓭   𝓽𝓸  𝓵𝓸𝓸𝓴   𝓹𝓻𝓸𝓯𝓮𝓼𝓼𝓲𝓸𝓷𝓪𝓵  𝓸𝓷  𝓪𝓷𝔂  𝓭𝓮𝓿𝓲𝓬𝓮.</a:t>
            </a:r>
          </a:p>
          <a:p>
            <a:pPr marL="0" indent="0">
              <a:buNone/>
            </a:pPr>
            <a:r>
              <a:rPr lang="en-IN" b="1" dirty="0"/>
              <a:t>2.𝓓𝓮𝓼𝓲𝓰𝓷  𝓮𝓵𝓮𝓶𝓮𝓷𝓽𝓼-</a:t>
            </a:r>
          </a:p>
          <a:p>
            <a:pPr marL="0" indent="0">
              <a:buNone/>
            </a:pPr>
            <a:r>
              <a:rPr lang="en-IN" b="1" dirty="0"/>
              <a:t>        •𝓒𝓵𝓮𝓪𝓻  𝓪𝓷𝓭   𝓮𝓷𝓬𝓸𝓾𝓻𝓪𝓰𝓲𝓷𝓰   𝓽𝓮𝔁𝓽.</a:t>
            </a:r>
          </a:p>
          <a:p>
            <a:pPr marL="0" indent="0">
              <a:buNone/>
            </a:pPr>
            <a:r>
              <a:rPr lang="en-IN" b="1" dirty="0"/>
              <a:t>3.𝓞𝓿𝓮𝓻𝓪𝓵𝓵   𝓼𝓽𝓻𝓾𝓬𝓽𝓾𝓻𝓮  𝓪𝓷𝓭  𝓵𝓪𝔂𝓸𝓾𝓽-</a:t>
            </a:r>
          </a:p>
          <a:p>
            <a:pPr marL="0" indent="0">
              <a:buNone/>
            </a:pPr>
            <a:r>
              <a:rPr lang="en-IN" b="1" dirty="0"/>
              <a:t>        •𝓢𝓲𝓷𝓰𝓵𝓮-𝓹𝓪𝓰𝓮  𝓵𝓪𝔂𝓸𝓾𝓽   𝓪𝓷𝓭  𝓜𝓾𝓵𝓽𝓲-𝓹𝓪𝓰𝓮   𝓵𝓪𝔂𝓸𝓾𝓽.</a:t>
            </a:r>
          </a:p>
          <a:p>
            <a:pPr marL="0" indent="0">
              <a:buNone/>
            </a:pPr>
            <a:r>
              <a:rPr lang="en-IN" b="1" dirty="0"/>
              <a:t>4.𝓤𝓼𝓲𝓷𝓰  𝓘𝓭𝓮𝓪𝓼-</a:t>
            </a:r>
          </a:p>
          <a:p>
            <a:pPr marL="0" indent="0">
              <a:buNone/>
            </a:pPr>
            <a:r>
              <a:rPr lang="en-IN" b="1" dirty="0"/>
              <a:t>        •𝓢𝓾𝓬𝓱     𝓪𝓼,   𝓒𝓮𝓷𝓽𝓮𝓻𝓮𝓭   𝓪𝓷𝓭   𝓓𝓮𝓼𝓲𝓰𝓷   𝓮𝓵𝓮𝓶𝓮𝓷𝓽𝓼.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86368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D64C-698C-4DC5-82F7-0C131BB7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FEATURES AND FUNCTIONALITIES:</a:t>
            </a:r>
            <a:endParaRPr lang="en-US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4CB6-EC10-87D6-77E5-8525AE5A3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1.𝓔𝓼𝓼𝓮𝓷𝓽𝓲𝓪𝓵  𝓕𝓮𝓪𝓽𝓾𝓻𝓮𝓼 </a:t>
            </a:r>
          </a:p>
          <a:p>
            <a:pPr marL="0" indent="0">
              <a:buNone/>
            </a:pPr>
            <a:r>
              <a:rPr lang="en-IN" b="1" dirty="0"/>
              <a:t>             •𝓓𝔂𝓷𝓪𝓶𝓲𝓬  𝓕𝓲𝓵𝓽𝓮𝓻𝓲𝓷𝓰.</a:t>
            </a:r>
          </a:p>
          <a:p>
            <a:pPr marL="0" indent="0">
              <a:buNone/>
            </a:pPr>
            <a:r>
              <a:rPr lang="en-IN" b="1" dirty="0"/>
              <a:t>              •𝓒𝓪𝓽𝓮𝓰𝓸𝓻𝓲𝔃𝓪𝓽𝓲𝓸𝓷.</a:t>
            </a:r>
          </a:p>
          <a:p>
            <a:pPr marL="0" indent="0">
              <a:buNone/>
            </a:pPr>
            <a:r>
              <a:rPr lang="en-IN" b="1" dirty="0"/>
              <a:t>              •𝓕𝓲𝓮𝓵𝓭   𝓥𝓪𝓵𝓲𝓭𝓪𝓽𝓲𝓸𝓷 (𝓘𝓶𝓹𝓵𝓮𝓶𝓮𝓷𝓽𝓪𝓽𝓲𝓸𝓷  𝓸𝓯  𝓯𝓻𝓸𝓷𝓽-𝓮𝓷𝓭  𝓿𝓪𝓵𝓲𝓭𝓪𝓽𝓲𝓸𝓷).</a:t>
            </a:r>
          </a:p>
          <a:p>
            <a:pPr marL="0" indent="0">
              <a:buNone/>
            </a:pPr>
            <a:r>
              <a:rPr lang="en-IN" b="1" dirty="0"/>
              <a:t>2.𝓕𝓾𝓷𝓬𝓽𝓲𝓸𝓷𝓪𝓵𝓲𝓽𝓲𝓮𝓼</a:t>
            </a:r>
          </a:p>
          <a:p>
            <a:pPr marL="0" indent="0">
              <a:buNone/>
            </a:pPr>
            <a:r>
              <a:rPr lang="en-IN" b="1" dirty="0"/>
              <a:t>              •𝓟𝓻𝓸𝓳𝓮𝓬𝓽   𝓬𝓪𝓻𝓭𝓼.</a:t>
            </a:r>
          </a:p>
          <a:p>
            <a:pPr marL="0" indent="0">
              <a:buNone/>
            </a:pPr>
            <a:r>
              <a:rPr lang="en-IN" b="1" dirty="0"/>
              <a:t>               •𝓟𝓻𝓸𝓯𝓮𝓼𝓼𝓲𝓸𝓷𝓪𝓵   𝓲𝓷𝓽𝓻𝓸𝓭𝓾𝓬𝓽𝓲𝓸𝓷.</a:t>
            </a:r>
          </a:p>
          <a:p>
            <a:pPr marL="0" indent="0">
              <a:buNone/>
            </a:pPr>
            <a:r>
              <a:rPr lang="en-IN" b="1" dirty="0"/>
              <a:t>               •𝓛𝓲𝓼𝓽  𝔂𝓸𝓾𝓻   𝓼𝓴𝓲𝓵𝓵𝓼.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E78C9-3D27-0ED8-5444-CC52496C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i="1" dirty="0"/>
              <a:t>RESULTS AND SCREENSHOTS:</a:t>
            </a:r>
            <a:endParaRPr lang="en-US" i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83D2589-19E3-C47C-0687-F65538B47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084" y="2074333"/>
            <a:ext cx="6339416" cy="4709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988EE6-3516-6069-248D-480566AA17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4417" y="2074333"/>
            <a:ext cx="4974166" cy="470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021932"/>
      </p:ext>
    </p:extLst>
  </p:cSld>
  <p:clrMapOvr>
    <a:masterClrMapping/>
  </p:clrMapOvr>
</p:sld>
</file>

<file path=ppt/theme/theme1.xml><?xml version="1.0" encoding="utf-8"?>
<a:theme xmlns:a="http://schemas.openxmlformats.org/drawingml/2006/main" name="AfterglowVTI">
  <a:themeElements>
    <a:clrScheme name="Custom 7">
      <a:dk1>
        <a:sysClr val="windowText" lastClr="000000"/>
      </a:dk1>
      <a:lt1>
        <a:sysClr val="window" lastClr="FFFFFF"/>
      </a:lt1>
      <a:dk2>
        <a:srgbClr val="0A2E36"/>
      </a:dk2>
      <a:lt2>
        <a:srgbClr val="E7E6E6"/>
      </a:lt2>
      <a:accent1>
        <a:srgbClr val="188659"/>
      </a:accent1>
      <a:accent2>
        <a:srgbClr val="A3A300"/>
      </a:accent2>
      <a:accent3>
        <a:srgbClr val="00ADA8"/>
      </a:accent3>
      <a:accent4>
        <a:srgbClr val="EA0440"/>
      </a:accent4>
      <a:accent5>
        <a:srgbClr val="92278F"/>
      </a:accent5>
      <a:accent6>
        <a:srgbClr val="E15BC1"/>
      </a:accent6>
      <a:hlink>
        <a:srgbClr val="188659"/>
      </a:hlink>
      <a:folHlink>
        <a:srgbClr val="EA0440"/>
      </a:folHlink>
    </a:clrScheme>
    <a:fontScheme name="Trade Gothic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glowVTI" id="{804DBEB7-1920-4C72-A0CB-091339F1875F}" vid="{D4C59F5A-9ECA-4C96-BDFD-0606A75324E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AfterglowVTI</vt:lpstr>
      <vt:lpstr>𝓓𝓲𝓰𝓲𝓽𝓪𝓵 𝓟𝓸𝓻𝓽𝓯𝓸𝓵𝓲𝓸</vt:lpstr>
      <vt:lpstr>CONTENTS</vt:lpstr>
      <vt:lpstr>Problem STATEMENT :</vt:lpstr>
      <vt:lpstr>PROJECT OVERVIEW :</vt:lpstr>
      <vt:lpstr>END USERS:</vt:lpstr>
      <vt:lpstr>TOOLS AND TECHNOLOGIES :</vt:lpstr>
      <vt:lpstr>PORTFOLIO DESINGS AND LAYOUTS:</vt:lpstr>
      <vt:lpstr>FEATURES AND FUNCTIONALITIES:</vt:lpstr>
      <vt:lpstr>RESULTS AND SCREENSHOTS:</vt:lpstr>
      <vt:lpstr>CONCLUSION:</vt:lpstr>
      <vt:lpstr>GIT – 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𝓓𝓲𝓰𝓲𝓽𝓪𝓵 𝓟𝓸𝓻𝓽𝓯𝓸𝓵𝓲𝓸</dc:title>
  <dc:creator>nusfa30@gmail.com</dc:creator>
  <cp:lastModifiedBy>nusfa30@gmail.com</cp:lastModifiedBy>
  <cp:revision>15</cp:revision>
  <dcterms:created xsi:type="dcterms:W3CDTF">2025-09-03T08:10:21Z</dcterms:created>
  <dcterms:modified xsi:type="dcterms:W3CDTF">2025-09-05T16:57:06Z</dcterms:modified>
</cp:coreProperties>
</file>