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9" r:id="rId3"/>
    <p:sldId id="277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7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4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5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1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00">
          <p15:clr>
            <a:srgbClr val="F26B43"/>
          </p15:clr>
        </p15:guide>
        <p15:guide id="4" pos="3240">
          <p15:clr>
            <a:srgbClr val="F26B43"/>
          </p15:clr>
        </p15:guide>
        <p15:guide id="5" pos="4440">
          <p15:clr>
            <a:srgbClr val="F26B43"/>
          </p15:clr>
        </p15:guide>
        <p15:guide id="6" pos="708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12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75863" y="1852089"/>
            <a:ext cx="3365138" cy="1693321"/>
          </a:xfrm>
        </p:spPr>
        <p:txBody>
          <a:bodyPr anchor="b">
            <a:normAutofit/>
          </a:bodyPr>
          <a:lstStyle/>
          <a:p>
            <a:pPr algn="ctr"/>
            <a:r>
              <a:rPr lang="en-IN" i="1" dirty="0">
                <a:solidFill>
                  <a:schemeClr val="accent4"/>
                </a:solidFill>
              </a:rPr>
              <a:t>𝓓𝓲𝓰𝓲𝓽𝓪𝓵</a:t>
            </a:r>
            <a:br>
              <a:rPr lang="en-IN" i="1" dirty="0">
                <a:solidFill>
                  <a:schemeClr val="accent4"/>
                </a:solidFill>
              </a:rPr>
            </a:br>
            <a:r>
              <a:rPr lang="en-IN" i="1" dirty="0">
                <a:solidFill>
                  <a:schemeClr val="accent4"/>
                </a:solidFill>
              </a:rPr>
              <a:t>𝓟𝓸𝓻𝓽𝓯𝓸𝓵𝓲𝓸</a:t>
            </a:r>
            <a:endParaRPr i="1" dirty="0">
              <a:solidFill>
                <a:schemeClr val="accent4"/>
              </a:solidFill>
            </a:endParaRPr>
          </a:p>
        </p:txBody>
      </p:sp>
      <p:pic>
        <p:nvPicPr>
          <p:cNvPr id="3" name="Picture 2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814F8A71-E063-449D-0BA1-BCCB2F00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79" r="13113" b="8"/>
          <a:stretch>
            <a:fillRect/>
          </a:stretch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6C8C42-28CD-6DC6-67A0-1A4D225025FC}"/>
              </a:ext>
            </a:extLst>
          </p:cNvPr>
          <p:cNvSpPr txBox="1"/>
          <p:nvPr/>
        </p:nvSpPr>
        <p:spPr>
          <a:xfrm flipH="1" flipV="1">
            <a:off x="7374995" y="4260083"/>
            <a:ext cx="3551768" cy="195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0D31D-9A31-3683-8DCA-2D7BB9329762}"/>
              </a:ext>
            </a:extLst>
          </p:cNvPr>
          <p:cNvSpPr txBox="1"/>
          <p:nvPr/>
        </p:nvSpPr>
        <p:spPr>
          <a:xfrm flipH="1">
            <a:off x="6371164" y="4324542"/>
            <a:ext cx="5323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1" dirty="0"/>
              <a:t>NAME:</a:t>
            </a:r>
            <a:r>
              <a:rPr lang="en-IN" b="1" i="1" dirty="0">
                <a:solidFill>
                  <a:schemeClr val="accent4"/>
                </a:solidFill>
              </a:rPr>
              <a:t>S NUSRATH FATHIMA </a:t>
            </a:r>
            <a:endParaRPr lang="en-IN" b="1" i="1" dirty="0"/>
          </a:p>
          <a:p>
            <a:pPr algn="l"/>
            <a:r>
              <a:rPr lang="en-IN" b="1" i="1" dirty="0"/>
              <a:t>REG. NO./NMID:</a:t>
            </a:r>
            <a:r>
              <a:rPr lang="en-IN" b="1" i="1" dirty="0">
                <a:solidFill>
                  <a:schemeClr val="accent4"/>
                </a:solidFill>
              </a:rPr>
              <a:t>34624U18061/astvum24608 </a:t>
            </a:r>
          </a:p>
          <a:p>
            <a:pPr algn="l"/>
            <a:r>
              <a:rPr lang="en-IN" b="1" i="1" dirty="0"/>
              <a:t>DEPARTMENT :</a:t>
            </a:r>
            <a:r>
              <a:rPr lang="en-IN" b="1" i="1" dirty="0">
                <a:solidFill>
                  <a:schemeClr val="accent4"/>
                </a:solidFill>
              </a:rPr>
              <a:t>B.Sc. COMPUTER  SCIENCE </a:t>
            </a:r>
            <a:endParaRPr lang="en-IN" b="1" i="1" dirty="0"/>
          </a:p>
          <a:p>
            <a:pPr algn="l"/>
            <a:r>
              <a:rPr lang="en-IN" b="1" i="1" dirty="0"/>
              <a:t>COLLEGE :</a:t>
            </a:r>
            <a:r>
              <a:rPr lang="en-IN" b="1" i="1" dirty="0">
                <a:solidFill>
                  <a:schemeClr val="accent4"/>
                </a:solidFill>
              </a:rPr>
              <a:t>MMES WOMEN’S  ARTS   AND  SCIENCE COLLEGE </a:t>
            </a:r>
            <a:endParaRPr lang="en-IN" b="1" i="1" dirty="0"/>
          </a:p>
          <a:p>
            <a:pPr algn="l"/>
            <a:r>
              <a:rPr lang="en-IN" b="1" i="1" dirty="0"/>
              <a:t>UNIVERSITY :</a:t>
            </a:r>
            <a:r>
              <a:rPr lang="en-IN" b="1" i="1" dirty="0">
                <a:solidFill>
                  <a:schemeClr val="accent4"/>
                </a:solidFill>
              </a:rPr>
              <a:t>THIRUVALLUVAR UNIVERSITY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1987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D9C8-B52B-199A-3E68-DE10AD6F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CONCLUSION: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C6E3-C654-A77B-DA57-D9DC3157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8"/>
            <a:ext cx="10287000" cy="306917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•𝓐   𝓹𝓸𝓻𝓽𝓯𝓸𝓵𝓲𝓸  𝓹𝓻𝓸𝓿𝓲𝓭𝓮𝓼  𝓪   𝔀𝓪𝔂  𝓽𝓸  </a:t>
            </a:r>
          </a:p>
          <a:p>
            <a:pPr marL="0" indent="0">
              <a:buNone/>
            </a:pPr>
            <a:r>
              <a:rPr lang="en-IN" b="1" dirty="0"/>
              <a:t>          1.𝓣𝓸𝓫  𝓗𝓾𝓷𝓽𝓲𝓷𝓰.</a:t>
            </a:r>
          </a:p>
          <a:p>
            <a:pPr marL="0" indent="0">
              <a:buNone/>
            </a:pPr>
            <a:r>
              <a:rPr lang="en-IN" b="1" dirty="0"/>
              <a:t>           2.𝓢𝓱𝓸𝔀𝓬𝓪𝓼𝓮    𝓽𝓱𝓸𝓾𝓰𝓱𝓽   𝓹𝓻𝓸𝓬𝓮𝓼𝓼.</a:t>
            </a:r>
          </a:p>
          <a:p>
            <a:pPr marL="0" indent="0">
              <a:buNone/>
            </a:pPr>
            <a:r>
              <a:rPr lang="en-IN" b="1" dirty="0"/>
              <a:t>•𝓟𝓸𝓻𝓽𝓯𝓸𝓵𝓲𝓸  𝓫𝓾𝓲𝓵𝓭𝓼  𝓽𝓻𝓾𝓼𝓽  𝓪𝓷𝓭   𝓭𝓮𝓶𝓸𝓼𝓽𝓻𝓪𝓽𝓮 𝓿𝓪𝓵𝓾𝓮    𝓽𝓸   𝔀𝓸𝓻𝓴.</a:t>
            </a:r>
          </a:p>
          <a:p>
            <a:pPr marL="0" indent="0">
              <a:buNone/>
            </a:pPr>
            <a:r>
              <a:rPr lang="en-IN" b="1" dirty="0"/>
              <a:t>•𝓟𝓸𝓻𝓽𝓯𝓸𝓵𝓲𝓸   𝓹𝓻𝓸𝓿𝓲𝓭𝓮     𝓷𝓮𝔀  𝓷𝓮𝓽𝔀𝓸𝓻𝓴   𝓪𝓷𝓭     𝓬𝓸𝓵𝓵𝓪𝓫𝓸𝓻𝓪𝓽𝓲𝓸𝓷   𝓽𝓸   𝔀𝓸𝓻𝓴  𝓸𝓷   𝓭𝓲𝓯𝓯𝓮𝓻𝓮𝓷𝓽   𝓯𝓲𝓮𝓵𝓭𝓼.</a:t>
            </a:r>
          </a:p>
        </p:txBody>
      </p:sp>
    </p:spTree>
    <p:extLst>
      <p:ext uri="{BB962C8B-B14F-4D97-AF65-F5344CB8AC3E}">
        <p14:creationId xmlns:p14="http://schemas.microsoft.com/office/powerpoint/2010/main" val="109902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4285-4C79-2B8D-184A-B90AAA55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GIT – HUB LINK: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5D5F-0D10-6703-9661-410E82EE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09797"/>
            <a:ext cx="10287000" cy="389096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𝓟𝓡𝓞𝓙𝓔𝓒𝓣   𝓛𝓘𝓝𝓚  :https://</a:t>
            </a:r>
            <a:r>
              <a:rPr lang="en-IN" b="1" dirty="0" err="1"/>
              <a:t>github.com</a:t>
            </a:r>
            <a:r>
              <a:rPr lang="en-IN" b="1" dirty="0"/>
              <a:t>/mohdsami2-hub/</a:t>
            </a:r>
            <a:r>
              <a:rPr lang="en-IN" b="1" dirty="0" err="1"/>
              <a:t>Nusrath</a:t>
            </a:r>
            <a:r>
              <a:rPr lang="en-IN" b="1" dirty="0"/>
              <a:t>-Portfolio-Project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1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94F-BD0E-AF5A-5111-75EA35FC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CONTENTS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91D7-3310-3E92-2E10-26DC805D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1.𝓟𝓡𝓞𝓑𝓛𝓔𝓜  𝓢𝓣𝓐𝓣𝓔𝓜𝓔𝓝𝓣</a:t>
            </a:r>
          </a:p>
          <a:p>
            <a:pPr marL="0" indent="0">
              <a:buNone/>
            </a:pPr>
            <a:r>
              <a:rPr lang="en-IN" dirty="0"/>
              <a:t>2.𝓟𝓡𝓞𝓙𝓔𝓒𝓣  𝓞𝓥𝓔𝓡𝓥𝓘𝓔𝓦</a:t>
            </a:r>
          </a:p>
          <a:p>
            <a:pPr marL="0" indent="0">
              <a:buNone/>
            </a:pPr>
            <a:r>
              <a:rPr lang="en-IN" dirty="0"/>
              <a:t>3.𝓔𝓝𝓓  𝓤𝓢𝓔𝓡𝓢 </a:t>
            </a:r>
          </a:p>
          <a:p>
            <a:pPr marL="0" indent="0">
              <a:buNone/>
            </a:pPr>
            <a:r>
              <a:rPr lang="en-IN" dirty="0"/>
              <a:t>4.𝓣𝓞𝓞𝓛𝓢   𝓐𝓝𝓓  𝓣𝓔𝓒𝓗𝓝𝓞𝓛𝓞𝓖𝓘𝓔𝓢 </a:t>
            </a:r>
          </a:p>
          <a:p>
            <a:pPr marL="0" indent="0">
              <a:buNone/>
            </a:pPr>
            <a:r>
              <a:rPr lang="en-IN" dirty="0"/>
              <a:t>5.𝓟𝓞𝓡𝓣𝓕𝓞𝓛𝓘𝓞  𝓓𝓔𝓢𝓘𝓖𝓝𝓢  𝓐𝓝𝓓  𝓛𝓐𝓨𝓞𝓤𝓣𝓢</a:t>
            </a:r>
          </a:p>
          <a:p>
            <a:pPr marL="0" indent="0">
              <a:buNone/>
            </a:pPr>
            <a:r>
              <a:rPr lang="en-IN" dirty="0"/>
              <a:t>6.𝓕𝓔𝓐𝓣𝓤𝓡𝓔𝓢   𝓐𝓝𝓓   𝓕𝓤𝓝𝓒𝓣𝓘𝓞𝓝𝓐𝓛𝓘𝓣𝓘𝓔𝓢</a:t>
            </a:r>
          </a:p>
          <a:p>
            <a:pPr marL="0" indent="0">
              <a:buNone/>
            </a:pPr>
            <a:r>
              <a:rPr lang="en-IN" dirty="0"/>
              <a:t>7.</a:t>
            </a:r>
            <a:r>
              <a:rPr lang="en-IN" b="1" dirty="0"/>
              <a:t> </a:t>
            </a:r>
            <a:r>
              <a:rPr lang="en-IN" dirty="0"/>
              <a:t>𝓡𝓔𝓢𝓤𝓛𝓣𝓢   𝓐𝓝𝓓   𝓢𝓒𝓡𝓔𝓔𝓝𝓢𝓗𝓞𝓡𝓣𝓢</a:t>
            </a:r>
          </a:p>
          <a:p>
            <a:pPr marL="0" indent="0">
              <a:buNone/>
            </a:pPr>
            <a:r>
              <a:rPr lang="en-IN" dirty="0"/>
              <a:t>8.𝓒𝓞𝓝𝓒𝓛𝓤𝓢𝓘𝓞𝓝</a:t>
            </a:r>
          </a:p>
          <a:p>
            <a:pPr marL="0" indent="0">
              <a:buNone/>
            </a:pPr>
            <a:r>
              <a:rPr lang="en-IN" dirty="0"/>
              <a:t>9.𝓖𝓘𝓣-𝓗𝓤𝓑  𝓛𝓘𝓝𝓚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64CC-309B-07CB-3748-66DEAB29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Problem STATEMENT 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E23A-B6CE-ACB0-7E87-913A6D6C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1.𝓗𝓲𝓻𝓲𝓷𝓰   𝓮𝔁𝓹𝓮𝓻𝓲𝓮𝓷𝓬𝓮𝓭  𝓪𝓷𝓭  𝓺𝓾𝓪𝓵𝓲𝓯𝓲𝓮𝓭  𝔀𝓮𝓫-𝓭𝓮𝓿𝓮𝓵𝓸𝓹𝓮𝓻𝓼  𝓬𝓪𝓷   𝓫𝓮  𝓪  𝓭𝓲𝓯𝓯𝓲𝓬𝓾𝓵𝓽 </a:t>
            </a:r>
          </a:p>
          <a:p>
            <a:pPr marL="0" indent="0">
              <a:buNone/>
            </a:pPr>
            <a:r>
              <a:rPr lang="en-IN" b="1" dirty="0"/>
              <a:t>     𝓪𝓷𝓭  𝓽𝓲𝓶𝓮 -𝓬𝓸𝓷𝓼𝓾𝓶𝓲𝓷𝓰  𝓹𝓻𝓸𝓬𝓮𝓼𝓼  𝓯𝓸𝓻 𝓪𝓷   𝓸𝓻𝓰𝓪𝓷𝓲𝔃𝓪𝓽𝓲𝓸𝓷.</a:t>
            </a:r>
          </a:p>
          <a:p>
            <a:pPr marL="0" indent="0">
              <a:buNone/>
            </a:pPr>
            <a:r>
              <a:rPr lang="en-IN" b="1" dirty="0"/>
              <a:t>2.𝓡𝓮𝓬𝓻𝓾𝓲𝓽𝓮𝓻𝓼   𝓪𝓷𝓭  𝓱𝓲𝓻𝓲𝓷𝓰  𝓶𝓪𝓷𝓪𝓰𝓮𝓻𝓼   𝓼𝓹𝓮𝓷𝓭  𝓪𝓷  𝓮𝔁𝓬𝓮𝓼𝓼𝓲𝓿𝓮  </a:t>
            </a:r>
          </a:p>
          <a:p>
            <a:pPr marL="0" indent="0">
              <a:buNone/>
            </a:pPr>
            <a:r>
              <a:rPr lang="en-IN" b="1" dirty="0"/>
              <a:t>      𝓪𝓶𝓸𝓾𝓷𝓽  𝓸𝓯   𝓽𝓲𝓶𝓮   𝓼𝓲𝓯𝓽𝓲𝓷𝓰  𝓽𝓱𝓻𝓸𝓾𝓰𝓱  𝓻𝓮𝓼𝓾𝓶𝓮𝓼.</a:t>
            </a:r>
          </a:p>
          <a:p>
            <a:pPr marL="0" indent="0">
              <a:buNone/>
            </a:pPr>
            <a:r>
              <a:rPr lang="en-IN" b="1" dirty="0"/>
              <a:t>3. 𝓣𝓱𝓲𝓼   𝓵𝓮𝓪𝓭𝓼  𝓽𝓸  𝓼𝓵𝓸𝔀 - 𝓭𝓸𝔀𝓷  𝓽𝓱𝓮   𝓭𝓮𝓿𝓮𝓵𝓸𝓹𝓶𝓮𝓷𝓽  𝓸𝓯     𝓪𝓷 </a:t>
            </a:r>
          </a:p>
          <a:p>
            <a:pPr marL="0" indent="0">
              <a:buNone/>
            </a:pPr>
            <a:r>
              <a:rPr lang="en-IN" b="1" dirty="0"/>
              <a:t>      𝓸𝓻𝓰𝓪𝓷𝓲𝔃𝓪𝓽𝓲𝓸𝓷.</a:t>
            </a:r>
          </a:p>
          <a:p>
            <a:pPr marL="0" indent="0">
              <a:buNone/>
            </a:pPr>
            <a:r>
              <a:rPr lang="en-IN" b="1" dirty="0"/>
              <a:t>4. 𝓣𝓱𝓾𝓼, 𝓽𝓱𝓮   𝓳𝓸𝓫   𝓼𝓮𝓮𝓴𝓮𝓻𝓼    𝓯𝓪𝓲𝓵   𝓽𝓸  𝓹𝓻𝓸𝓿𝓲𝓭𝓮 𝓪   𝓹𝓸𝓻𝓽𝓯𝓸𝓵𝓲𝓸, 𝓽𝓱𝓪𝓽  𝓹𝓻𝓸𝓿𝓲𝓭𝓮𝓼 𝓪 </a:t>
            </a:r>
          </a:p>
          <a:p>
            <a:pPr marL="0" indent="0">
              <a:buNone/>
            </a:pPr>
            <a:r>
              <a:rPr lang="en-IN" b="1" dirty="0"/>
              <a:t>      𝓬𝓵𝓪𝓻𝓲𝓽𝔂    𝓸𝓯    𝓽𝓱𝓮𝓲𝓻    𝓼𝓴𝓲𝓵𝓵𝓼. 𝓣𝓱𝓾𝓼, 𝓮𝓪𝓼𝔂   𝓽𝓸  𝓱𝓲𝓻𝓮   𝓮𝓶𝓹𝓵𝓸𝔂𝓮𝓮𝓼.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375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7FD7-A4A2-CD45-EED9-E337472B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PROJECT OVERVIEW 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D86B-C8CA-2F17-757F-BC9CF212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33" y="2185455"/>
            <a:ext cx="9493250" cy="373062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1.𝓣𝓱𝓲𝓼  𝓼𝓮𝓬𝓽𝓲𝓸𝓷  𝓹𝓻𝓸𝓿 𝓲𝓭𝓮𝓼  𝔂𝓸𝓾   𝓪  𝓬𝓵𝓮𝓪𝓻   𝓲𝓭𝓮𝓪   𝓸𝓯  𝓪  𝓹𝓸𝓻𝓽𝓯𝓸𝓵𝓲𝓸</a:t>
            </a:r>
          </a:p>
          <a:p>
            <a:pPr marL="0" indent="0">
              <a:buNone/>
            </a:pPr>
            <a:r>
              <a:rPr lang="en-IN" b="1" dirty="0"/>
              <a:t>     𝓭𝓮𝓼𝓲𝓰𝓷  𝓯𝓸𝓻  𝓪  𝓳𝓸𝓫𝓼𝓮𝓮𝓴𝓮𝓻.</a:t>
            </a:r>
          </a:p>
          <a:p>
            <a:pPr marL="0" indent="0">
              <a:buNone/>
            </a:pPr>
            <a:r>
              <a:rPr lang="en-IN" b="1" dirty="0"/>
              <a:t>2.𝓐  𝓹𝓸𝓻𝓽𝓯𝓸𝓵𝓲𝓸  𝓼𝓱𝓸𝓾𝓵𝓭  𝓬𝓸𝓷𝓽𝓪𝓲𝓷  𝓽𝓱𝓮  𝓼𝓮𝓬𝓽𝓲𝓸𝓷𝓼  𝓼𝓾𝓬𝓱    𝓪𝓼  </a:t>
            </a:r>
          </a:p>
          <a:p>
            <a:pPr marL="0" indent="0">
              <a:buNone/>
            </a:pPr>
            <a:r>
              <a:rPr lang="en-IN" b="1" dirty="0"/>
              <a:t>    𝓱𝓸𝓶𝓮, 𝓪𝓫𝓸𝓾𝓽, 𝓼𝓴𝓲𝓵𝓵𝓼, 𝓬𝓸𝓷𝓽𝓪𝓬𝓽.</a:t>
            </a:r>
          </a:p>
          <a:p>
            <a:pPr marL="0" indent="0">
              <a:buNone/>
            </a:pPr>
            <a:r>
              <a:rPr lang="en-IN" b="1" dirty="0"/>
              <a:t>3.𝓟𝓸𝓻𝓽𝓯𝓸𝓵𝓲𝓸   𝓬𝓻𝓮𝓪𝓽𝓮𝓼   𝓪   𝓬𝓵𝓮𝓪𝓻  𝓼𝓽𝓻𝓾𝓬𝓽𝓾𝓻𝓮  𝓸𝓯  𝓪  𝓹𝓮𝓻𝓼𝓸𝓷  𝓽𝓸  𝓱𝓲𝓻𝓮  </a:t>
            </a:r>
          </a:p>
          <a:p>
            <a:pPr marL="0" indent="0">
              <a:buNone/>
            </a:pPr>
            <a:r>
              <a:rPr lang="en-IN" b="1" dirty="0"/>
              <a:t>    𝓯𝓸𝓻  𝓪   𝓳𝓸𝓫.</a:t>
            </a:r>
          </a:p>
          <a:p>
            <a:pPr marL="0" indent="0">
              <a:buNone/>
            </a:pPr>
            <a:r>
              <a:rPr lang="en-IN" b="1" dirty="0"/>
              <a:t>4.𝓟𝓸𝓻𝓽𝓯𝓸𝓵𝓲𝓸  𝓹𝓻𝓸𝓿𝓲𝓭𝓮𝓼   𝓮𝓪𝓼𝔂   𝓪𝓬𝓬𝓮𝓼𝓼𝓲𝓫𝓲𝓵𝓲𝓽𝓲𝓮𝓼    𝓪𝓷𝓭    𝓮𝓪𝓼𝔂  𝓷𝓪𝓿𝓲𝓰𝓪𝓽𝓲𝓸𝓷.</a:t>
            </a:r>
          </a:p>
        </p:txBody>
      </p:sp>
    </p:spTree>
    <p:extLst>
      <p:ext uri="{BB962C8B-B14F-4D97-AF65-F5344CB8AC3E}">
        <p14:creationId xmlns:p14="http://schemas.microsoft.com/office/powerpoint/2010/main" val="360926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1065-0CCD-3618-4CD2-9EB36EC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END USERS: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263B-ABC6-670C-97E1-63E7175C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40267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1.𝓣𝓮𝓬𝓱𝓷𝓲𝓬𝓪𝓵   𝓡𝓮𝓬𝓻𝓾𝓲𝓽𝓮𝓻𝓼  𝓪𝓷𝓭  𝓗𝓲𝓻𝓲𝓷𝓰  𝓜𝓪𝓷𝓪𝓰𝓮𝓻𝓼 </a:t>
            </a:r>
          </a:p>
          <a:p>
            <a:pPr marL="0" indent="0">
              <a:buNone/>
            </a:pPr>
            <a:r>
              <a:rPr lang="en-IN" b="1" dirty="0"/>
              <a:t>        •𝓕𝓸𝓬𝓾𝓼   𝓸𝓷   𝓹𝓻𝓸𝓳𝓮𝓬𝓽 𝓿𝓪𝓻𝓲𝓮𝓽𝔂.</a:t>
            </a:r>
          </a:p>
          <a:p>
            <a:pPr marL="0" indent="0">
              <a:buNone/>
            </a:pPr>
            <a:r>
              <a:rPr lang="en-IN" b="1" dirty="0"/>
              <a:t>         •𝓔𝓿𝓲𝓭𝓮𝓷𝓬𝓮   𝓸𝓯   𝓼𝓴𝓲𝓵𝓵𝓼.</a:t>
            </a:r>
          </a:p>
          <a:p>
            <a:pPr marL="0" indent="0">
              <a:buNone/>
            </a:pPr>
            <a:r>
              <a:rPr lang="en-IN" b="1" dirty="0"/>
              <a:t>2.𝓢𝓮𝓷𝓲𝓸𝓻   𝓓𝓮𝓿𝓮𝓵𝓸𝓹𝓮𝓻𝓼  𝓪𝓷𝓭  𝓔𝓷𝓰𝓲𝓷𝓮𝓮𝓻𝓲𝓷𝓰  𝓣𝓮𝓪𝓶 𝓵𝓮𝓪𝓭𝓼 </a:t>
            </a:r>
          </a:p>
          <a:p>
            <a:pPr marL="0" indent="0">
              <a:buNone/>
            </a:pPr>
            <a:r>
              <a:rPr lang="en-IN" b="1" dirty="0"/>
              <a:t>          •𝓒𝓸𝓭𝓮   𝓻𝓮𝓪𝓭𝓪𝓫𝓲𝓵𝓲𝓽𝔂    𝓪𝓷𝓭  𝓟𝓻𝓸𝓫𝓵𝓮𝓶  𝓼𝓸𝓵𝓿𝓲𝓷𝓰.</a:t>
            </a:r>
          </a:p>
          <a:p>
            <a:pPr marL="0" indent="0">
              <a:buNone/>
            </a:pPr>
            <a:r>
              <a:rPr lang="en-IN" b="1" dirty="0"/>
              <a:t>           • 𝓐𝓻𝓬𝓱𝓲𝓽𝓮𝓬𝓽𝓾𝓻𝓪𝓵    𝓭𝓮𝓬𝓲𝓼𝓲𝓸𝓷𝓼.</a:t>
            </a:r>
          </a:p>
          <a:p>
            <a:pPr marL="0" indent="0">
              <a:buNone/>
            </a:pPr>
            <a:r>
              <a:rPr lang="en-IN" b="1" dirty="0"/>
              <a:t>3.𝓟𝓸𝓽𝓮𝓷𝓽𝓲𝓪𝓵   𝓒𝓵𝓲𝓮𝓷𝓽𝓼 (𝓕𝓻𝓮𝓮𝓵𝓪𝓷𝓬𝓮𝓻𝓼)</a:t>
            </a:r>
          </a:p>
          <a:p>
            <a:pPr marL="0" indent="0">
              <a:buNone/>
            </a:pPr>
            <a:r>
              <a:rPr lang="en-IN" b="1" dirty="0"/>
              <a:t>           •𝓛𝓲𝓿𝓮    𝓹𝓻𝓸𝓳𝓮𝓬𝓽𝓼.</a:t>
            </a:r>
          </a:p>
          <a:p>
            <a:pPr marL="0" indent="0">
              <a:buNone/>
            </a:pPr>
            <a:r>
              <a:rPr lang="en-IN" b="1" dirty="0"/>
              <a:t>            •𝓥𝓲𝓼𝓾𝓪𝓵  𝓐𝓹𝓹𝓮𝓪𝓵 𝓪𝓷𝓭 𝓤𝓧.</a:t>
            </a:r>
          </a:p>
        </p:txBody>
      </p:sp>
    </p:spTree>
    <p:extLst>
      <p:ext uri="{BB962C8B-B14F-4D97-AF65-F5344CB8AC3E}">
        <p14:creationId xmlns:p14="http://schemas.microsoft.com/office/powerpoint/2010/main" val="200880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5AA0-D3D0-BC96-5A32-27C10397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EDEA-07D1-A6C9-9375-9EE1DB2D033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952500" y="1989667"/>
            <a:ext cx="10287000" cy="494241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1.𝓒𝓸𝓻𝓮   𝓦𝓮𝓫   𝓣𝓮𝓬𝓱𝓷𝓸𝓵𝓸𝓰𝓲𝓮𝓼 -</a:t>
            </a:r>
          </a:p>
          <a:p>
            <a:pPr marL="0" indent="0">
              <a:buNone/>
            </a:pPr>
            <a:r>
              <a:rPr lang="en-IN" b="1" dirty="0"/>
              <a:t>                •𝓗𝓣𝓜𝓛 5,  𝓒𝓢𝓢3,  𝓙𝓐𝓥𝓐𝓢𝓒𝓡𝓘𝓟𝓣.</a:t>
            </a:r>
          </a:p>
          <a:p>
            <a:pPr marL="0" indent="0">
              <a:buNone/>
            </a:pPr>
            <a:r>
              <a:rPr lang="en-IN" b="1" dirty="0"/>
              <a:t>2.𝓕𝓻𝓸𝓷𝓽  𝓔𝓷𝓭   𝓕𝓻𝓪𝓶𝓮𝔀𝓸𝓻𝓴𝓼   𝓪𝓷𝓭   𝓛𝓲𝓫𝓻𝓪𝓻𝓲𝓮𝓼 –</a:t>
            </a:r>
          </a:p>
          <a:p>
            <a:pPr marL="0" indent="0">
              <a:buNone/>
            </a:pPr>
            <a:r>
              <a:rPr lang="en-IN" b="1" dirty="0"/>
              <a:t>                • 𝓡𝓮𝓪𝓬𝓽. 𝓳𝓼, 𝓒𝓢𝓢  𝓕𝓻𝓪𝓶𝓮𝔀𝓸𝓻𝓴𝓼.</a:t>
            </a:r>
          </a:p>
          <a:p>
            <a:pPr marL="0" indent="0">
              <a:buNone/>
            </a:pPr>
            <a:r>
              <a:rPr lang="en-IN" b="1" dirty="0"/>
              <a:t>3.𝓑𝓪𝓬𝓴  𝓔𝓷𝓭  𝓣𝓮𝓬𝓱𝓷𝓸𝓵𝓸𝓰𝓲𝓮𝓼-</a:t>
            </a:r>
          </a:p>
          <a:p>
            <a:pPr marL="0" indent="0">
              <a:buNone/>
            </a:pPr>
            <a:r>
              <a:rPr lang="en-IN" b="1" dirty="0"/>
              <a:t>               •𝓒𝓸𝓷𝓽𝓪𝓲𝓷𝓼  𝓬𝓸𝓷𝓽𝓪𝓬𝓽   𝓪𝓷𝓭   𝓮𝓶𝓪𝓲𝓵,  𝓹𝓻𝓸𝓯𝓲𝓬𝓲𝓮𝓷𝓽   𝓲𝓷   𝓳𝓪𝓿𝓪𝓼𝓬𝓻𝓲𝓹𝓽  𝓸𝓷  𝓫𝓸𝓽𝓱</a:t>
            </a:r>
          </a:p>
          <a:p>
            <a:pPr marL="0" indent="0">
              <a:buNone/>
            </a:pPr>
            <a:r>
              <a:rPr lang="en-IN" b="1" dirty="0"/>
              <a:t>                   𝓽𝓱𝓮    𝓬𝓵𝓲𝓮𝓷𝓽  𝓼𝓲𝓭𝓮    𝓪𝓷𝓭    𝓼𝓮𝓻𝓿𝓮𝓻    𝓼𝓲𝓭𝓮.</a:t>
            </a:r>
          </a:p>
          <a:p>
            <a:pPr marL="0" indent="0">
              <a:buNone/>
            </a:pPr>
            <a:r>
              <a:rPr lang="en-IN" b="1" dirty="0"/>
              <a:t>4.𝓓𝓮𝓿𝓮𝓵𝓸𝓹𝓶𝓮𝓷𝓽, 𝓿𝓮𝓻𝓼𝓲𝓸𝓷    𝓬𝓸𝓷𝓽𝓻𝓸𝓵,  𝓭𝓮𝓼𝓲𝓰𝓷   𝓪𝓷𝓭  𝓬𝓸𝓷𝓽𝓻𝓸𝓵-</a:t>
            </a:r>
          </a:p>
          <a:p>
            <a:pPr marL="0" indent="0">
              <a:buNone/>
            </a:pPr>
            <a:r>
              <a:rPr lang="en-IN" b="1" dirty="0"/>
              <a:t>               •𝓖𝓲𝓽-𝓗𝓾𝓫    𝓪𝓷𝓭    𝓥𝓲𝓼𝓾𝓪𝓵  𝓼𝓽𝓾𝓭𝓲𝓸   𝓬𝓸𝓭𝓮.</a:t>
            </a:r>
          </a:p>
        </p:txBody>
      </p:sp>
    </p:spTree>
    <p:extLst>
      <p:ext uri="{BB962C8B-B14F-4D97-AF65-F5344CB8AC3E}">
        <p14:creationId xmlns:p14="http://schemas.microsoft.com/office/powerpoint/2010/main" val="307377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A544-D684-7ECA-02BE-72B59D87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PORTFOLIO DESINGS AND LAYOUTS: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0D0F-3A92-A8AD-FD47-34A450BB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1.𝓜𝓸𝓫𝓲𝓵𝓮   𝓕𝓲𝓻𝓼𝓽  𝓓𝓮𝓼𝓲𝓰𝓷 –</a:t>
            </a:r>
          </a:p>
          <a:p>
            <a:pPr marL="0" indent="0">
              <a:buNone/>
            </a:pPr>
            <a:r>
              <a:rPr lang="en-IN" b="1" dirty="0"/>
              <a:t>         • 𝓣𝓸   𝓫𝓮   𝓯𝓾𝓵𝓵𝔂   𝓻𝓮𝓼𝓹𝓸𝓷𝓼𝓲𝓿𝓮  𝓪𝓷𝓭   𝓽𝓸  𝓵𝓸𝓸𝓴   𝓹𝓻𝓸𝓯𝓮𝓼𝓼𝓲𝓸𝓷𝓪𝓵  𝓸𝓷  𝓪𝓷𝔂  𝓭𝓮𝓿𝓲𝓬𝓮.</a:t>
            </a:r>
          </a:p>
          <a:p>
            <a:pPr marL="0" indent="0">
              <a:buNone/>
            </a:pPr>
            <a:r>
              <a:rPr lang="en-IN" b="1" dirty="0"/>
              <a:t>2.𝓓𝓮𝓼𝓲𝓰𝓷  𝓮𝓵𝓮𝓶𝓮𝓷𝓽𝓼-</a:t>
            </a:r>
          </a:p>
          <a:p>
            <a:pPr marL="0" indent="0">
              <a:buNone/>
            </a:pPr>
            <a:r>
              <a:rPr lang="en-IN" b="1" dirty="0"/>
              <a:t>        •𝓒𝓵𝓮𝓪𝓻  𝓪𝓷𝓭   𝓮𝓷𝓬𝓸𝓾𝓻𝓪𝓰𝓲𝓷𝓰   𝓽𝓮𝔁𝓽.</a:t>
            </a:r>
          </a:p>
          <a:p>
            <a:pPr marL="0" indent="0">
              <a:buNone/>
            </a:pPr>
            <a:r>
              <a:rPr lang="en-IN" b="1" dirty="0"/>
              <a:t>3.𝓞𝓿𝓮𝓻𝓪𝓵𝓵   𝓼𝓽𝓻𝓾𝓬𝓽𝓾𝓻𝓮  𝓪𝓷𝓭  𝓵𝓪𝔂𝓸𝓾𝓽-</a:t>
            </a:r>
          </a:p>
          <a:p>
            <a:pPr marL="0" indent="0">
              <a:buNone/>
            </a:pPr>
            <a:r>
              <a:rPr lang="en-IN" b="1" dirty="0"/>
              <a:t>        •𝓢𝓲𝓷𝓰𝓵𝓮-𝓹𝓪𝓰𝓮  𝓵𝓪𝔂𝓸𝓾𝓽   𝓪𝓷𝓭  𝓜𝓾𝓵𝓽𝓲-𝓹𝓪𝓰𝓮   𝓵𝓪𝔂𝓸𝓾𝓽.</a:t>
            </a:r>
          </a:p>
          <a:p>
            <a:pPr marL="0" indent="0">
              <a:buNone/>
            </a:pPr>
            <a:r>
              <a:rPr lang="en-IN" b="1" dirty="0"/>
              <a:t>4.𝓤𝓼𝓲𝓷𝓰  𝓘𝓭𝓮𝓪𝓼-</a:t>
            </a:r>
          </a:p>
          <a:p>
            <a:pPr marL="0" indent="0">
              <a:buNone/>
            </a:pPr>
            <a:r>
              <a:rPr lang="en-IN" b="1" dirty="0"/>
              <a:t>        •𝓢𝓾𝓬𝓱     𝓪𝓼,   𝓒𝓮𝓷𝓽𝓮𝓻𝓮𝓭   𝓪𝓷𝓭   𝓓𝓮𝓼𝓲𝓰𝓷   𝓮𝓵𝓮𝓶𝓮𝓷𝓽𝓼.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636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D64C-698C-4DC5-82F7-0C131BB7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FEATURES AND FUNCTIONALITIES: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4CB6-EC10-87D6-77E5-8525AE5A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1.𝓔𝓼𝓼𝓮𝓷𝓽𝓲𝓪𝓵  𝓕𝓮𝓪𝓽𝓾𝓻𝓮𝓼 </a:t>
            </a:r>
          </a:p>
          <a:p>
            <a:pPr marL="0" indent="0">
              <a:buNone/>
            </a:pPr>
            <a:r>
              <a:rPr lang="en-IN" b="1" dirty="0"/>
              <a:t>             •𝓓𝔂𝓷𝓪𝓶𝓲𝓬  𝓕𝓲𝓵𝓽𝓮𝓻𝓲𝓷𝓰.</a:t>
            </a:r>
          </a:p>
          <a:p>
            <a:pPr marL="0" indent="0">
              <a:buNone/>
            </a:pPr>
            <a:r>
              <a:rPr lang="en-IN" b="1" dirty="0"/>
              <a:t>              •𝓒𝓪𝓽𝓮𝓰𝓸𝓻𝓲𝔃𝓪𝓽𝓲𝓸𝓷.</a:t>
            </a:r>
          </a:p>
          <a:p>
            <a:pPr marL="0" indent="0">
              <a:buNone/>
            </a:pPr>
            <a:r>
              <a:rPr lang="en-IN" b="1" dirty="0"/>
              <a:t>              •𝓕𝓲𝓮𝓵𝓭   𝓥𝓪𝓵𝓲𝓭𝓪𝓽𝓲𝓸𝓷 (𝓘𝓶𝓹𝓵𝓮𝓶𝓮𝓷𝓽𝓪𝓽𝓲𝓸𝓷  𝓸𝓯  𝓯𝓻𝓸𝓷𝓽-𝓮𝓷𝓭  𝓿𝓪𝓵𝓲𝓭𝓪𝓽𝓲𝓸𝓷).</a:t>
            </a:r>
          </a:p>
          <a:p>
            <a:pPr marL="0" indent="0">
              <a:buNone/>
            </a:pPr>
            <a:r>
              <a:rPr lang="en-IN" b="1" dirty="0"/>
              <a:t>2.𝓕𝓾𝓷𝓬𝓽𝓲𝓸𝓷𝓪𝓵𝓲𝓽𝓲𝓮𝓼</a:t>
            </a:r>
          </a:p>
          <a:p>
            <a:pPr marL="0" indent="0">
              <a:buNone/>
            </a:pPr>
            <a:r>
              <a:rPr lang="en-IN" b="1" dirty="0"/>
              <a:t>              •𝓟𝓻𝓸𝓳𝓮𝓬𝓽   𝓬𝓪𝓻𝓭𝓼.</a:t>
            </a:r>
          </a:p>
          <a:p>
            <a:pPr marL="0" indent="0">
              <a:buNone/>
            </a:pPr>
            <a:r>
              <a:rPr lang="en-IN" b="1" dirty="0"/>
              <a:t>               •𝓟𝓻𝓸𝓯𝓮𝓼𝓼𝓲𝓸𝓷𝓪𝓵   𝓲𝓷𝓽𝓻𝓸𝓭𝓾𝓬𝓽𝓲𝓸𝓷.</a:t>
            </a:r>
          </a:p>
          <a:p>
            <a:pPr marL="0" indent="0">
              <a:buNone/>
            </a:pPr>
            <a:r>
              <a:rPr lang="en-IN" b="1" dirty="0"/>
              <a:t>               •𝓛𝓲𝓼𝓽  𝔂𝓸𝓾𝓻   𝓼𝓴𝓲𝓵𝓵𝓼.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78C9-3D27-0ED8-5444-CC52496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RESULTS AND SCREENSHOTS: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3D2589-19E3-C47C-0687-F65538B4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4" y="2074333"/>
            <a:ext cx="6339416" cy="4709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88EE6-3516-6069-248D-480566AA1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17" y="2074333"/>
            <a:ext cx="4974166" cy="47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193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AfterglowVTI</vt:lpstr>
      <vt:lpstr>𝓓𝓲𝓰𝓲𝓽𝓪𝓵 𝓟𝓸𝓻𝓽𝓯𝓸𝓵𝓲𝓸</vt:lpstr>
      <vt:lpstr>CONTENTS</vt:lpstr>
      <vt:lpstr>Problem STATEMENT :</vt:lpstr>
      <vt:lpstr>PROJECT OVERVIEW :</vt:lpstr>
      <vt:lpstr>END USERS:</vt:lpstr>
      <vt:lpstr>TOOLS AND TECHNOLOGIES :</vt:lpstr>
      <vt:lpstr>PORTFOLIO DESINGS AND LAYOUTS:</vt:lpstr>
      <vt:lpstr>FEATURES AND FUNCTIONALITIES:</vt:lpstr>
      <vt:lpstr>RESULTS AND SCREENSHOTS:</vt:lpstr>
      <vt:lpstr>CONCLUSION:</vt:lpstr>
      <vt:lpstr>GIT – 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𝓓𝓲𝓰𝓲𝓽𝓪𝓵 𝓟𝓸𝓻𝓽𝓯𝓸𝓵𝓲𝓸</dc:title>
  <dc:creator>nusfa30@gmail.com</dc:creator>
  <cp:lastModifiedBy>nusfa30@gmail.com</cp:lastModifiedBy>
  <cp:revision>14</cp:revision>
  <dcterms:created xsi:type="dcterms:W3CDTF">2025-09-03T08:10:21Z</dcterms:created>
  <dcterms:modified xsi:type="dcterms:W3CDTF">2025-09-04T14:39:09Z</dcterms:modified>
</cp:coreProperties>
</file>