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22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21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684d780082fdb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684d780082fdb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684d780082fdb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684d780082fdb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84d780082fdb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84d780082fdb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684d780082fdbc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684d780082fdbc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684d780082fdbc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684d780082fdbc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d5779cfe66a8e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d5779cfe66a8e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d5779cfe66a8e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d5779cfe66a8e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d5779cfe66a8e9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d5779cfe66a8e9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d5779cfe66a8e9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d5779cfe66a8e9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425175" y="555600"/>
            <a:ext cx="6700500" cy="8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mpact"/>
                <a:ea typeface="Impact"/>
                <a:cs typeface="Impact"/>
                <a:sym typeface="Impact"/>
              </a:rPr>
              <a:t>PROJECT TITLE: 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Responsive portfolio website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2025775" y="1389600"/>
            <a:ext cx="60999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AUTHOR :</a:t>
            </a: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 VINOTHINI MUNIMOORTHY 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COURSE: </a:t>
            </a: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Bsc.Computer science 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Impact"/>
                <a:ea typeface="Impact"/>
                <a:cs typeface="Impact"/>
                <a:sym typeface="Impact"/>
              </a:rPr>
              <a:t>DATE: </a:t>
            </a:r>
            <a:r>
              <a:rPr lang="en" sz="3000">
                <a:latin typeface="Playfair Display"/>
                <a:ea typeface="Playfair Display"/>
                <a:cs typeface="Playfair Display"/>
                <a:sym typeface="Playfair Display"/>
              </a:rPr>
              <a:t> 02.09.2025</a:t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PROBLEM STATEMENT </a:t>
            </a:r>
            <a:endParaRPr b="1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Many job seekers and students lack a polished online portfolio to showcase projects.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2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Static CVs often fail to demonstrate interactive skills (web dev, UI/UX).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2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Recruiters expect a quick, accessible overview that works on mobile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  PROJECT OVERVIEW </a:t>
            </a:r>
            <a:endParaRPr b="1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67550" y="1727100"/>
            <a:ext cx="82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Build a responsive, single-page portfolio using semantic HTML5, modern CSS, and vanilla JavaScript.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Focus: performance, accessibility, and mobile-first design.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Sections: Hero, About, Skills, Projects, Contact, Footer.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Impact"/>
                <a:ea typeface="Impact"/>
                <a:cs typeface="Impact"/>
                <a:sym typeface="Impact"/>
              </a:rPr>
              <a:t> END USERS</a:t>
            </a:r>
            <a:endParaRPr b="1" sz="30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Primary: Recruiters, potential employers, internship coordinators.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Secondary: Peers, mentors, freelance clients.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Needs: quick access to projects, contact, and demonstration of technical skills.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mpact"/>
                <a:ea typeface="Impact"/>
                <a:cs typeface="Impact"/>
                <a:sym typeface="Impact"/>
              </a:rPr>
              <a:t>TOOLS AND TECHNOLOGIES </a:t>
            </a:r>
            <a:endParaRPr b="1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HTML5: semantic structure (header, main, section, footer).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CSS3: Flexbox &amp; Grid, CSS variables, responsive media queries.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JavaScript (ES6+): DOM manipulation, form validation, simple animations.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Impact"/>
                <a:ea typeface="Impact"/>
                <a:cs typeface="Impact"/>
                <a:sym typeface="Impact"/>
              </a:rPr>
              <a:t> PORTFOLIO DESIGN AND LAYOUT</a:t>
            </a:r>
            <a:endParaRPr b="1" sz="30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1440000"/>
            <a:ext cx="8520600" cy="3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67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Design approach: Minimal, card-based, high contrast, readable typography.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67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Layout: Header (nav) + hero, two-column projects grid, sticky nav on scroll.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67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Mobile-first breakpoints: 320px, 480px, 768px, 1024px.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67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Accessibility: semantic HTML, alt text for images, keyboard navigable.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Impact"/>
                <a:ea typeface="Impact"/>
                <a:cs typeface="Impact"/>
                <a:sym typeface="Impact"/>
              </a:rPr>
              <a:t> FEATURES AND FUNCTIONALITIES </a:t>
            </a:r>
            <a:endParaRPr b="1" sz="30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482425"/>
            <a:ext cx="7505700" cy="29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0099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Responsive navigation (hamburger on small screens).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09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Project gallery with modal/lightbox preview.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09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Filter by technology (JS, CSS, HTML) using JavaScript.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09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Contact form with client-side validation and mailto fallback (or integration with Email API).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009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Smooth scroll, reveal-on-scroll animations, and keyboard accessibility.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Impact"/>
                <a:ea typeface="Impact"/>
                <a:cs typeface="Impact"/>
                <a:sym typeface="Impact"/>
              </a:rPr>
              <a:t> RESULTS AND SCREENSHOTS </a:t>
            </a:r>
            <a:endParaRPr b="1" sz="3000" u="sng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36" y="1752018"/>
            <a:ext cx="2233363" cy="30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300" y="1580725"/>
            <a:ext cx="2233374" cy="32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475" y="1357750"/>
            <a:ext cx="2233375" cy="34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Impact"/>
                <a:ea typeface="Impact"/>
                <a:cs typeface="Impact"/>
                <a:sym typeface="Impact"/>
              </a:rPr>
              <a:t> CONCLUSION </a:t>
            </a:r>
            <a:endParaRPr b="1" sz="3000"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7505700" cy="27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Portfolio achieved the goal of showcasing skills &amp; projects effectively.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2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Highlights ability to use HTML, CSS, JS for real-world applications.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52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Playfair Display"/>
              <a:buChar char="●"/>
            </a:pPr>
            <a:r>
              <a:rPr lang="en" sz="2400">
                <a:latin typeface="Playfair Display"/>
                <a:ea typeface="Playfair Display"/>
                <a:cs typeface="Playfair Display"/>
                <a:sym typeface="Playfair Display"/>
              </a:rPr>
              <a:t>Future Enhancements: Add blog section, deploy with Netlify/GitHub Pages, integrate contact form backend.</a:t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