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7.xml" ContentType="application/vnd.ms-office.drawingml.diagramDrawing+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60" r:id="rId4"/>
    <p:sldId id="261" r:id="rId5"/>
    <p:sldId id="262" r:id="rId6"/>
    <p:sldId id="263" r:id="rId7"/>
    <p:sldId id="264" r:id="rId8"/>
    <p:sldId id="265" r:id="rId9"/>
    <p:sldId id="268" r:id="rId10"/>
    <p:sldId id="277"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5033" autoAdjust="0"/>
  </p:normalViewPr>
  <p:slideViewPr>
    <p:cSldViewPr snapToGrid="0">
      <p:cViewPr varScale="1">
        <p:scale>
          <a:sx n="69" d="100"/>
          <a:sy n="69" d="100"/>
        </p:scale>
        <p:origin x="-78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8.png"/><Relationship Id="rId6" Type="http://schemas.openxmlformats.org/officeDocument/2006/relationships/image" Target="../media/image16.sv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2.png"/><Relationship Id="rId14" Type="http://schemas.openxmlformats.org/officeDocument/2006/relationships/image" Target="../media/image24.sv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30.svg"/><Relationship Id="rId1" Type="http://schemas.openxmlformats.org/officeDocument/2006/relationships/image" Target="../media/image19.png"/><Relationship Id="rId6" Type="http://schemas.openxmlformats.org/officeDocument/2006/relationships/image" Target="../media/image34.svg"/><Relationship Id="rId5" Type="http://schemas.openxmlformats.org/officeDocument/2006/relationships/image" Target="../media/image21.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svg"/><Relationship Id="rId1" Type="http://schemas.openxmlformats.org/officeDocument/2006/relationships/image" Target="../media/image7.png"/><Relationship Id="rId6" Type="http://schemas.openxmlformats.org/officeDocument/2006/relationships/image" Target="../media/image52.svg"/><Relationship Id="rId5" Type="http://schemas.openxmlformats.org/officeDocument/2006/relationships/image" Target="../media/image34.png"/><Relationship Id="rId4" Type="http://schemas.openxmlformats.org/officeDocument/2006/relationships/image" Target="../media/image50.svg"/></Relationships>
</file>

<file path=ppt/diagrams/_rels/data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55.svg"/><Relationship Id="rId1" Type="http://schemas.openxmlformats.org/officeDocument/2006/relationships/image" Target="../media/image36.png"/><Relationship Id="rId6" Type="http://schemas.openxmlformats.org/officeDocument/2006/relationships/image" Target="../media/image59.svg"/><Relationship Id="rId5" Type="http://schemas.openxmlformats.org/officeDocument/2006/relationships/image" Target="../media/image3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svg"/><Relationship Id="rId1" Type="http://schemas.openxmlformats.org/officeDocument/2006/relationships/image" Target="../media/image52.png"/><Relationship Id="rId6" Type="http://schemas.openxmlformats.org/officeDocument/2006/relationships/image" Target="../media/image10.svg"/><Relationship Id="rId5" Type="http://schemas.openxmlformats.org/officeDocument/2006/relationships/image" Target="../media/image91.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1.png"/><Relationship Id="rId3" Type="http://schemas.openxmlformats.org/officeDocument/2006/relationships/image" Target="../media/image131.png"/><Relationship Id="rId7" Type="http://schemas.openxmlformats.org/officeDocument/2006/relationships/image" Target="../media/image171.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1.png"/><Relationship Id="rId6" Type="http://schemas.openxmlformats.org/officeDocument/2006/relationships/image" Target="../media/image16.svg"/><Relationship Id="rId11" Type="http://schemas.openxmlformats.org/officeDocument/2006/relationships/image" Target="../media/image211.png"/><Relationship Id="rId5" Type="http://schemas.openxmlformats.org/officeDocument/2006/relationships/image" Target="../media/image151.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1.png"/><Relationship Id="rId1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1.png"/><Relationship Id="rId6" Type="http://schemas.openxmlformats.org/officeDocument/2006/relationships/image" Target="../media/image34.svg"/><Relationship Id="rId5" Type="http://schemas.openxmlformats.org/officeDocument/2006/relationships/image" Target="../media/image331.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0.svg"/><Relationship Id="rId1" Type="http://schemas.openxmlformats.org/officeDocument/2006/relationships/image" Target="../media/image91.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5789D8-4B1C-479D-9EE7-280F4C83F5D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4BF05C5-3642-45D3-B401-0F6E0D59A80C}">
      <dgm:prSet custT="1"/>
      <dgm:spPr/>
      <dgm:t>
        <a:bodyPr/>
        <a:lstStyle/>
        <a:p>
          <a:r>
            <a:rPr lang="en-US" sz="1600" b="0" i="0" dirty="0"/>
            <a:t>In this project, you will </a:t>
          </a:r>
          <a:r>
            <a:rPr lang="en-US" sz="1600" b="0" i="0" dirty="0" smtClean="0"/>
            <a:t>analyze </a:t>
          </a:r>
          <a:r>
            <a:rPr lang="en-US" sz="1600" b="0" i="0" dirty="0"/>
            <a:t>customer-level data of a leading telecom firm, build predictive models to identify customers at high risk of churn and identify the main indicators of churn.</a:t>
          </a:r>
          <a:endParaRPr lang="en-US" sz="1600" dirty="0"/>
        </a:p>
      </dgm:t>
    </dgm:pt>
    <dgm:pt modelId="{5960C7AE-D2CA-4B0D-A1B2-434D07BEB40A}" type="parTrans" cxnId="{6361EC1B-FF2C-437F-8C4A-029EFA5EF7DB}">
      <dgm:prSet/>
      <dgm:spPr/>
      <dgm:t>
        <a:bodyPr/>
        <a:lstStyle/>
        <a:p>
          <a:endParaRPr lang="en-US"/>
        </a:p>
      </dgm:t>
    </dgm:pt>
    <dgm:pt modelId="{10D63D14-E660-4DBC-9247-B0802C2EAABF}" type="sibTrans" cxnId="{6361EC1B-FF2C-437F-8C4A-029EFA5EF7DB}">
      <dgm:prSet/>
      <dgm:spPr/>
      <dgm:t>
        <a:bodyPr/>
        <a:lstStyle/>
        <a:p>
          <a:endParaRPr lang="en-US"/>
        </a:p>
      </dgm:t>
    </dgm:pt>
    <dgm:pt modelId="{7BCA6E33-4AFE-41A2-A94B-1E0A3DC8CF7D}">
      <dgm:prSet custT="1"/>
      <dgm:spPr/>
      <dgm:t>
        <a:bodyPr/>
        <a:lstStyle/>
        <a:p>
          <a:r>
            <a:rPr lang="en-US" sz="1600" dirty="0"/>
            <a:t>After identifying key predictors, visually present them using a combination of plots, summary tables, or any suitable means to effectively convey the significance of these features.</a:t>
          </a:r>
        </a:p>
      </dgm:t>
    </dgm:pt>
    <dgm:pt modelId="{1CAD1DB0-8E85-463D-BE92-DA0E62C0F36F}" type="parTrans" cxnId="{EA983962-61B8-4B6A-8E4E-3A92D4A60404}">
      <dgm:prSet/>
      <dgm:spPr/>
      <dgm:t>
        <a:bodyPr/>
        <a:lstStyle/>
        <a:p>
          <a:endParaRPr lang="en-US"/>
        </a:p>
      </dgm:t>
    </dgm:pt>
    <dgm:pt modelId="{858DCC50-78C2-4273-876E-9988E3D217E5}" type="sibTrans" cxnId="{EA983962-61B8-4B6A-8E4E-3A92D4A60404}">
      <dgm:prSet/>
      <dgm:spPr/>
      <dgm:t>
        <a:bodyPr/>
        <a:lstStyle/>
        <a:p>
          <a:endParaRPr lang="en-US"/>
        </a:p>
      </dgm:t>
    </dgm:pt>
    <dgm:pt modelId="{2108449D-6D86-40CA-A9FD-D8A1FE0F4B14}">
      <dgm:prSet/>
      <dgm:spPr/>
      <dgm:t>
        <a:bodyPr/>
        <a:lstStyle/>
        <a:p>
          <a:r>
            <a:rPr lang="en-US" dirty="0"/>
            <a:t>Based on your observations, suggest tactics for mitigating customer churn.</a:t>
          </a:r>
        </a:p>
      </dgm:t>
    </dgm:pt>
    <dgm:pt modelId="{01DF484E-05E7-47E1-B4A7-4ACA44046E1A}" type="parTrans" cxnId="{5FB60EB5-BBDD-421F-8574-E7FD81E47AA5}">
      <dgm:prSet/>
      <dgm:spPr/>
      <dgm:t>
        <a:bodyPr/>
        <a:lstStyle/>
        <a:p>
          <a:endParaRPr lang="en-US"/>
        </a:p>
      </dgm:t>
    </dgm:pt>
    <dgm:pt modelId="{47054C55-BD6A-4F94-8BAB-41478AFB50FB}" type="sibTrans" cxnId="{5FB60EB5-BBDD-421F-8574-E7FD81E47AA5}">
      <dgm:prSet/>
      <dgm:spPr/>
      <dgm:t>
        <a:bodyPr/>
        <a:lstStyle/>
        <a:p>
          <a:endParaRPr lang="en-US"/>
        </a:p>
      </dgm:t>
    </dgm:pt>
    <dgm:pt modelId="{EAF8A210-D4BA-4FB4-8A92-CAB6392EFAED}" type="pres">
      <dgm:prSet presAssocID="{AB5789D8-4B1C-479D-9EE7-280F4C83F5DA}" presName="root" presStyleCnt="0">
        <dgm:presLayoutVars>
          <dgm:dir/>
          <dgm:resizeHandles val="exact"/>
        </dgm:presLayoutVars>
      </dgm:prSet>
      <dgm:spPr/>
      <dgm:t>
        <a:bodyPr/>
        <a:lstStyle/>
        <a:p>
          <a:endParaRPr lang="en-US"/>
        </a:p>
      </dgm:t>
    </dgm:pt>
    <dgm:pt modelId="{B9E9B193-6445-46F2-A2A7-F66AB66D0B08}" type="pres">
      <dgm:prSet presAssocID="{24BF05C5-3642-45D3-B401-0F6E0D59A80C}" presName="compNode" presStyleCnt="0"/>
      <dgm:spPr/>
    </dgm:pt>
    <dgm:pt modelId="{C8635F8B-5AA5-4E6E-AB54-254D9C0E3078}" type="pres">
      <dgm:prSet presAssocID="{24BF05C5-3642-45D3-B401-0F6E0D59A8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Processor"/>
        </a:ext>
      </dgm:extLst>
    </dgm:pt>
    <dgm:pt modelId="{79F36FDA-9DAB-4A53-B4AB-64E563124750}" type="pres">
      <dgm:prSet presAssocID="{24BF05C5-3642-45D3-B401-0F6E0D59A80C}" presName="spaceRect" presStyleCnt="0"/>
      <dgm:spPr/>
    </dgm:pt>
    <dgm:pt modelId="{AEF51D73-8343-41FA-8382-6F6D02CE30DE}" type="pres">
      <dgm:prSet presAssocID="{24BF05C5-3642-45D3-B401-0F6E0D59A80C}" presName="textRect" presStyleLbl="revTx" presStyleIdx="0" presStyleCnt="3">
        <dgm:presLayoutVars>
          <dgm:chMax val="1"/>
          <dgm:chPref val="1"/>
        </dgm:presLayoutVars>
      </dgm:prSet>
      <dgm:spPr/>
      <dgm:t>
        <a:bodyPr/>
        <a:lstStyle/>
        <a:p>
          <a:endParaRPr lang="en-US"/>
        </a:p>
      </dgm:t>
    </dgm:pt>
    <dgm:pt modelId="{AD7C8E16-1CC0-40A4-8A27-CFD7004D20DE}" type="pres">
      <dgm:prSet presAssocID="{10D63D14-E660-4DBC-9247-B0802C2EAABF}" presName="sibTrans" presStyleCnt="0"/>
      <dgm:spPr/>
    </dgm:pt>
    <dgm:pt modelId="{71EEF573-8BE6-4628-B4DE-2F7195EB02BB}" type="pres">
      <dgm:prSet presAssocID="{7BCA6E33-4AFE-41A2-A94B-1E0A3DC8CF7D}" presName="compNode" presStyleCnt="0"/>
      <dgm:spPr/>
    </dgm:pt>
    <dgm:pt modelId="{D1210FF4-A2DB-499D-8C9B-A5F22E261A1B}" type="pres">
      <dgm:prSet presAssocID="{7BCA6E33-4AFE-41A2-A94B-1E0A3DC8CF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Statistics"/>
        </a:ext>
      </dgm:extLst>
    </dgm:pt>
    <dgm:pt modelId="{7692C5E3-0AD1-4A8A-A8A1-ED87CC0A2EA6}" type="pres">
      <dgm:prSet presAssocID="{7BCA6E33-4AFE-41A2-A94B-1E0A3DC8CF7D}" presName="spaceRect" presStyleCnt="0"/>
      <dgm:spPr/>
    </dgm:pt>
    <dgm:pt modelId="{D08CBCB1-33D7-4CC6-8E15-235607581ED9}" type="pres">
      <dgm:prSet presAssocID="{7BCA6E33-4AFE-41A2-A94B-1E0A3DC8CF7D}" presName="textRect" presStyleLbl="revTx" presStyleIdx="1" presStyleCnt="3">
        <dgm:presLayoutVars>
          <dgm:chMax val="1"/>
          <dgm:chPref val="1"/>
        </dgm:presLayoutVars>
      </dgm:prSet>
      <dgm:spPr/>
      <dgm:t>
        <a:bodyPr/>
        <a:lstStyle/>
        <a:p>
          <a:endParaRPr lang="en-US"/>
        </a:p>
      </dgm:t>
    </dgm:pt>
    <dgm:pt modelId="{5919BC57-41F6-48B1-8550-B5EB00037FB2}" type="pres">
      <dgm:prSet presAssocID="{858DCC50-78C2-4273-876E-9988E3D217E5}" presName="sibTrans" presStyleCnt="0"/>
      <dgm:spPr/>
    </dgm:pt>
    <dgm:pt modelId="{0B9369DE-53FE-4BD7-8CC7-4722C8C63D4B}" type="pres">
      <dgm:prSet presAssocID="{2108449D-6D86-40CA-A9FD-D8A1FE0F4B14}" presName="compNode" presStyleCnt="0"/>
      <dgm:spPr/>
    </dgm:pt>
    <dgm:pt modelId="{F3D74A3C-49A5-434A-9E35-A130C006471C}" type="pres">
      <dgm:prSet presAssocID="{2108449D-6D86-40CA-A9FD-D8A1FE0F4B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Bullseye"/>
        </a:ext>
      </dgm:extLst>
    </dgm:pt>
    <dgm:pt modelId="{39A81F56-B381-494E-90DF-E5A975C6681C}" type="pres">
      <dgm:prSet presAssocID="{2108449D-6D86-40CA-A9FD-D8A1FE0F4B14}" presName="spaceRect" presStyleCnt="0"/>
      <dgm:spPr/>
    </dgm:pt>
    <dgm:pt modelId="{3F817F79-9A21-47E5-827F-E3940FBECA5C}" type="pres">
      <dgm:prSet presAssocID="{2108449D-6D86-40CA-A9FD-D8A1FE0F4B14}" presName="textRect" presStyleLbl="revTx" presStyleIdx="2" presStyleCnt="3">
        <dgm:presLayoutVars>
          <dgm:chMax val="1"/>
          <dgm:chPref val="1"/>
        </dgm:presLayoutVars>
      </dgm:prSet>
      <dgm:spPr/>
      <dgm:t>
        <a:bodyPr/>
        <a:lstStyle/>
        <a:p>
          <a:endParaRPr lang="en-US"/>
        </a:p>
      </dgm:t>
    </dgm:pt>
  </dgm:ptLst>
  <dgm:cxnLst>
    <dgm:cxn modelId="{6361EC1B-FF2C-437F-8C4A-029EFA5EF7DB}" srcId="{AB5789D8-4B1C-479D-9EE7-280F4C83F5DA}" destId="{24BF05C5-3642-45D3-B401-0F6E0D59A80C}" srcOrd="0" destOrd="0" parTransId="{5960C7AE-D2CA-4B0D-A1B2-434D07BEB40A}" sibTransId="{10D63D14-E660-4DBC-9247-B0802C2EAABF}"/>
    <dgm:cxn modelId="{F1077BDE-7DE7-4008-BFB9-50AB86BAE6B6}" type="presOf" srcId="{AB5789D8-4B1C-479D-9EE7-280F4C83F5DA}" destId="{EAF8A210-D4BA-4FB4-8A92-CAB6392EFAED}" srcOrd="0" destOrd="0" presId="urn:microsoft.com/office/officeart/2018/2/layout/IconLabelList"/>
    <dgm:cxn modelId="{2DD3ED31-F821-4EC9-A661-00A107317D9F}" type="presOf" srcId="{7BCA6E33-4AFE-41A2-A94B-1E0A3DC8CF7D}" destId="{D08CBCB1-33D7-4CC6-8E15-235607581ED9}" srcOrd="0" destOrd="0" presId="urn:microsoft.com/office/officeart/2018/2/layout/IconLabelList"/>
    <dgm:cxn modelId="{5FB60EB5-BBDD-421F-8574-E7FD81E47AA5}" srcId="{AB5789D8-4B1C-479D-9EE7-280F4C83F5DA}" destId="{2108449D-6D86-40CA-A9FD-D8A1FE0F4B14}" srcOrd="2" destOrd="0" parTransId="{01DF484E-05E7-47E1-B4A7-4ACA44046E1A}" sibTransId="{47054C55-BD6A-4F94-8BAB-41478AFB50FB}"/>
    <dgm:cxn modelId="{BA5DFE5A-3ADA-4CE0-AB4D-B1C550ED1C3B}" type="presOf" srcId="{2108449D-6D86-40CA-A9FD-D8A1FE0F4B14}" destId="{3F817F79-9A21-47E5-827F-E3940FBECA5C}" srcOrd="0" destOrd="0" presId="urn:microsoft.com/office/officeart/2018/2/layout/IconLabelList"/>
    <dgm:cxn modelId="{6528A4D3-8CC5-4F94-9758-E880DFA100E2}" type="presOf" srcId="{24BF05C5-3642-45D3-B401-0F6E0D59A80C}" destId="{AEF51D73-8343-41FA-8382-6F6D02CE30DE}" srcOrd="0" destOrd="0" presId="urn:microsoft.com/office/officeart/2018/2/layout/IconLabelList"/>
    <dgm:cxn modelId="{EA983962-61B8-4B6A-8E4E-3A92D4A60404}" srcId="{AB5789D8-4B1C-479D-9EE7-280F4C83F5DA}" destId="{7BCA6E33-4AFE-41A2-A94B-1E0A3DC8CF7D}" srcOrd="1" destOrd="0" parTransId="{1CAD1DB0-8E85-463D-BE92-DA0E62C0F36F}" sibTransId="{858DCC50-78C2-4273-876E-9988E3D217E5}"/>
    <dgm:cxn modelId="{359B3F4B-EE3A-4FD6-8E0D-9C2E6DBA6CF4}" type="presParOf" srcId="{EAF8A210-D4BA-4FB4-8A92-CAB6392EFAED}" destId="{B9E9B193-6445-46F2-A2A7-F66AB66D0B08}" srcOrd="0" destOrd="0" presId="urn:microsoft.com/office/officeart/2018/2/layout/IconLabelList"/>
    <dgm:cxn modelId="{CEF58889-BB34-4966-A9D4-4A91858F20BC}" type="presParOf" srcId="{B9E9B193-6445-46F2-A2A7-F66AB66D0B08}" destId="{C8635F8B-5AA5-4E6E-AB54-254D9C0E3078}" srcOrd="0" destOrd="0" presId="urn:microsoft.com/office/officeart/2018/2/layout/IconLabelList"/>
    <dgm:cxn modelId="{71589EE7-3708-4363-880B-2629AC4CE772}" type="presParOf" srcId="{B9E9B193-6445-46F2-A2A7-F66AB66D0B08}" destId="{79F36FDA-9DAB-4A53-B4AB-64E563124750}" srcOrd="1" destOrd="0" presId="urn:microsoft.com/office/officeart/2018/2/layout/IconLabelList"/>
    <dgm:cxn modelId="{A8EB5963-F8A5-4A3E-AD19-C2D303193E30}" type="presParOf" srcId="{B9E9B193-6445-46F2-A2A7-F66AB66D0B08}" destId="{AEF51D73-8343-41FA-8382-6F6D02CE30DE}" srcOrd="2" destOrd="0" presId="urn:microsoft.com/office/officeart/2018/2/layout/IconLabelList"/>
    <dgm:cxn modelId="{07643EBC-6717-4077-AA26-B734ADEE57BC}" type="presParOf" srcId="{EAF8A210-D4BA-4FB4-8A92-CAB6392EFAED}" destId="{AD7C8E16-1CC0-40A4-8A27-CFD7004D20DE}" srcOrd="1" destOrd="0" presId="urn:microsoft.com/office/officeart/2018/2/layout/IconLabelList"/>
    <dgm:cxn modelId="{EDA05F6F-7CFC-4D7D-9B9E-0A0DEC00BBD5}" type="presParOf" srcId="{EAF8A210-D4BA-4FB4-8A92-CAB6392EFAED}" destId="{71EEF573-8BE6-4628-B4DE-2F7195EB02BB}" srcOrd="2" destOrd="0" presId="urn:microsoft.com/office/officeart/2018/2/layout/IconLabelList"/>
    <dgm:cxn modelId="{5AD94703-AEC2-454F-B2D7-7D7E25368F69}" type="presParOf" srcId="{71EEF573-8BE6-4628-B4DE-2F7195EB02BB}" destId="{D1210FF4-A2DB-499D-8C9B-A5F22E261A1B}" srcOrd="0" destOrd="0" presId="urn:microsoft.com/office/officeart/2018/2/layout/IconLabelList"/>
    <dgm:cxn modelId="{DFD4379B-2090-4347-AB1B-2E8E0A1530A8}" type="presParOf" srcId="{71EEF573-8BE6-4628-B4DE-2F7195EB02BB}" destId="{7692C5E3-0AD1-4A8A-A8A1-ED87CC0A2EA6}" srcOrd="1" destOrd="0" presId="urn:microsoft.com/office/officeart/2018/2/layout/IconLabelList"/>
    <dgm:cxn modelId="{909F9A6D-6B17-4980-8AB0-831D601096D3}" type="presParOf" srcId="{71EEF573-8BE6-4628-B4DE-2F7195EB02BB}" destId="{D08CBCB1-33D7-4CC6-8E15-235607581ED9}" srcOrd="2" destOrd="0" presId="urn:microsoft.com/office/officeart/2018/2/layout/IconLabelList"/>
    <dgm:cxn modelId="{EE49F414-4933-447B-986B-25732FAE93AC}" type="presParOf" srcId="{EAF8A210-D4BA-4FB4-8A92-CAB6392EFAED}" destId="{5919BC57-41F6-48B1-8550-B5EB00037FB2}" srcOrd="3" destOrd="0" presId="urn:microsoft.com/office/officeart/2018/2/layout/IconLabelList"/>
    <dgm:cxn modelId="{B81B5F87-1CB9-4E6A-9C6F-04DA7CE5130D}" type="presParOf" srcId="{EAF8A210-D4BA-4FB4-8A92-CAB6392EFAED}" destId="{0B9369DE-53FE-4BD7-8CC7-4722C8C63D4B}" srcOrd="4" destOrd="0" presId="urn:microsoft.com/office/officeart/2018/2/layout/IconLabelList"/>
    <dgm:cxn modelId="{B3D2B831-3B82-4AAE-84D6-A864FF1DE066}" type="presParOf" srcId="{0B9369DE-53FE-4BD7-8CC7-4722C8C63D4B}" destId="{F3D74A3C-49A5-434A-9E35-A130C006471C}" srcOrd="0" destOrd="0" presId="urn:microsoft.com/office/officeart/2018/2/layout/IconLabelList"/>
    <dgm:cxn modelId="{D41AC6F5-CD07-4E8B-88F4-3399B9AE5A99}" type="presParOf" srcId="{0B9369DE-53FE-4BD7-8CC7-4722C8C63D4B}" destId="{39A81F56-B381-494E-90DF-E5A975C6681C}" srcOrd="1" destOrd="0" presId="urn:microsoft.com/office/officeart/2018/2/layout/IconLabelList"/>
    <dgm:cxn modelId="{88F20EEF-B3FE-47B2-BAEB-CD312C915195}" type="presParOf" srcId="{0B9369DE-53FE-4BD7-8CC7-4722C8C63D4B}" destId="{3F817F79-9A21-47E5-827F-E3940FBECA5C}"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1E45A6-7872-4771-AF93-0CAEBD082A9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C11F4CD-0D4A-4A0B-80D5-D09B9225D5D2}">
      <dgm:prSet custT="1"/>
      <dgm:spPr/>
      <dgm:t>
        <a:bodyPr/>
        <a:lstStyle/>
        <a:p>
          <a:pPr>
            <a:defRPr cap="all"/>
          </a:pPr>
          <a:r>
            <a:rPr lang="en-US" sz="1400" dirty="0"/>
            <a:t>Data preparation , Cleaning &amp; EDA</a:t>
          </a:r>
        </a:p>
      </dgm:t>
    </dgm:pt>
    <dgm:pt modelId="{742E3B1A-A688-4BA8-856E-C7E6C3DFD815}" type="parTrans" cxnId="{8E5EF71C-AA22-45EF-BDA7-78E54573C1BB}">
      <dgm:prSet/>
      <dgm:spPr/>
      <dgm:t>
        <a:bodyPr/>
        <a:lstStyle/>
        <a:p>
          <a:endParaRPr lang="en-US"/>
        </a:p>
      </dgm:t>
    </dgm:pt>
    <dgm:pt modelId="{E7C0544A-D3B7-4247-AADF-22EE606E26B1}" type="sibTrans" cxnId="{8E5EF71C-AA22-45EF-BDA7-78E54573C1BB}">
      <dgm:prSet/>
      <dgm:spPr/>
      <dgm:t>
        <a:bodyPr/>
        <a:lstStyle/>
        <a:p>
          <a:endParaRPr lang="en-US"/>
        </a:p>
      </dgm:t>
    </dgm:pt>
    <dgm:pt modelId="{A2A8E55F-537B-427C-B4A5-1ADA5C2A4371}">
      <dgm:prSet custT="1"/>
      <dgm:spPr/>
      <dgm:t>
        <a:bodyPr/>
        <a:lstStyle/>
        <a:p>
          <a:pPr>
            <a:defRPr cap="all"/>
          </a:pPr>
          <a:r>
            <a:rPr lang="en-US" sz="1400" dirty="0"/>
            <a:t>Test-train Split and Scaling</a:t>
          </a:r>
        </a:p>
      </dgm:t>
    </dgm:pt>
    <dgm:pt modelId="{DC7B7CB4-B6AC-4BC4-8F09-E19037DB7469}" type="parTrans" cxnId="{E2038EF0-3231-4315-99A2-45CE653F8AEB}">
      <dgm:prSet/>
      <dgm:spPr/>
      <dgm:t>
        <a:bodyPr/>
        <a:lstStyle/>
        <a:p>
          <a:endParaRPr lang="en-US"/>
        </a:p>
      </dgm:t>
    </dgm:pt>
    <dgm:pt modelId="{BCE4CF15-1F10-461C-BEA4-B7B71B7F62CD}" type="sibTrans" cxnId="{E2038EF0-3231-4315-99A2-45CE653F8AEB}">
      <dgm:prSet/>
      <dgm:spPr/>
      <dgm:t>
        <a:bodyPr/>
        <a:lstStyle/>
        <a:p>
          <a:endParaRPr lang="en-US"/>
        </a:p>
      </dgm:t>
    </dgm:pt>
    <dgm:pt modelId="{986D29E0-DFC4-4A9D-B249-39B96A5D8B7B}">
      <dgm:prSet custT="1"/>
      <dgm:spPr/>
      <dgm:t>
        <a:bodyPr/>
        <a:lstStyle/>
        <a:p>
          <a:pPr>
            <a:defRPr cap="all"/>
          </a:pPr>
          <a:r>
            <a:rPr lang="en-US" sz="1600" dirty="0"/>
            <a:t>Model Building</a:t>
          </a:r>
        </a:p>
      </dgm:t>
    </dgm:pt>
    <dgm:pt modelId="{690C400D-B85E-48BE-97CD-3BFCB250BA60}" type="parTrans" cxnId="{1B8733CD-5906-4395-A163-1E58EE547AC4}">
      <dgm:prSet/>
      <dgm:spPr/>
      <dgm:t>
        <a:bodyPr/>
        <a:lstStyle/>
        <a:p>
          <a:endParaRPr lang="en-US"/>
        </a:p>
      </dgm:t>
    </dgm:pt>
    <dgm:pt modelId="{5E8ACB25-DAA5-4A49-B66F-8206AC165116}" type="sibTrans" cxnId="{1B8733CD-5906-4395-A163-1E58EE547AC4}">
      <dgm:prSet/>
      <dgm:spPr/>
      <dgm:t>
        <a:bodyPr/>
        <a:lstStyle/>
        <a:p>
          <a:endParaRPr lang="en-US"/>
        </a:p>
      </dgm:t>
    </dgm:pt>
    <dgm:pt modelId="{5CFBA31D-D60A-49F9-97AC-62D3F3D47064}">
      <dgm:prSet custT="1"/>
      <dgm:spPr/>
      <dgm:t>
        <a:bodyPr/>
        <a:lstStyle/>
        <a:p>
          <a:pPr>
            <a:defRPr cap="all"/>
          </a:pPr>
          <a:r>
            <a:rPr lang="en-US" sz="1600" dirty="0"/>
            <a:t>Model Evaluation</a:t>
          </a:r>
        </a:p>
      </dgm:t>
    </dgm:pt>
    <dgm:pt modelId="{ADC7EF2A-E383-4979-9EC8-E235AB6C23B3}" type="parTrans" cxnId="{6AB1B54A-A346-4BBB-9A0A-1CF70DC258B1}">
      <dgm:prSet/>
      <dgm:spPr/>
      <dgm:t>
        <a:bodyPr/>
        <a:lstStyle/>
        <a:p>
          <a:endParaRPr lang="en-US"/>
        </a:p>
      </dgm:t>
    </dgm:pt>
    <dgm:pt modelId="{BE5F8091-8D2C-413D-BF17-2E78AB68E454}" type="sibTrans" cxnId="{6AB1B54A-A346-4BBB-9A0A-1CF70DC258B1}">
      <dgm:prSet/>
      <dgm:spPr/>
      <dgm:t>
        <a:bodyPr/>
        <a:lstStyle/>
        <a:p>
          <a:endParaRPr lang="en-US"/>
        </a:p>
      </dgm:t>
    </dgm:pt>
    <dgm:pt modelId="{B7C9F174-4C0D-4739-84B9-D600788F9A85}">
      <dgm:prSet custT="1"/>
      <dgm:spPr/>
      <dgm:t>
        <a:bodyPr/>
        <a:lstStyle/>
        <a:p>
          <a:pPr>
            <a:defRPr cap="all"/>
          </a:pPr>
          <a:r>
            <a:rPr lang="en-US" sz="1600" dirty="0" smtClean="0"/>
            <a:t>Prediction </a:t>
          </a:r>
          <a:r>
            <a:rPr lang="en-US" sz="1600" dirty="0"/>
            <a:t>on data sets</a:t>
          </a:r>
        </a:p>
      </dgm:t>
    </dgm:pt>
    <dgm:pt modelId="{50FBDC9C-1BC0-4B51-B138-0AD01D7F28AA}" type="parTrans" cxnId="{64BEF7CC-0EA4-4CF7-930E-97585FCB7EC2}">
      <dgm:prSet/>
      <dgm:spPr/>
      <dgm:t>
        <a:bodyPr/>
        <a:lstStyle/>
        <a:p>
          <a:endParaRPr lang="en-US"/>
        </a:p>
      </dgm:t>
    </dgm:pt>
    <dgm:pt modelId="{97E9D9B6-7A71-44D6-A3E6-528354258A86}" type="sibTrans" cxnId="{64BEF7CC-0EA4-4CF7-930E-97585FCB7EC2}">
      <dgm:prSet/>
      <dgm:spPr/>
      <dgm:t>
        <a:bodyPr/>
        <a:lstStyle/>
        <a:p>
          <a:endParaRPr lang="en-US"/>
        </a:p>
      </dgm:t>
    </dgm:pt>
    <dgm:pt modelId="{5164CF70-7C46-4F10-8848-B6C26F1A58BA}">
      <dgm:prSet custT="1"/>
      <dgm:spPr/>
      <dgm:t>
        <a:bodyPr/>
        <a:lstStyle/>
        <a:p>
          <a:pPr>
            <a:defRPr cap="all"/>
          </a:pPr>
          <a:r>
            <a:rPr lang="en-US" sz="1400" dirty="0"/>
            <a:t>Conclusion</a:t>
          </a:r>
        </a:p>
      </dgm:t>
    </dgm:pt>
    <dgm:pt modelId="{65D36702-1B3D-4F1E-9FF8-056A73820EEC}" type="parTrans" cxnId="{2AC4E280-8EEC-4796-850B-67FFC2C71B2B}">
      <dgm:prSet/>
      <dgm:spPr/>
      <dgm:t>
        <a:bodyPr/>
        <a:lstStyle/>
        <a:p>
          <a:endParaRPr lang="en-US"/>
        </a:p>
      </dgm:t>
    </dgm:pt>
    <dgm:pt modelId="{E3883AA3-C620-4619-B683-5F53790E1C4D}" type="sibTrans" cxnId="{2AC4E280-8EEC-4796-850B-67FFC2C71B2B}">
      <dgm:prSet/>
      <dgm:spPr/>
      <dgm:t>
        <a:bodyPr/>
        <a:lstStyle/>
        <a:p>
          <a:endParaRPr lang="en-US"/>
        </a:p>
      </dgm:t>
    </dgm:pt>
    <dgm:pt modelId="{87E0D454-8F2E-455F-B29F-6DE5DFC37441}">
      <dgm:prSet custT="1"/>
      <dgm:spPr/>
      <dgm:t>
        <a:bodyPr/>
        <a:lstStyle/>
        <a:p>
          <a:pPr>
            <a:defRPr cap="all"/>
          </a:pPr>
          <a:r>
            <a:rPr lang="en-US" sz="1400" dirty="0"/>
            <a:t>Recommendations</a:t>
          </a:r>
          <a:endParaRPr lang="en-US" sz="1100" dirty="0"/>
        </a:p>
      </dgm:t>
    </dgm:pt>
    <dgm:pt modelId="{65A3C38B-27D5-4E0F-BB63-E1C4E392D283}" type="parTrans" cxnId="{14C0B1F4-BB92-42A4-8A86-EA5414B4E69D}">
      <dgm:prSet/>
      <dgm:spPr/>
      <dgm:t>
        <a:bodyPr/>
        <a:lstStyle/>
        <a:p>
          <a:endParaRPr lang="en-US"/>
        </a:p>
      </dgm:t>
    </dgm:pt>
    <dgm:pt modelId="{EF0E4EE4-C2BD-4D0F-B80E-03EC707B940C}" type="sibTrans" cxnId="{14C0B1F4-BB92-42A4-8A86-EA5414B4E69D}">
      <dgm:prSet/>
      <dgm:spPr/>
      <dgm:t>
        <a:bodyPr/>
        <a:lstStyle/>
        <a:p>
          <a:endParaRPr lang="en-US"/>
        </a:p>
      </dgm:t>
    </dgm:pt>
    <dgm:pt modelId="{3CAF5270-34EB-499F-90DE-283937724C9F}" type="pres">
      <dgm:prSet presAssocID="{111E45A6-7872-4771-AF93-0CAEBD082A9B}" presName="root" presStyleCnt="0">
        <dgm:presLayoutVars>
          <dgm:dir/>
          <dgm:resizeHandles val="exact"/>
        </dgm:presLayoutVars>
      </dgm:prSet>
      <dgm:spPr/>
      <dgm:t>
        <a:bodyPr/>
        <a:lstStyle/>
        <a:p>
          <a:endParaRPr lang="en-US"/>
        </a:p>
      </dgm:t>
    </dgm:pt>
    <dgm:pt modelId="{29A7F795-91A1-416F-9AB4-22BB106BA8F4}" type="pres">
      <dgm:prSet presAssocID="{9C11F4CD-0D4A-4A0B-80D5-D09B9225D5D2}" presName="compNode" presStyleCnt="0"/>
      <dgm:spPr/>
    </dgm:pt>
    <dgm:pt modelId="{45C8E1BB-46D9-4EA9-98CA-533AF5D78713}" type="pres">
      <dgm:prSet presAssocID="{9C11F4CD-0D4A-4A0B-80D5-D09B9225D5D2}" presName="iconBgRect" presStyleLbl="bgShp" presStyleIdx="0" presStyleCnt="7"/>
      <dgm:spPr/>
    </dgm:pt>
    <dgm:pt modelId="{B6A8F1AA-B2AA-4CC1-82ED-8CD6D1B96BA2}" type="pres">
      <dgm:prSet presAssocID="{9C11F4CD-0D4A-4A0B-80D5-D09B9225D5D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Mop and bucket"/>
        </a:ext>
      </dgm:extLst>
    </dgm:pt>
    <dgm:pt modelId="{02844243-2E93-4960-9BAF-5CD72FBA25C0}" type="pres">
      <dgm:prSet presAssocID="{9C11F4CD-0D4A-4A0B-80D5-D09B9225D5D2}" presName="spaceRect" presStyleCnt="0"/>
      <dgm:spPr/>
    </dgm:pt>
    <dgm:pt modelId="{734BEB15-E6F6-4118-85DC-53CBA8A53362}" type="pres">
      <dgm:prSet presAssocID="{9C11F4CD-0D4A-4A0B-80D5-D09B9225D5D2}" presName="textRect" presStyleLbl="revTx" presStyleIdx="0" presStyleCnt="7">
        <dgm:presLayoutVars>
          <dgm:chMax val="1"/>
          <dgm:chPref val="1"/>
        </dgm:presLayoutVars>
      </dgm:prSet>
      <dgm:spPr/>
      <dgm:t>
        <a:bodyPr/>
        <a:lstStyle/>
        <a:p>
          <a:endParaRPr lang="en-US"/>
        </a:p>
      </dgm:t>
    </dgm:pt>
    <dgm:pt modelId="{1B463249-E852-4B5F-95E3-BDAF358D2E9E}" type="pres">
      <dgm:prSet presAssocID="{E7C0544A-D3B7-4247-AADF-22EE606E26B1}" presName="sibTrans" presStyleCnt="0"/>
      <dgm:spPr/>
    </dgm:pt>
    <dgm:pt modelId="{5A7C4C50-CF50-4181-A4E4-7CD8065C9505}" type="pres">
      <dgm:prSet presAssocID="{A2A8E55F-537B-427C-B4A5-1ADA5C2A4371}" presName="compNode" presStyleCnt="0"/>
      <dgm:spPr/>
    </dgm:pt>
    <dgm:pt modelId="{A90DB67F-243E-4D7B-A762-9F62B301BA99}" type="pres">
      <dgm:prSet presAssocID="{A2A8E55F-537B-427C-B4A5-1ADA5C2A4371}" presName="iconBgRect" presStyleLbl="bgShp" presStyleIdx="1" presStyleCnt="7"/>
      <dgm:spPr/>
    </dgm:pt>
    <dgm:pt modelId="{D98364CA-1BC8-45B8-84C6-7F4F162B6AF0}" type="pres">
      <dgm:prSet presAssocID="{A2A8E55F-537B-427C-B4A5-1ADA5C2A437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Train"/>
        </a:ext>
      </dgm:extLst>
    </dgm:pt>
    <dgm:pt modelId="{FEFF2145-1721-4DE4-8E47-6E51B56A74A4}" type="pres">
      <dgm:prSet presAssocID="{A2A8E55F-537B-427C-B4A5-1ADA5C2A4371}" presName="spaceRect" presStyleCnt="0"/>
      <dgm:spPr/>
    </dgm:pt>
    <dgm:pt modelId="{06FECEB4-CB2A-49E0-87EF-BF2419AA6AE1}" type="pres">
      <dgm:prSet presAssocID="{A2A8E55F-537B-427C-B4A5-1ADA5C2A4371}" presName="textRect" presStyleLbl="revTx" presStyleIdx="1" presStyleCnt="7">
        <dgm:presLayoutVars>
          <dgm:chMax val="1"/>
          <dgm:chPref val="1"/>
        </dgm:presLayoutVars>
      </dgm:prSet>
      <dgm:spPr/>
      <dgm:t>
        <a:bodyPr/>
        <a:lstStyle/>
        <a:p>
          <a:endParaRPr lang="en-US"/>
        </a:p>
      </dgm:t>
    </dgm:pt>
    <dgm:pt modelId="{0BB14210-DE10-4FF7-8CEB-23FE6DDC76DA}" type="pres">
      <dgm:prSet presAssocID="{BCE4CF15-1F10-461C-BEA4-B7B71B7F62CD}" presName="sibTrans" presStyleCnt="0"/>
      <dgm:spPr/>
    </dgm:pt>
    <dgm:pt modelId="{5CF37C92-5D15-42FD-A792-2BD57FD87E6D}" type="pres">
      <dgm:prSet presAssocID="{986D29E0-DFC4-4A9D-B249-39B96A5D8B7B}" presName="compNode" presStyleCnt="0"/>
      <dgm:spPr/>
    </dgm:pt>
    <dgm:pt modelId="{1CA7C81D-E40E-43F6-80DF-9E57D880640B}" type="pres">
      <dgm:prSet presAssocID="{986D29E0-DFC4-4A9D-B249-39B96A5D8B7B}" presName="iconBgRect" presStyleLbl="bgShp" presStyleIdx="2" presStyleCnt="7" custLinFactNeighborX="1490" custLinFactNeighborY="7451"/>
      <dgm:spPr/>
    </dgm:pt>
    <dgm:pt modelId="{71387D06-F14F-4CAB-89B4-4E5D539D4A90}" type="pres">
      <dgm:prSet presAssocID="{986D29E0-DFC4-4A9D-B249-39B96A5D8B7B}" presName="iconRect" presStyleLbl="node1" presStyleIdx="2" presStyleCnt="7" custLinFactNeighborY="10389"/>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Users"/>
        </a:ext>
      </dgm:extLst>
    </dgm:pt>
    <dgm:pt modelId="{30B72B54-B866-44E8-8589-097044CFF401}" type="pres">
      <dgm:prSet presAssocID="{986D29E0-DFC4-4A9D-B249-39B96A5D8B7B}" presName="spaceRect" presStyleCnt="0"/>
      <dgm:spPr/>
    </dgm:pt>
    <dgm:pt modelId="{15686F43-3F4A-4D41-9250-563E66CEBE65}" type="pres">
      <dgm:prSet presAssocID="{986D29E0-DFC4-4A9D-B249-39B96A5D8B7B}" presName="textRect" presStyleLbl="revTx" presStyleIdx="2" presStyleCnt="7">
        <dgm:presLayoutVars>
          <dgm:chMax val="1"/>
          <dgm:chPref val="1"/>
        </dgm:presLayoutVars>
      </dgm:prSet>
      <dgm:spPr/>
      <dgm:t>
        <a:bodyPr/>
        <a:lstStyle/>
        <a:p>
          <a:endParaRPr lang="en-US"/>
        </a:p>
      </dgm:t>
    </dgm:pt>
    <dgm:pt modelId="{53B93934-A5FF-43DB-B5BB-36E587DA8452}" type="pres">
      <dgm:prSet presAssocID="{5E8ACB25-DAA5-4A49-B66F-8206AC165116}" presName="sibTrans" presStyleCnt="0"/>
      <dgm:spPr/>
    </dgm:pt>
    <dgm:pt modelId="{25A11C78-F47C-43DA-AFC4-C8FC5056FCF8}" type="pres">
      <dgm:prSet presAssocID="{5CFBA31D-D60A-49F9-97AC-62D3F3D47064}" presName="compNode" presStyleCnt="0"/>
      <dgm:spPr/>
    </dgm:pt>
    <dgm:pt modelId="{D5EBD867-FED1-4889-9990-E01FD7EBAE29}" type="pres">
      <dgm:prSet presAssocID="{5CFBA31D-D60A-49F9-97AC-62D3F3D47064}" presName="iconBgRect" presStyleLbl="bgShp" presStyleIdx="3" presStyleCnt="7"/>
      <dgm:spPr/>
    </dgm:pt>
    <dgm:pt modelId="{FBB206A5-02F6-4641-A4B6-84DBDB7248BA}" type="pres">
      <dgm:prSet presAssocID="{5CFBA31D-D60A-49F9-97AC-62D3F3D4706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Checkmark"/>
        </a:ext>
      </dgm:extLst>
    </dgm:pt>
    <dgm:pt modelId="{426A0F90-744B-444E-B3B3-90042C8CC921}" type="pres">
      <dgm:prSet presAssocID="{5CFBA31D-D60A-49F9-97AC-62D3F3D47064}" presName="spaceRect" presStyleCnt="0"/>
      <dgm:spPr/>
    </dgm:pt>
    <dgm:pt modelId="{1A911BF8-AE2D-4E6F-AC0E-48ADD0600208}" type="pres">
      <dgm:prSet presAssocID="{5CFBA31D-D60A-49F9-97AC-62D3F3D47064}" presName="textRect" presStyleLbl="revTx" presStyleIdx="3" presStyleCnt="7">
        <dgm:presLayoutVars>
          <dgm:chMax val="1"/>
          <dgm:chPref val="1"/>
        </dgm:presLayoutVars>
      </dgm:prSet>
      <dgm:spPr/>
      <dgm:t>
        <a:bodyPr/>
        <a:lstStyle/>
        <a:p>
          <a:endParaRPr lang="en-US"/>
        </a:p>
      </dgm:t>
    </dgm:pt>
    <dgm:pt modelId="{7A63A246-AFAD-43B5-8234-49A3492A6482}" type="pres">
      <dgm:prSet presAssocID="{BE5F8091-8D2C-413D-BF17-2E78AB68E454}" presName="sibTrans" presStyleCnt="0"/>
      <dgm:spPr/>
    </dgm:pt>
    <dgm:pt modelId="{754F61EF-0519-4F30-AE34-FF5EEE44A69D}" type="pres">
      <dgm:prSet presAssocID="{B7C9F174-4C0D-4739-84B9-D600788F9A85}" presName="compNode" presStyleCnt="0"/>
      <dgm:spPr/>
    </dgm:pt>
    <dgm:pt modelId="{3E7CB03A-1E98-4CF5-BAE4-10876D1B7CC8}" type="pres">
      <dgm:prSet presAssocID="{B7C9F174-4C0D-4739-84B9-D600788F9A85}" presName="iconBgRect" presStyleLbl="bgShp" presStyleIdx="4" presStyleCnt="7"/>
      <dgm:spPr/>
    </dgm:pt>
    <dgm:pt modelId="{BC94303A-4DCB-4686-9AAB-A22CD59E7422}" type="pres">
      <dgm:prSet presAssocID="{B7C9F174-4C0D-4739-84B9-D600788F9A8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Bar chart"/>
        </a:ext>
      </dgm:extLst>
    </dgm:pt>
    <dgm:pt modelId="{54883103-DCA6-4E5E-AEC8-FBFE7F8E6960}" type="pres">
      <dgm:prSet presAssocID="{B7C9F174-4C0D-4739-84B9-D600788F9A85}" presName="spaceRect" presStyleCnt="0"/>
      <dgm:spPr/>
    </dgm:pt>
    <dgm:pt modelId="{BC47A326-42D9-48D8-BF3F-631502557EDA}" type="pres">
      <dgm:prSet presAssocID="{B7C9F174-4C0D-4739-84B9-D600788F9A85}" presName="textRect" presStyleLbl="revTx" presStyleIdx="4" presStyleCnt="7">
        <dgm:presLayoutVars>
          <dgm:chMax val="1"/>
          <dgm:chPref val="1"/>
        </dgm:presLayoutVars>
      </dgm:prSet>
      <dgm:spPr/>
      <dgm:t>
        <a:bodyPr/>
        <a:lstStyle/>
        <a:p>
          <a:endParaRPr lang="en-US"/>
        </a:p>
      </dgm:t>
    </dgm:pt>
    <dgm:pt modelId="{CD900C87-2E2D-4397-8CFD-FF1EB12D7EB1}" type="pres">
      <dgm:prSet presAssocID="{97E9D9B6-7A71-44D6-A3E6-528354258A86}" presName="sibTrans" presStyleCnt="0"/>
      <dgm:spPr/>
    </dgm:pt>
    <dgm:pt modelId="{766B8E3E-C084-4989-B39C-A4D5505CD35F}" type="pres">
      <dgm:prSet presAssocID="{5164CF70-7C46-4F10-8848-B6C26F1A58BA}" presName="compNode" presStyleCnt="0"/>
      <dgm:spPr/>
    </dgm:pt>
    <dgm:pt modelId="{F2E64063-CDA3-42D2-9847-52DE50DA17FA}" type="pres">
      <dgm:prSet presAssocID="{5164CF70-7C46-4F10-8848-B6C26F1A58BA}" presName="iconBgRect" presStyleLbl="bgShp" presStyleIdx="5" presStyleCnt="7"/>
      <dgm:spPr/>
    </dgm:pt>
    <dgm:pt modelId="{5E26C1B5-1DDB-4765-A150-2154B72D653B}" type="pres">
      <dgm:prSet presAssocID="{5164CF70-7C46-4F10-8848-B6C26F1A58B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xmlns="" id="0" name="" descr="Gavel"/>
        </a:ext>
      </dgm:extLst>
    </dgm:pt>
    <dgm:pt modelId="{16FA6BDC-CCFD-4EC7-A9C8-E336CB86D8BD}" type="pres">
      <dgm:prSet presAssocID="{5164CF70-7C46-4F10-8848-B6C26F1A58BA}" presName="spaceRect" presStyleCnt="0"/>
      <dgm:spPr/>
    </dgm:pt>
    <dgm:pt modelId="{4767459B-05BF-457E-A18F-C984DD7D0615}" type="pres">
      <dgm:prSet presAssocID="{5164CF70-7C46-4F10-8848-B6C26F1A58BA}" presName="textRect" presStyleLbl="revTx" presStyleIdx="5" presStyleCnt="7">
        <dgm:presLayoutVars>
          <dgm:chMax val="1"/>
          <dgm:chPref val="1"/>
        </dgm:presLayoutVars>
      </dgm:prSet>
      <dgm:spPr/>
      <dgm:t>
        <a:bodyPr/>
        <a:lstStyle/>
        <a:p>
          <a:endParaRPr lang="en-US"/>
        </a:p>
      </dgm:t>
    </dgm:pt>
    <dgm:pt modelId="{E5B294E0-46CE-4A46-9368-48B3E348F27D}" type="pres">
      <dgm:prSet presAssocID="{E3883AA3-C620-4619-B683-5F53790E1C4D}" presName="sibTrans" presStyleCnt="0"/>
      <dgm:spPr/>
    </dgm:pt>
    <dgm:pt modelId="{66B364BB-B7AD-49DB-B74A-A4455CF4C18D}" type="pres">
      <dgm:prSet presAssocID="{87E0D454-8F2E-455F-B29F-6DE5DFC37441}" presName="compNode" presStyleCnt="0"/>
      <dgm:spPr/>
    </dgm:pt>
    <dgm:pt modelId="{8EED9550-8280-4A90-99B5-D172BDECF428}" type="pres">
      <dgm:prSet presAssocID="{87E0D454-8F2E-455F-B29F-6DE5DFC37441}" presName="iconBgRect" presStyleLbl="bgShp" presStyleIdx="6" presStyleCnt="7"/>
      <dgm:spPr/>
    </dgm:pt>
    <dgm:pt modelId="{119C3E5F-93ED-45F8-8F68-EF7F9FD0FD6B}" type="pres">
      <dgm:prSet presAssocID="{87E0D454-8F2E-455F-B29F-6DE5DFC3744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xmlns="" val="0"/>
              </a:ext>
              <a:ext uri="{96DAC541-7B7A-43D3-8B79-37D633B846F1}">
                <asvg:svgBlip xmlns:asvg="http://schemas.microsoft.com/office/drawing/2016/SVG/main" xmlns="" r:embed="rId14"/>
              </a:ext>
            </a:extLst>
          </a:blip>
          <a:stretch>
            <a:fillRect/>
          </a:stretch>
        </a:blipFill>
        <a:ln>
          <a:noFill/>
        </a:ln>
      </dgm:spPr>
      <dgm:extLst>
        <a:ext uri="{E40237B7-FDA0-4F09-8148-C483321AD2D9}">
          <dgm14:cNvPr xmlns:dgm14="http://schemas.microsoft.com/office/drawing/2010/diagram" xmlns="" id="0" name="" descr="Lightbulb"/>
        </a:ext>
      </dgm:extLst>
    </dgm:pt>
    <dgm:pt modelId="{B382EC40-3BD5-4926-B644-387CE6398AFA}" type="pres">
      <dgm:prSet presAssocID="{87E0D454-8F2E-455F-B29F-6DE5DFC37441}" presName="spaceRect" presStyleCnt="0"/>
      <dgm:spPr/>
    </dgm:pt>
    <dgm:pt modelId="{6C9794E3-1661-4710-B3B7-686DBFB1325F}" type="pres">
      <dgm:prSet presAssocID="{87E0D454-8F2E-455F-B29F-6DE5DFC37441}" presName="textRect" presStyleLbl="revTx" presStyleIdx="6" presStyleCnt="7" custScaleX="199997">
        <dgm:presLayoutVars>
          <dgm:chMax val="1"/>
          <dgm:chPref val="1"/>
        </dgm:presLayoutVars>
      </dgm:prSet>
      <dgm:spPr/>
      <dgm:t>
        <a:bodyPr/>
        <a:lstStyle/>
        <a:p>
          <a:endParaRPr lang="en-US"/>
        </a:p>
      </dgm:t>
    </dgm:pt>
  </dgm:ptLst>
  <dgm:cxnLst>
    <dgm:cxn modelId="{1B8733CD-5906-4395-A163-1E58EE547AC4}" srcId="{111E45A6-7872-4771-AF93-0CAEBD082A9B}" destId="{986D29E0-DFC4-4A9D-B249-39B96A5D8B7B}" srcOrd="2" destOrd="0" parTransId="{690C400D-B85E-48BE-97CD-3BFCB250BA60}" sibTransId="{5E8ACB25-DAA5-4A49-B66F-8206AC165116}"/>
    <dgm:cxn modelId="{6AB1B54A-A346-4BBB-9A0A-1CF70DC258B1}" srcId="{111E45A6-7872-4771-AF93-0CAEBD082A9B}" destId="{5CFBA31D-D60A-49F9-97AC-62D3F3D47064}" srcOrd="3" destOrd="0" parTransId="{ADC7EF2A-E383-4979-9EC8-E235AB6C23B3}" sibTransId="{BE5F8091-8D2C-413D-BF17-2E78AB68E454}"/>
    <dgm:cxn modelId="{2AC4E280-8EEC-4796-850B-67FFC2C71B2B}" srcId="{111E45A6-7872-4771-AF93-0CAEBD082A9B}" destId="{5164CF70-7C46-4F10-8848-B6C26F1A58BA}" srcOrd="5" destOrd="0" parTransId="{65D36702-1B3D-4F1E-9FF8-056A73820EEC}" sibTransId="{E3883AA3-C620-4619-B683-5F53790E1C4D}"/>
    <dgm:cxn modelId="{32B03350-65BE-41BD-B4A6-C69678B61508}" type="presOf" srcId="{B7C9F174-4C0D-4739-84B9-D600788F9A85}" destId="{BC47A326-42D9-48D8-BF3F-631502557EDA}" srcOrd="0" destOrd="0" presId="urn:microsoft.com/office/officeart/2018/5/layout/IconCircleLabelList"/>
    <dgm:cxn modelId="{70FDAD0C-A270-4314-9AC2-AEFE5FBA394C}" type="presOf" srcId="{5CFBA31D-D60A-49F9-97AC-62D3F3D47064}" destId="{1A911BF8-AE2D-4E6F-AC0E-48ADD0600208}" srcOrd="0" destOrd="0" presId="urn:microsoft.com/office/officeart/2018/5/layout/IconCircleLabelList"/>
    <dgm:cxn modelId="{E2038EF0-3231-4315-99A2-45CE653F8AEB}" srcId="{111E45A6-7872-4771-AF93-0CAEBD082A9B}" destId="{A2A8E55F-537B-427C-B4A5-1ADA5C2A4371}" srcOrd="1" destOrd="0" parTransId="{DC7B7CB4-B6AC-4BC4-8F09-E19037DB7469}" sibTransId="{BCE4CF15-1F10-461C-BEA4-B7B71B7F62CD}"/>
    <dgm:cxn modelId="{64BEF7CC-0EA4-4CF7-930E-97585FCB7EC2}" srcId="{111E45A6-7872-4771-AF93-0CAEBD082A9B}" destId="{B7C9F174-4C0D-4739-84B9-D600788F9A85}" srcOrd="4" destOrd="0" parTransId="{50FBDC9C-1BC0-4B51-B138-0AD01D7F28AA}" sibTransId="{97E9D9B6-7A71-44D6-A3E6-528354258A86}"/>
    <dgm:cxn modelId="{139017FF-121F-4C2E-80AF-746A39AEAA9D}" type="presOf" srcId="{9C11F4CD-0D4A-4A0B-80D5-D09B9225D5D2}" destId="{734BEB15-E6F6-4118-85DC-53CBA8A53362}" srcOrd="0" destOrd="0" presId="urn:microsoft.com/office/officeart/2018/5/layout/IconCircleLabelList"/>
    <dgm:cxn modelId="{14C0B1F4-BB92-42A4-8A86-EA5414B4E69D}" srcId="{111E45A6-7872-4771-AF93-0CAEBD082A9B}" destId="{87E0D454-8F2E-455F-B29F-6DE5DFC37441}" srcOrd="6" destOrd="0" parTransId="{65A3C38B-27D5-4E0F-BB63-E1C4E392D283}" sibTransId="{EF0E4EE4-C2BD-4D0F-B80E-03EC707B940C}"/>
    <dgm:cxn modelId="{8E5EF71C-AA22-45EF-BDA7-78E54573C1BB}" srcId="{111E45A6-7872-4771-AF93-0CAEBD082A9B}" destId="{9C11F4CD-0D4A-4A0B-80D5-D09B9225D5D2}" srcOrd="0" destOrd="0" parTransId="{742E3B1A-A688-4BA8-856E-C7E6C3DFD815}" sibTransId="{E7C0544A-D3B7-4247-AADF-22EE606E26B1}"/>
    <dgm:cxn modelId="{02D27281-9F58-4D81-AE2C-BA84A15323BD}" type="presOf" srcId="{5164CF70-7C46-4F10-8848-B6C26F1A58BA}" destId="{4767459B-05BF-457E-A18F-C984DD7D0615}" srcOrd="0" destOrd="0" presId="urn:microsoft.com/office/officeart/2018/5/layout/IconCircleLabelList"/>
    <dgm:cxn modelId="{A50C116B-9348-4BE1-B27A-AACF311558AF}" type="presOf" srcId="{A2A8E55F-537B-427C-B4A5-1ADA5C2A4371}" destId="{06FECEB4-CB2A-49E0-87EF-BF2419AA6AE1}" srcOrd="0" destOrd="0" presId="urn:microsoft.com/office/officeart/2018/5/layout/IconCircleLabelList"/>
    <dgm:cxn modelId="{82282063-614A-4954-B513-536487FF2804}" type="presOf" srcId="{87E0D454-8F2E-455F-B29F-6DE5DFC37441}" destId="{6C9794E3-1661-4710-B3B7-686DBFB1325F}" srcOrd="0" destOrd="0" presId="urn:microsoft.com/office/officeart/2018/5/layout/IconCircleLabelList"/>
    <dgm:cxn modelId="{58826879-1B28-429B-8BB9-B263D49F5421}" type="presOf" srcId="{986D29E0-DFC4-4A9D-B249-39B96A5D8B7B}" destId="{15686F43-3F4A-4D41-9250-563E66CEBE65}" srcOrd="0" destOrd="0" presId="urn:microsoft.com/office/officeart/2018/5/layout/IconCircleLabelList"/>
    <dgm:cxn modelId="{D22F5AF5-FF47-44DF-9006-6A6B82B9F8F3}" type="presOf" srcId="{111E45A6-7872-4771-AF93-0CAEBD082A9B}" destId="{3CAF5270-34EB-499F-90DE-283937724C9F}" srcOrd="0" destOrd="0" presId="urn:microsoft.com/office/officeart/2018/5/layout/IconCircleLabelList"/>
    <dgm:cxn modelId="{301B1B49-C62E-4FF4-9B6A-7B59172BFEE6}" type="presParOf" srcId="{3CAF5270-34EB-499F-90DE-283937724C9F}" destId="{29A7F795-91A1-416F-9AB4-22BB106BA8F4}" srcOrd="0" destOrd="0" presId="urn:microsoft.com/office/officeart/2018/5/layout/IconCircleLabelList"/>
    <dgm:cxn modelId="{B0A1B4FA-13F2-42A5-8603-DD67971C7A88}" type="presParOf" srcId="{29A7F795-91A1-416F-9AB4-22BB106BA8F4}" destId="{45C8E1BB-46D9-4EA9-98CA-533AF5D78713}" srcOrd="0" destOrd="0" presId="urn:microsoft.com/office/officeart/2018/5/layout/IconCircleLabelList"/>
    <dgm:cxn modelId="{E40BB074-AECB-4F8B-BF04-B0CF2C585883}" type="presParOf" srcId="{29A7F795-91A1-416F-9AB4-22BB106BA8F4}" destId="{B6A8F1AA-B2AA-4CC1-82ED-8CD6D1B96BA2}" srcOrd="1" destOrd="0" presId="urn:microsoft.com/office/officeart/2018/5/layout/IconCircleLabelList"/>
    <dgm:cxn modelId="{F6E91893-2031-449B-901F-B3D1EABEB766}" type="presParOf" srcId="{29A7F795-91A1-416F-9AB4-22BB106BA8F4}" destId="{02844243-2E93-4960-9BAF-5CD72FBA25C0}" srcOrd="2" destOrd="0" presId="urn:microsoft.com/office/officeart/2018/5/layout/IconCircleLabelList"/>
    <dgm:cxn modelId="{FFF33DCB-3685-4F22-98FF-C37ECFD49AFF}" type="presParOf" srcId="{29A7F795-91A1-416F-9AB4-22BB106BA8F4}" destId="{734BEB15-E6F6-4118-85DC-53CBA8A53362}" srcOrd="3" destOrd="0" presId="urn:microsoft.com/office/officeart/2018/5/layout/IconCircleLabelList"/>
    <dgm:cxn modelId="{63ADE3A6-D2B0-42AB-B3DF-17ADE85FA397}" type="presParOf" srcId="{3CAF5270-34EB-499F-90DE-283937724C9F}" destId="{1B463249-E852-4B5F-95E3-BDAF358D2E9E}" srcOrd="1" destOrd="0" presId="urn:microsoft.com/office/officeart/2018/5/layout/IconCircleLabelList"/>
    <dgm:cxn modelId="{5A5F73C2-E034-4C59-AE28-FC559DB3580D}" type="presParOf" srcId="{3CAF5270-34EB-499F-90DE-283937724C9F}" destId="{5A7C4C50-CF50-4181-A4E4-7CD8065C9505}" srcOrd="2" destOrd="0" presId="urn:microsoft.com/office/officeart/2018/5/layout/IconCircleLabelList"/>
    <dgm:cxn modelId="{34963A29-BDF1-44D2-A5FB-FEA6965A3A1C}" type="presParOf" srcId="{5A7C4C50-CF50-4181-A4E4-7CD8065C9505}" destId="{A90DB67F-243E-4D7B-A762-9F62B301BA99}" srcOrd="0" destOrd="0" presId="urn:microsoft.com/office/officeart/2018/5/layout/IconCircleLabelList"/>
    <dgm:cxn modelId="{AC703CEC-A90F-482B-A4D5-1500B1B92D00}" type="presParOf" srcId="{5A7C4C50-CF50-4181-A4E4-7CD8065C9505}" destId="{D98364CA-1BC8-45B8-84C6-7F4F162B6AF0}" srcOrd="1" destOrd="0" presId="urn:microsoft.com/office/officeart/2018/5/layout/IconCircleLabelList"/>
    <dgm:cxn modelId="{1C8047BA-7FAF-4FC4-BF79-2D1C41D5379D}" type="presParOf" srcId="{5A7C4C50-CF50-4181-A4E4-7CD8065C9505}" destId="{FEFF2145-1721-4DE4-8E47-6E51B56A74A4}" srcOrd="2" destOrd="0" presId="urn:microsoft.com/office/officeart/2018/5/layout/IconCircleLabelList"/>
    <dgm:cxn modelId="{84840611-FB56-4462-ADDD-3795173DE3F6}" type="presParOf" srcId="{5A7C4C50-CF50-4181-A4E4-7CD8065C9505}" destId="{06FECEB4-CB2A-49E0-87EF-BF2419AA6AE1}" srcOrd="3" destOrd="0" presId="urn:microsoft.com/office/officeart/2018/5/layout/IconCircleLabelList"/>
    <dgm:cxn modelId="{1E2DE213-9838-48C3-971F-EDF95A63797C}" type="presParOf" srcId="{3CAF5270-34EB-499F-90DE-283937724C9F}" destId="{0BB14210-DE10-4FF7-8CEB-23FE6DDC76DA}" srcOrd="3" destOrd="0" presId="urn:microsoft.com/office/officeart/2018/5/layout/IconCircleLabelList"/>
    <dgm:cxn modelId="{15313B07-4AE4-45F1-A4CA-2DE349FF0AF2}" type="presParOf" srcId="{3CAF5270-34EB-499F-90DE-283937724C9F}" destId="{5CF37C92-5D15-42FD-A792-2BD57FD87E6D}" srcOrd="4" destOrd="0" presId="urn:microsoft.com/office/officeart/2018/5/layout/IconCircleLabelList"/>
    <dgm:cxn modelId="{B38AA414-3BBC-45FB-8434-AE33CEA6B402}" type="presParOf" srcId="{5CF37C92-5D15-42FD-A792-2BD57FD87E6D}" destId="{1CA7C81D-E40E-43F6-80DF-9E57D880640B}" srcOrd="0" destOrd="0" presId="urn:microsoft.com/office/officeart/2018/5/layout/IconCircleLabelList"/>
    <dgm:cxn modelId="{3AB9531F-AE10-441E-BB9B-5DAC4CA4B306}" type="presParOf" srcId="{5CF37C92-5D15-42FD-A792-2BD57FD87E6D}" destId="{71387D06-F14F-4CAB-89B4-4E5D539D4A90}" srcOrd="1" destOrd="0" presId="urn:microsoft.com/office/officeart/2018/5/layout/IconCircleLabelList"/>
    <dgm:cxn modelId="{76785E68-94AC-438F-8988-CAC9A0606EBD}" type="presParOf" srcId="{5CF37C92-5D15-42FD-A792-2BD57FD87E6D}" destId="{30B72B54-B866-44E8-8589-097044CFF401}" srcOrd="2" destOrd="0" presId="urn:microsoft.com/office/officeart/2018/5/layout/IconCircleLabelList"/>
    <dgm:cxn modelId="{DC93D261-7376-433F-A2D5-67704CA5C099}" type="presParOf" srcId="{5CF37C92-5D15-42FD-A792-2BD57FD87E6D}" destId="{15686F43-3F4A-4D41-9250-563E66CEBE65}" srcOrd="3" destOrd="0" presId="urn:microsoft.com/office/officeart/2018/5/layout/IconCircleLabelList"/>
    <dgm:cxn modelId="{EEA4DFD9-7336-411A-ACFE-B3078C3B2CA0}" type="presParOf" srcId="{3CAF5270-34EB-499F-90DE-283937724C9F}" destId="{53B93934-A5FF-43DB-B5BB-36E587DA8452}" srcOrd="5" destOrd="0" presId="urn:microsoft.com/office/officeart/2018/5/layout/IconCircleLabelList"/>
    <dgm:cxn modelId="{6D4F7F2D-53D5-4877-A607-56FA464F5861}" type="presParOf" srcId="{3CAF5270-34EB-499F-90DE-283937724C9F}" destId="{25A11C78-F47C-43DA-AFC4-C8FC5056FCF8}" srcOrd="6" destOrd="0" presId="urn:microsoft.com/office/officeart/2018/5/layout/IconCircleLabelList"/>
    <dgm:cxn modelId="{04B5B553-F244-4F04-9EB9-A3E9F25A1FDB}" type="presParOf" srcId="{25A11C78-F47C-43DA-AFC4-C8FC5056FCF8}" destId="{D5EBD867-FED1-4889-9990-E01FD7EBAE29}" srcOrd="0" destOrd="0" presId="urn:microsoft.com/office/officeart/2018/5/layout/IconCircleLabelList"/>
    <dgm:cxn modelId="{8382122E-A811-4832-A0A3-A6CE7D893CC7}" type="presParOf" srcId="{25A11C78-F47C-43DA-AFC4-C8FC5056FCF8}" destId="{FBB206A5-02F6-4641-A4B6-84DBDB7248BA}" srcOrd="1" destOrd="0" presId="urn:microsoft.com/office/officeart/2018/5/layout/IconCircleLabelList"/>
    <dgm:cxn modelId="{AE8FA5A8-7373-4467-A99B-00192663F658}" type="presParOf" srcId="{25A11C78-F47C-43DA-AFC4-C8FC5056FCF8}" destId="{426A0F90-744B-444E-B3B3-90042C8CC921}" srcOrd="2" destOrd="0" presId="urn:microsoft.com/office/officeart/2018/5/layout/IconCircleLabelList"/>
    <dgm:cxn modelId="{F7AC93DE-F895-431A-B54F-E7AD3E62BEF5}" type="presParOf" srcId="{25A11C78-F47C-43DA-AFC4-C8FC5056FCF8}" destId="{1A911BF8-AE2D-4E6F-AC0E-48ADD0600208}" srcOrd="3" destOrd="0" presId="urn:microsoft.com/office/officeart/2018/5/layout/IconCircleLabelList"/>
    <dgm:cxn modelId="{EDAA777B-3BF3-4C17-8F1C-0199E17F30DA}" type="presParOf" srcId="{3CAF5270-34EB-499F-90DE-283937724C9F}" destId="{7A63A246-AFAD-43B5-8234-49A3492A6482}" srcOrd="7" destOrd="0" presId="urn:microsoft.com/office/officeart/2018/5/layout/IconCircleLabelList"/>
    <dgm:cxn modelId="{D414645F-0D0E-4182-8640-C6BBB05F99BC}" type="presParOf" srcId="{3CAF5270-34EB-499F-90DE-283937724C9F}" destId="{754F61EF-0519-4F30-AE34-FF5EEE44A69D}" srcOrd="8" destOrd="0" presId="urn:microsoft.com/office/officeart/2018/5/layout/IconCircleLabelList"/>
    <dgm:cxn modelId="{A1BEF9E0-F2B1-4A87-AF67-06A99B025826}" type="presParOf" srcId="{754F61EF-0519-4F30-AE34-FF5EEE44A69D}" destId="{3E7CB03A-1E98-4CF5-BAE4-10876D1B7CC8}" srcOrd="0" destOrd="0" presId="urn:microsoft.com/office/officeart/2018/5/layout/IconCircleLabelList"/>
    <dgm:cxn modelId="{593D63F4-9225-4CF9-BF6C-AFAEC7109E5F}" type="presParOf" srcId="{754F61EF-0519-4F30-AE34-FF5EEE44A69D}" destId="{BC94303A-4DCB-4686-9AAB-A22CD59E7422}" srcOrd="1" destOrd="0" presId="urn:microsoft.com/office/officeart/2018/5/layout/IconCircleLabelList"/>
    <dgm:cxn modelId="{3004443F-A403-4DB6-9037-B1AD3694C0C6}" type="presParOf" srcId="{754F61EF-0519-4F30-AE34-FF5EEE44A69D}" destId="{54883103-DCA6-4E5E-AEC8-FBFE7F8E6960}" srcOrd="2" destOrd="0" presId="urn:microsoft.com/office/officeart/2018/5/layout/IconCircleLabelList"/>
    <dgm:cxn modelId="{8AA3AE8B-469B-48C2-9A07-595396D68DEB}" type="presParOf" srcId="{754F61EF-0519-4F30-AE34-FF5EEE44A69D}" destId="{BC47A326-42D9-48D8-BF3F-631502557EDA}" srcOrd="3" destOrd="0" presId="urn:microsoft.com/office/officeart/2018/5/layout/IconCircleLabelList"/>
    <dgm:cxn modelId="{1BB22BFA-8DF8-4B12-B4E6-0E9701D7E41B}" type="presParOf" srcId="{3CAF5270-34EB-499F-90DE-283937724C9F}" destId="{CD900C87-2E2D-4397-8CFD-FF1EB12D7EB1}" srcOrd="9" destOrd="0" presId="urn:microsoft.com/office/officeart/2018/5/layout/IconCircleLabelList"/>
    <dgm:cxn modelId="{56AA8833-60EF-4230-B59C-846061D47791}" type="presParOf" srcId="{3CAF5270-34EB-499F-90DE-283937724C9F}" destId="{766B8E3E-C084-4989-B39C-A4D5505CD35F}" srcOrd="10" destOrd="0" presId="urn:microsoft.com/office/officeart/2018/5/layout/IconCircleLabelList"/>
    <dgm:cxn modelId="{D2177658-9343-4CE1-8245-AC9516EE2C1D}" type="presParOf" srcId="{766B8E3E-C084-4989-B39C-A4D5505CD35F}" destId="{F2E64063-CDA3-42D2-9847-52DE50DA17FA}" srcOrd="0" destOrd="0" presId="urn:microsoft.com/office/officeart/2018/5/layout/IconCircleLabelList"/>
    <dgm:cxn modelId="{2688B3D2-94A5-499C-BED1-9AEEC8CFEB87}" type="presParOf" srcId="{766B8E3E-C084-4989-B39C-A4D5505CD35F}" destId="{5E26C1B5-1DDB-4765-A150-2154B72D653B}" srcOrd="1" destOrd="0" presId="urn:microsoft.com/office/officeart/2018/5/layout/IconCircleLabelList"/>
    <dgm:cxn modelId="{7C476474-73F4-4018-AC02-771146B57992}" type="presParOf" srcId="{766B8E3E-C084-4989-B39C-A4D5505CD35F}" destId="{16FA6BDC-CCFD-4EC7-A9C8-E336CB86D8BD}" srcOrd="2" destOrd="0" presId="urn:microsoft.com/office/officeart/2018/5/layout/IconCircleLabelList"/>
    <dgm:cxn modelId="{06A62BA7-5CCD-498C-95FC-230EBD85C8D9}" type="presParOf" srcId="{766B8E3E-C084-4989-B39C-A4D5505CD35F}" destId="{4767459B-05BF-457E-A18F-C984DD7D0615}" srcOrd="3" destOrd="0" presId="urn:microsoft.com/office/officeart/2018/5/layout/IconCircleLabelList"/>
    <dgm:cxn modelId="{19306BAF-ECC3-4D5F-9B07-8B19D9C04DBC}" type="presParOf" srcId="{3CAF5270-34EB-499F-90DE-283937724C9F}" destId="{E5B294E0-46CE-4A46-9368-48B3E348F27D}" srcOrd="11" destOrd="0" presId="urn:microsoft.com/office/officeart/2018/5/layout/IconCircleLabelList"/>
    <dgm:cxn modelId="{5E8D642D-5630-4A4C-BCCF-B4FFE15FF3B0}" type="presParOf" srcId="{3CAF5270-34EB-499F-90DE-283937724C9F}" destId="{66B364BB-B7AD-49DB-B74A-A4455CF4C18D}" srcOrd="12" destOrd="0" presId="urn:microsoft.com/office/officeart/2018/5/layout/IconCircleLabelList"/>
    <dgm:cxn modelId="{BB3E601F-C64D-48CC-BEA7-CD60D14B3A6C}" type="presParOf" srcId="{66B364BB-B7AD-49DB-B74A-A4455CF4C18D}" destId="{8EED9550-8280-4A90-99B5-D172BDECF428}" srcOrd="0" destOrd="0" presId="urn:microsoft.com/office/officeart/2018/5/layout/IconCircleLabelList"/>
    <dgm:cxn modelId="{44C3C6BB-C5EB-4B86-9477-B9BC3A84C0B5}" type="presParOf" srcId="{66B364BB-B7AD-49DB-B74A-A4455CF4C18D}" destId="{119C3E5F-93ED-45F8-8F68-EF7F9FD0FD6B}" srcOrd="1" destOrd="0" presId="urn:microsoft.com/office/officeart/2018/5/layout/IconCircleLabelList"/>
    <dgm:cxn modelId="{34DF8CA7-0AC8-406E-8F86-E1F237E61A4E}" type="presParOf" srcId="{66B364BB-B7AD-49DB-B74A-A4455CF4C18D}" destId="{B382EC40-3BD5-4926-B644-387CE6398AFA}" srcOrd="2" destOrd="0" presId="urn:microsoft.com/office/officeart/2018/5/layout/IconCircleLabelList"/>
    <dgm:cxn modelId="{D9E4686A-EEF0-4D50-B464-9F1CC849978E}" type="presParOf" srcId="{66B364BB-B7AD-49DB-B74A-A4455CF4C18D}" destId="{6C9794E3-1661-4710-B3B7-686DBFB1325F}"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9C1ED0-435E-4AC6-A53B-81AB8DD0071F}"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EE77A5-1682-4B68-9E30-D448BE0D63E2}">
      <dgm:prSet/>
      <dgm:spPr/>
      <dgm:t>
        <a:bodyPr/>
        <a:lstStyle/>
        <a:p>
          <a:pPr>
            <a:lnSpc>
              <a:spcPct val="100000"/>
            </a:lnSpc>
            <a:defRPr cap="all"/>
          </a:pPr>
          <a:r>
            <a:rPr lang="en-US" dirty="0"/>
            <a:t>For customers with a total outgoing minutes of usage (total_og_mou) equal to 0, we will impute the values of onnet, offnet, roam_og, loc_og, std_og, isd_og, spl_og, and og_others as 0.</a:t>
          </a:r>
        </a:p>
      </dgm:t>
    </dgm:pt>
    <dgm:pt modelId="{FD9517AA-A1BF-498C-B683-EC64A8BEC024}" type="parTrans" cxnId="{98C22395-B3E0-4A5C-9854-5F5E43FCFCB5}">
      <dgm:prSet/>
      <dgm:spPr/>
      <dgm:t>
        <a:bodyPr/>
        <a:lstStyle/>
        <a:p>
          <a:endParaRPr lang="en-US"/>
        </a:p>
      </dgm:t>
    </dgm:pt>
    <dgm:pt modelId="{9F4C62E3-50C6-4F8D-B937-D0CCE892AAA8}" type="sibTrans" cxnId="{98C22395-B3E0-4A5C-9854-5F5E43FCFCB5}">
      <dgm:prSet/>
      <dgm:spPr/>
      <dgm:t>
        <a:bodyPr/>
        <a:lstStyle/>
        <a:p>
          <a:endParaRPr lang="en-US"/>
        </a:p>
      </dgm:t>
    </dgm:pt>
    <dgm:pt modelId="{E5EEA3C9-5160-4B80-8D5C-A43000026736}">
      <dgm:prSet/>
      <dgm:spPr/>
      <dgm:t>
        <a:bodyPr/>
        <a:lstStyle/>
        <a:p>
          <a:pPr>
            <a:lnSpc>
              <a:spcPct val="100000"/>
            </a:lnSpc>
            <a:defRPr cap="all"/>
          </a:pPr>
          <a:r>
            <a:rPr lang="en-US" dirty="0"/>
            <a:t>Also Imputed roam_ic, loc_ic, std_ic, spl_ic, isd_ic, ic_others as 0 as total_ic_mou is 0 for customer</a:t>
          </a:r>
        </a:p>
      </dgm:t>
    </dgm:pt>
    <dgm:pt modelId="{A5417C5F-CEC2-4B75-95DA-7A93EA02FB2A}" type="parTrans" cxnId="{C3B0FF31-5FA0-40AE-819D-220E8A73F11B}">
      <dgm:prSet/>
      <dgm:spPr/>
      <dgm:t>
        <a:bodyPr/>
        <a:lstStyle/>
        <a:p>
          <a:endParaRPr lang="en-US"/>
        </a:p>
      </dgm:t>
    </dgm:pt>
    <dgm:pt modelId="{AF4CF972-B935-4F4C-8F1B-739AA32B490D}" type="sibTrans" cxnId="{C3B0FF31-5FA0-40AE-819D-220E8A73F11B}">
      <dgm:prSet/>
      <dgm:spPr/>
      <dgm:t>
        <a:bodyPr/>
        <a:lstStyle/>
        <a:p>
          <a:endParaRPr lang="en-US"/>
        </a:p>
      </dgm:t>
    </dgm:pt>
    <dgm:pt modelId="{9B291216-2BB6-461F-B34F-864059AEB409}">
      <dgm:prSet/>
      <dgm:spPr/>
      <dgm:t>
        <a:bodyPr/>
        <a:lstStyle/>
        <a:p>
          <a:pPr>
            <a:lnSpc>
              <a:spcPct val="100000"/>
            </a:lnSpc>
            <a:defRPr cap="all"/>
          </a:pPr>
          <a:r>
            <a:rPr lang="en-US" dirty="0"/>
            <a:t>Filtered  High-Value </a:t>
          </a:r>
          <a:r>
            <a:rPr lang="en-US" dirty="0" smtClean="0"/>
            <a:t>Customers</a:t>
          </a:r>
          <a:endParaRPr lang="en-US" dirty="0"/>
        </a:p>
      </dgm:t>
    </dgm:pt>
    <dgm:pt modelId="{4DB4A599-C6B5-4C4F-B169-F252AAA92357}" type="parTrans" cxnId="{F08F2BBE-84EE-455B-B95A-E02278BEE711}">
      <dgm:prSet/>
      <dgm:spPr/>
      <dgm:t>
        <a:bodyPr/>
        <a:lstStyle/>
        <a:p>
          <a:endParaRPr lang="en-US"/>
        </a:p>
      </dgm:t>
    </dgm:pt>
    <dgm:pt modelId="{18691B59-ED87-4D7F-BD49-0B10F72B1D49}" type="sibTrans" cxnId="{F08F2BBE-84EE-455B-B95A-E02278BEE711}">
      <dgm:prSet/>
      <dgm:spPr/>
      <dgm:t>
        <a:bodyPr/>
        <a:lstStyle/>
        <a:p>
          <a:endParaRPr lang="en-US"/>
        </a:p>
      </dgm:t>
    </dgm:pt>
    <dgm:pt modelId="{EED3AEAF-E911-44F0-9A16-456E32CECA92}">
      <dgm:prSet/>
      <dgm:spPr/>
      <dgm:t>
        <a:bodyPr/>
        <a:lstStyle/>
        <a:p>
          <a:pPr>
            <a:lnSpc>
              <a:spcPct val="100000"/>
            </a:lnSpc>
            <a:defRPr cap="all"/>
          </a:pPr>
          <a:r>
            <a:rPr lang="en-US" dirty="0"/>
            <a:t>The calculated percentile for the average recharge amount in the 6th and 7th months is 956.0.</a:t>
          </a:r>
        </a:p>
      </dgm:t>
    </dgm:pt>
    <dgm:pt modelId="{FD90E4E8-FACA-40B9-BF66-7711F401777F}" type="parTrans" cxnId="{F068D2A1-1686-4B04-88E3-89612B0AC3E5}">
      <dgm:prSet/>
      <dgm:spPr/>
      <dgm:t>
        <a:bodyPr/>
        <a:lstStyle/>
        <a:p>
          <a:endParaRPr lang="en-US"/>
        </a:p>
      </dgm:t>
    </dgm:pt>
    <dgm:pt modelId="{3630E4C0-A3F0-4FBB-9550-1CEDCEB1B972}" type="sibTrans" cxnId="{F068D2A1-1686-4B04-88E3-89612B0AC3E5}">
      <dgm:prSet/>
      <dgm:spPr/>
      <dgm:t>
        <a:bodyPr/>
        <a:lstStyle/>
        <a:p>
          <a:endParaRPr lang="en-US"/>
        </a:p>
      </dgm:t>
    </dgm:pt>
    <dgm:pt modelId="{764DD960-18A7-4D3D-857A-9FC130E3DDB6}" type="pres">
      <dgm:prSet presAssocID="{2B9C1ED0-435E-4AC6-A53B-81AB8DD0071F}" presName="root" presStyleCnt="0">
        <dgm:presLayoutVars>
          <dgm:dir/>
          <dgm:resizeHandles val="exact"/>
        </dgm:presLayoutVars>
      </dgm:prSet>
      <dgm:spPr/>
      <dgm:t>
        <a:bodyPr/>
        <a:lstStyle/>
        <a:p>
          <a:endParaRPr lang="en-US"/>
        </a:p>
      </dgm:t>
    </dgm:pt>
    <dgm:pt modelId="{94E78AFB-B786-439E-B774-909A654FC10D}" type="pres">
      <dgm:prSet presAssocID="{97EE77A5-1682-4B68-9E30-D448BE0D63E2}" presName="compNode" presStyleCnt="0"/>
      <dgm:spPr/>
    </dgm:pt>
    <dgm:pt modelId="{BC36FC31-DC9E-4120-989A-F59BDFCFE4D7}" type="pres">
      <dgm:prSet presAssocID="{97EE77A5-1682-4B68-9E30-D448BE0D63E2}" presName="iconBgRect" presStyleLbl="bgShp" presStyleIdx="0" presStyleCnt="4"/>
      <dgm:spPr/>
    </dgm:pt>
    <dgm:pt modelId="{75FC0617-E745-43E7-B638-5756EC3F8D20}" type="pres">
      <dgm:prSet presAssocID="{97EE77A5-1682-4B68-9E30-D448BE0D63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Garbage"/>
        </a:ext>
      </dgm:extLst>
    </dgm:pt>
    <dgm:pt modelId="{A0BB9FAA-5A39-4BF1-93FD-0C1EE1EF45AE}" type="pres">
      <dgm:prSet presAssocID="{97EE77A5-1682-4B68-9E30-D448BE0D63E2}" presName="spaceRect" presStyleCnt="0"/>
      <dgm:spPr/>
    </dgm:pt>
    <dgm:pt modelId="{6684533B-1C1F-41D8-A7C1-45DC099556F1}" type="pres">
      <dgm:prSet presAssocID="{97EE77A5-1682-4B68-9E30-D448BE0D63E2}" presName="textRect" presStyleLbl="revTx" presStyleIdx="0" presStyleCnt="4">
        <dgm:presLayoutVars>
          <dgm:chMax val="1"/>
          <dgm:chPref val="1"/>
        </dgm:presLayoutVars>
      </dgm:prSet>
      <dgm:spPr/>
      <dgm:t>
        <a:bodyPr/>
        <a:lstStyle/>
        <a:p>
          <a:endParaRPr lang="en-US"/>
        </a:p>
      </dgm:t>
    </dgm:pt>
    <dgm:pt modelId="{4848CA39-4E80-4680-B0E1-2982DBBC0383}" type="pres">
      <dgm:prSet presAssocID="{9F4C62E3-50C6-4F8D-B937-D0CCE892AAA8}" presName="sibTrans" presStyleCnt="0"/>
      <dgm:spPr/>
    </dgm:pt>
    <dgm:pt modelId="{7C6A903F-63E9-4E13-B360-D7651C8D74D8}" type="pres">
      <dgm:prSet presAssocID="{E5EEA3C9-5160-4B80-8D5C-A43000026736}" presName="compNode" presStyleCnt="0"/>
      <dgm:spPr/>
    </dgm:pt>
    <dgm:pt modelId="{5C299456-FDE5-4F1A-ABD2-1E35E91C0911}" type="pres">
      <dgm:prSet presAssocID="{E5EEA3C9-5160-4B80-8D5C-A43000026736}" presName="iconBgRect" presStyleLbl="bgShp" presStyleIdx="1" presStyleCnt="4"/>
      <dgm:spPr/>
    </dgm:pt>
    <dgm:pt modelId="{C02CA8CF-80DA-428F-AE38-E8C7F889E6FF}" type="pres">
      <dgm:prSet presAssocID="{E5EEA3C9-5160-4B80-8D5C-A430000267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Wind Chime"/>
        </a:ext>
      </dgm:extLst>
    </dgm:pt>
    <dgm:pt modelId="{4BFB4E3B-C41B-41A5-AE39-99EF4B0A1FEA}" type="pres">
      <dgm:prSet presAssocID="{E5EEA3C9-5160-4B80-8D5C-A43000026736}" presName="spaceRect" presStyleCnt="0"/>
      <dgm:spPr/>
    </dgm:pt>
    <dgm:pt modelId="{47566EF0-E9F4-486E-A4FE-168E9F93800E}" type="pres">
      <dgm:prSet presAssocID="{E5EEA3C9-5160-4B80-8D5C-A43000026736}" presName="textRect" presStyleLbl="revTx" presStyleIdx="1" presStyleCnt="4">
        <dgm:presLayoutVars>
          <dgm:chMax val="1"/>
          <dgm:chPref val="1"/>
        </dgm:presLayoutVars>
      </dgm:prSet>
      <dgm:spPr/>
      <dgm:t>
        <a:bodyPr/>
        <a:lstStyle/>
        <a:p>
          <a:endParaRPr lang="en-US"/>
        </a:p>
      </dgm:t>
    </dgm:pt>
    <dgm:pt modelId="{59407653-B73F-4DA0-9A82-BFD0BBD00E7B}" type="pres">
      <dgm:prSet presAssocID="{AF4CF972-B935-4F4C-8F1B-739AA32B490D}" presName="sibTrans" presStyleCnt="0"/>
      <dgm:spPr/>
    </dgm:pt>
    <dgm:pt modelId="{5ABBA48C-AE8D-4641-8E3D-45CC913D416B}" type="pres">
      <dgm:prSet presAssocID="{9B291216-2BB6-461F-B34F-864059AEB409}" presName="compNode" presStyleCnt="0"/>
      <dgm:spPr/>
    </dgm:pt>
    <dgm:pt modelId="{B9DF4E27-BEAA-464D-9D99-D593778D4136}" type="pres">
      <dgm:prSet presAssocID="{9B291216-2BB6-461F-B34F-864059AEB409}" presName="iconBgRect" presStyleLbl="bgShp" presStyleIdx="2" presStyleCnt="4"/>
      <dgm:spPr/>
    </dgm:pt>
    <dgm:pt modelId="{E0931EC4-74E3-40D7-9CFD-115C50C3A907}" type="pres">
      <dgm:prSet presAssocID="{9B291216-2BB6-461F-B34F-864059AEB4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Filter"/>
        </a:ext>
      </dgm:extLst>
    </dgm:pt>
    <dgm:pt modelId="{FCC994EB-E5C5-419C-AA32-0987DBE98F3D}" type="pres">
      <dgm:prSet presAssocID="{9B291216-2BB6-461F-B34F-864059AEB409}" presName="spaceRect" presStyleCnt="0"/>
      <dgm:spPr/>
    </dgm:pt>
    <dgm:pt modelId="{69756C31-0FB6-468E-80F5-CD452EAB08E5}" type="pres">
      <dgm:prSet presAssocID="{9B291216-2BB6-461F-B34F-864059AEB409}" presName="textRect" presStyleLbl="revTx" presStyleIdx="2" presStyleCnt="4">
        <dgm:presLayoutVars>
          <dgm:chMax val="1"/>
          <dgm:chPref val="1"/>
        </dgm:presLayoutVars>
      </dgm:prSet>
      <dgm:spPr/>
      <dgm:t>
        <a:bodyPr/>
        <a:lstStyle/>
        <a:p>
          <a:endParaRPr lang="en-US"/>
        </a:p>
      </dgm:t>
    </dgm:pt>
    <dgm:pt modelId="{2D7C91B7-DCA5-4880-9592-499925CA5AB0}" type="pres">
      <dgm:prSet presAssocID="{18691B59-ED87-4D7F-BD49-0B10F72B1D49}" presName="sibTrans" presStyleCnt="0"/>
      <dgm:spPr/>
    </dgm:pt>
    <dgm:pt modelId="{F75244E2-55DE-4AE5-9567-4E97CF7AAEA2}" type="pres">
      <dgm:prSet presAssocID="{EED3AEAF-E911-44F0-9A16-456E32CECA92}" presName="compNode" presStyleCnt="0"/>
      <dgm:spPr/>
    </dgm:pt>
    <dgm:pt modelId="{486E5C21-3799-467D-8E07-85D780CF7930}" type="pres">
      <dgm:prSet presAssocID="{EED3AEAF-E911-44F0-9A16-456E32CECA92}" presName="iconBgRect" presStyleLbl="bgShp" presStyleIdx="3" presStyleCnt="4"/>
      <dgm:spPr/>
    </dgm:pt>
    <dgm:pt modelId="{0C00C5AD-17B2-442D-A7A3-54A672665178}" type="pres">
      <dgm:prSet presAssocID="{EED3AEAF-E911-44F0-9A16-456E32CECA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Ruler"/>
        </a:ext>
      </dgm:extLst>
    </dgm:pt>
    <dgm:pt modelId="{4917066C-4D4A-4E5B-9A54-821D04A31FA3}" type="pres">
      <dgm:prSet presAssocID="{EED3AEAF-E911-44F0-9A16-456E32CECA92}" presName="spaceRect" presStyleCnt="0"/>
      <dgm:spPr/>
    </dgm:pt>
    <dgm:pt modelId="{6DEB3D87-555D-4732-A6F5-07A5FA324FA1}" type="pres">
      <dgm:prSet presAssocID="{EED3AEAF-E911-44F0-9A16-456E32CECA92}" presName="textRect" presStyleLbl="revTx" presStyleIdx="3" presStyleCnt="4">
        <dgm:presLayoutVars>
          <dgm:chMax val="1"/>
          <dgm:chPref val="1"/>
        </dgm:presLayoutVars>
      </dgm:prSet>
      <dgm:spPr/>
      <dgm:t>
        <a:bodyPr/>
        <a:lstStyle/>
        <a:p>
          <a:endParaRPr lang="en-US"/>
        </a:p>
      </dgm:t>
    </dgm:pt>
  </dgm:ptLst>
  <dgm:cxnLst>
    <dgm:cxn modelId="{40393D0A-3C02-473F-A417-F5A7C1207F75}" type="presOf" srcId="{E5EEA3C9-5160-4B80-8D5C-A43000026736}" destId="{47566EF0-E9F4-486E-A4FE-168E9F93800E}" srcOrd="0" destOrd="0" presId="urn:microsoft.com/office/officeart/2018/5/layout/IconCircleLabelList"/>
    <dgm:cxn modelId="{D26BC417-D632-4798-84EB-BE384B839885}" type="presOf" srcId="{97EE77A5-1682-4B68-9E30-D448BE0D63E2}" destId="{6684533B-1C1F-41D8-A7C1-45DC099556F1}" srcOrd="0" destOrd="0" presId="urn:microsoft.com/office/officeart/2018/5/layout/IconCircleLabelList"/>
    <dgm:cxn modelId="{5DAE330C-A6DE-4C25-B6EF-97B3B3123176}" type="presOf" srcId="{EED3AEAF-E911-44F0-9A16-456E32CECA92}" destId="{6DEB3D87-555D-4732-A6F5-07A5FA324FA1}" srcOrd="0" destOrd="0" presId="urn:microsoft.com/office/officeart/2018/5/layout/IconCircleLabelList"/>
    <dgm:cxn modelId="{F068D2A1-1686-4B04-88E3-89612B0AC3E5}" srcId="{2B9C1ED0-435E-4AC6-A53B-81AB8DD0071F}" destId="{EED3AEAF-E911-44F0-9A16-456E32CECA92}" srcOrd="3" destOrd="0" parTransId="{FD90E4E8-FACA-40B9-BF66-7711F401777F}" sibTransId="{3630E4C0-A3F0-4FBB-9550-1CEDCEB1B972}"/>
    <dgm:cxn modelId="{F08F2BBE-84EE-455B-B95A-E02278BEE711}" srcId="{2B9C1ED0-435E-4AC6-A53B-81AB8DD0071F}" destId="{9B291216-2BB6-461F-B34F-864059AEB409}" srcOrd="2" destOrd="0" parTransId="{4DB4A599-C6B5-4C4F-B169-F252AAA92357}" sibTransId="{18691B59-ED87-4D7F-BD49-0B10F72B1D49}"/>
    <dgm:cxn modelId="{4F004E1F-5BA5-4CC6-8433-8DCFDDF94BDD}" type="presOf" srcId="{9B291216-2BB6-461F-B34F-864059AEB409}" destId="{69756C31-0FB6-468E-80F5-CD452EAB08E5}" srcOrd="0" destOrd="0" presId="urn:microsoft.com/office/officeart/2018/5/layout/IconCircleLabelList"/>
    <dgm:cxn modelId="{98C22395-B3E0-4A5C-9854-5F5E43FCFCB5}" srcId="{2B9C1ED0-435E-4AC6-A53B-81AB8DD0071F}" destId="{97EE77A5-1682-4B68-9E30-D448BE0D63E2}" srcOrd="0" destOrd="0" parTransId="{FD9517AA-A1BF-498C-B683-EC64A8BEC024}" sibTransId="{9F4C62E3-50C6-4F8D-B937-D0CCE892AAA8}"/>
    <dgm:cxn modelId="{C3B0FF31-5FA0-40AE-819D-220E8A73F11B}" srcId="{2B9C1ED0-435E-4AC6-A53B-81AB8DD0071F}" destId="{E5EEA3C9-5160-4B80-8D5C-A43000026736}" srcOrd="1" destOrd="0" parTransId="{A5417C5F-CEC2-4B75-95DA-7A93EA02FB2A}" sibTransId="{AF4CF972-B935-4F4C-8F1B-739AA32B490D}"/>
    <dgm:cxn modelId="{7BC63248-8E9E-4817-BC0B-C1B065E6F6CE}" type="presOf" srcId="{2B9C1ED0-435E-4AC6-A53B-81AB8DD0071F}" destId="{764DD960-18A7-4D3D-857A-9FC130E3DDB6}" srcOrd="0" destOrd="0" presId="urn:microsoft.com/office/officeart/2018/5/layout/IconCircleLabelList"/>
    <dgm:cxn modelId="{02BE1F0A-44B3-4EE6-87E7-07C0871204DA}" type="presParOf" srcId="{764DD960-18A7-4D3D-857A-9FC130E3DDB6}" destId="{94E78AFB-B786-439E-B774-909A654FC10D}" srcOrd="0" destOrd="0" presId="urn:microsoft.com/office/officeart/2018/5/layout/IconCircleLabelList"/>
    <dgm:cxn modelId="{5D82D3C5-7B7E-496F-9D44-A5C010434A0D}" type="presParOf" srcId="{94E78AFB-B786-439E-B774-909A654FC10D}" destId="{BC36FC31-DC9E-4120-989A-F59BDFCFE4D7}" srcOrd="0" destOrd="0" presId="urn:microsoft.com/office/officeart/2018/5/layout/IconCircleLabelList"/>
    <dgm:cxn modelId="{870E3445-C0A0-4CD0-A156-38B4BD826CE4}" type="presParOf" srcId="{94E78AFB-B786-439E-B774-909A654FC10D}" destId="{75FC0617-E745-43E7-B638-5756EC3F8D20}" srcOrd="1" destOrd="0" presId="urn:microsoft.com/office/officeart/2018/5/layout/IconCircleLabelList"/>
    <dgm:cxn modelId="{399CD7FE-922E-402C-98F5-B90CD2A0FA6C}" type="presParOf" srcId="{94E78AFB-B786-439E-B774-909A654FC10D}" destId="{A0BB9FAA-5A39-4BF1-93FD-0C1EE1EF45AE}" srcOrd="2" destOrd="0" presId="urn:microsoft.com/office/officeart/2018/5/layout/IconCircleLabelList"/>
    <dgm:cxn modelId="{36CAA448-C910-4E2F-A065-EB2FFF3D756D}" type="presParOf" srcId="{94E78AFB-B786-439E-B774-909A654FC10D}" destId="{6684533B-1C1F-41D8-A7C1-45DC099556F1}" srcOrd="3" destOrd="0" presId="urn:microsoft.com/office/officeart/2018/5/layout/IconCircleLabelList"/>
    <dgm:cxn modelId="{C55CE2A3-0ACE-413C-BCFE-87A6742B0C3B}" type="presParOf" srcId="{764DD960-18A7-4D3D-857A-9FC130E3DDB6}" destId="{4848CA39-4E80-4680-B0E1-2982DBBC0383}" srcOrd="1" destOrd="0" presId="urn:microsoft.com/office/officeart/2018/5/layout/IconCircleLabelList"/>
    <dgm:cxn modelId="{32E0DE53-9A4F-4151-9AE5-DD3033894A35}" type="presParOf" srcId="{764DD960-18A7-4D3D-857A-9FC130E3DDB6}" destId="{7C6A903F-63E9-4E13-B360-D7651C8D74D8}" srcOrd="2" destOrd="0" presId="urn:microsoft.com/office/officeart/2018/5/layout/IconCircleLabelList"/>
    <dgm:cxn modelId="{2A0FD9A6-63D0-42E7-B65F-3BFE7C0FA801}" type="presParOf" srcId="{7C6A903F-63E9-4E13-B360-D7651C8D74D8}" destId="{5C299456-FDE5-4F1A-ABD2-1E35E91C0911}" srcOrd="0" destOrd="0" presId="urn:microsoft.com/office/officeart/2018/5/layout/IconCircleLabelList"/>
    <dgm:cxn modelId="{448C32AC-EFAC-457A-9690-811571E48483}" type="presParOf" srcId="{7C6A903F-63E9-4E13-B360-D7651C8D74D8}" destId="{C02CA8CF-80DA-428F-AE38-E8C7F889E6FF}" srcOrd="1" destOrd="0" presId="urn:microsoft.com/office/officeart/2018/5/layout/IconCircleLabelList"/>
    <dgm:cxn modelId="{897223D6-7438-4876-8A84-F7FB067D74FF}" type="presParOf" srcId="{7C6A903F-63E9-4E13-B360-D7651C8D74D8}" destId="{4BFB4E3B-C41B-41A5-AE39-99EF4B0A1FEA}" srcOrd="2" destOrd="0" presId="urn:microsoft.com/office/officeart/2018/5/layout/IconCircleLabelList"/>
    <dgm:cxn modelId="{DFDFE74C-DD2A-4DB1-ADA9-019D111D85D2}" type="presParOf" srcId="{7C6A903F-63E9-4E13-B360-D7651C8D74D8}" destId="{47566EF0-E9F4-486E-A4FE-168E9F93800E}" srcOrd="3" destOrd="0" presId="urn:microsoft.com/office/officeart/2018/5/layout/IconCircleLabelList"/>
    <dgm:cxn modelId="{EDA0026D-8FA8-464D-A127-186B9C1F9B1C}" type="presParOf" srcId="{764DD960-18A7-4D3D-857A-9FC130E3DDB6}" destId="{59407653-B73F-4DA0-9A82-BFD0BBD00E7B}" srcOrd="3" destOrd="0" presId="urn:microsoft.com/office/officeart/2018/5/layout/IconCircleLabelList"/>
    <dgm:cxn modelId="{A290FF5D-E736-4B0F-B9CE-824D488D65BD}" type="presParOf" srcId="{764DD960-18A7-4D3D-857A-9FC130E3DDB6}" destId="{5ABBA48C-AE8D-4641-8E3D-45CC913D416B}" srcOrd="4" destOrd="0" presId="urn:microsoft.com/office/officeart/2018/5/layout/IconCircleLabelList"/>
    <dgm:cxn modelId="{DDE28209-E334-4A9A-9E77-7F4585115A57}" type="presParOf" srcId="{5ABBA48C-AE8D-4641-8E3D-45CC913D416B}" destId="{B9DF4E27-BEAA-464D-9D99-D593778D4136}" srcOrd="0" destOrd="0" presId="urn:microsoft.com/office/officeart/2018/5/layout/IconCircleLabelList"/>
    <dgm:cxn modelId="{4E42E02D-2F9B-4F8B-97CD-F9440934ED46}" type="presParOf" srcId="{5ABBA48C-AE8D-4641-8E3D-45CC913D416B}" destId="{E0931EC4-74E3-40D7-9CFD-115C50C3A907}" srcOrd="1" destOrd="0" presId="urn:microsoft.com/office/officeart/2018/5/layout/IconCircleLabelList"/>
    <dgm:cxn modelId="{FD34247D-0C0C-41DD-9656-5C012D84AC54}" type="presParOf" srcId="{5ABBA48C-AE8D-4641-8E3D-45CC913D416B}" destId="{FCC994EB-E5C5-419C-AA32-0987DBE98F3D}" srcOrd="2" destOrd="0" presId="urn:microsoft.com/office/officeart/2018/5/layout/IconCircleLabelList"/>
    <dgm:cxn modelId="{CA2523CD-5348-4A3F-B794-CE4D2EE1A818}" type="presParOf" srcId="{5ABBA48C-AE8D-4641-8E3D-45CC913D416B}" destId="{69756C31-0FB6-468E-80F5-CD452EAB08E5}" srcOrd="3" destOrd="0" presId="urn:microsoft.com/office/officeart/2018/5/layout/IconCircleLabelList"/>
    <dgm:cxn modelId="{D9F50790-81A8-447F-916A-D073BEDF98E8}" type="presParOf" srcId="{764DD960-18A7-4D3D-857A-9FC130E3DDB6}" destId="{2D7C91B7-DCA5-4880-9592-499925CA5AB0}" srcOrd="5" destOrd="0" presId="urn:microsoft.com/office/officeart/2018/5/layout/IconCircleLabelList"/>
    <dgm:cxn modelId="{4887CE0B-B09D-4CC3-BF58-EE2989AB404A}" type="presParOf" srcId="{764DD960-18A7-4D3D-857A-9FC130E3DDB6}" destId="{F75244E2-55DE-4AE5-9567-4E97CF7AAEA2}" srcOrd="6" destOrd="0" presId="urn:microsoft.com/office/officeart/2018/5/layout/IconCircleLabelList"/>
    <dgm:cxn modelId="{E9C1CBFC-F90D-482D-874C-A61F6C6EF398}" type="presParOf" srcId="{F75244E2-55DE-4AE5-9567-4E97CF7AAEA2}" destId="{486E5C21-3799-467D-8E07-85D780CF7930}" srcOrd="0" destOrd="0" presId="urn:microsoft.com/office/officeart/2018/5/layout/IconCircleLabelList"/>
    <dgm:cxn modelId="{5892842D-E8D5-4F37-AE8F-A57D1083FEBA}" type="presParOf" srcId="{F75244E2-55DE-4AE5-9567-4E97CF7AAEA2}" destId="{0C00C5AD-17B2-442D-A7A3-54A672665178}" srcOrd="1" destOrd="0" presId="urn:microsoft.com/office/officeart/2018/5/layout/IconCircleLabelList"/>
    <dgm:cxn modelId="{64473E83-C787-4A4C-96AF-DDE419A8B9C3}" type="presParOf" srcId="{F75244E2-55DE-4AE5-9567-4E97CF7AAEA2}" destId="{4917066C-4D4A-4E5B-9A54-821D04A31FA3}" srcOrd="2" destOrd="0" presId="urn:microsoft.com/office/officeart/2018/5/layout/IconCircleLabelList"/>
    <dgm:cxn modelId="{1D26DCAC-7934-4ABB-A58B-184DBFAE6C51}" type="presParOf" srcId="{F75244E2-55DE-4AE5-9567-4E97CF7AAEA2}" destId="{6DEB3D87-555D-4732-A6F5-07A5FA324FA1}" srcOrd="3" destOrd="0" presId="urn:microsoft.com/office/officeart/2018/5/layout/IconCircleLabel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FFDFDB-6DE1-4AFA-9A78-0F6A6E62DE2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9776B0E-A549-4A02-B71B-161697F07653}">
      <dgm:prSet/>
      <dgm:spPr/>
      <dgm:t>
        <a:bodyPr/>
        <a:lstStyle/>
        <a:p>
          <a:r>
            <a:rPr lang="en-US"/>
            <a:t>Feature scaling is done by using StandardScalar function</a:t>
          </a:r>
        </a:p>
      </dgm:t>
    </dgm:pt>
    <dgm:pt modelId="{8B113F25-9B5E-489D-AAD4-23C056E69D60}" type="parTrans" cxnId="{33F4C160-DF2C-4B26-8EC3-885F4CA47E09}">
      <dgm:prSet/>
      <dgm:spPr/>
      <dgm:t>
        <a:bodyPr/>
        <a:lstStyle/>
        <a:p>
          <a:endParaRPr lang="en-US"/>
        </a:p>
      </dgm:t>
    </dgm:pt>
    <dgm:pt modelId="{E965AE1F-E093-479F-96D0-85CCD5AA60F8}" type="sibTrans" cxnId="{33F4C160-DF2C-4B26-8EC3-885F4CA47E09}">
      <dgm:prSet/>
      <dgm:spPr/>
      <dgm:t>
        <a:bodyPr/>
        <a:lstStyle/>
        <a:p>
          <a:endParaRPr lang="en-US"/>
        </a:p>
      </dgm:t>
    </dgm:pt>
    <dgm:pt modelId="{8BAF732A-1443-4BDE-84AA-5E5C32CB6434}">
      <dgm:prSet/>
      <dgm:spPr/>
      <dgm:t>
        <a:bodyPr/>
        <a:lstStyle/>
        <a:p>
          <a:r>
            <a:rPr lang="en-US"/>
            <a:t>For training data , fit_transform function is used</a:t>
          </a:r>
        </a:p>
      </dgm:t>
    </dgm:pt>
    <dgm:pt modelId="{D48C7E05-B8D4-4CAE-9802-415B1BD78B56}" type="parTrans" cxnId="{C7AD1174-4662-4717-8BBC-E95434F1755E}">
      <dgm:prSet/>
      <dgm:spPr/>
      <dgm:t>
        <a:bodyPr/>
        <a:lstStyle/>
        <a:p>
          <a:endParaRPr lang="en-US"/>
        </a:p>
      </dgm:t>
    </dgm:pt>
    <dgm:pt modelId="{F24A551D-A0B0-4409-8073-61AE16E4FE2B}" type="sibTrans" cxnId="{C7AD1174-4662-4717-8BBC-E95434F1755E}">
      <dgm:prSet/>
      <dgm:spPr/>
      <dgm:t>
        <a:bodyPr/>
        <a:lstStyle/>
        <a:p>
          <a:endParaRPr lang="en-US"/>
        </a:p>
      </dgm:t>
    </dgm:pt>
    <dgm:pt modelId="{90E22B3A-6991-4577-9327-0D2CDEB81B57}">
      <dgm:prSet/>
      <dgm:spPr/>
      <dgm:t>
        <a:bodyPr/>
        <a:lstStyle/>
        <a:p>
          <a:r>
            <a:rPr lang="en-US" dirty="0"/>
            <a:t>For testing data , transform function is used</a:t>
          </a:r>
        </a:p>
      </dgm:t>
    </dgm:pt>
    <dgm:pt modelId="{711250FE-A7EF-4E47-BD27-E2EF91095F49}" type="parTrans" cxnId="{1D479DDF-86D8-47C1-B1E7-72315BEC1BD5}">
      <dgm:prSet/>
      <dgm:spPr/>
      <dgm:t>
        <a:bodyPr/>
        <a:lstStyle/>
        <a:p>
          <a:endParaRPr lang="en-US"/>
        </a:p>
      </dgm:t>
    </dgm:pt>
    <dgm:pt modelId="{1F47DAEC-D149-42AD-8215-7E69676BAB7A}" type="sibTrans" cxnId="{1D479DDF-86D8-47C1-B1E7-72315BEC1BD5}">
      <dgm:prSet/>
      <dgm:spPr/>
      <dgm:t>
        <a:bodyPr/>
        <a:lstStyle/>
        <a:p>
          <a:endParaRPr lang="en-US"/>
        </a:p>
      </dgm:t>
    </dgm:pt>
    <dgm:pt modelId="{6441D2BD-E22C-47EB-8196-CCC5F6782B0C}">
      <dgm:prSet/>
      <dgm:spPr/>
      <dgm:t>
        <a:bodyPr/>
        <a:lstStyle/>
        <a:p>
          <a:r>
            <a:rPr lang="en-US"/>
            <a:t>The allocation ratio between training and testing data may vary depending on the specific models being used.</a:t>
          </a:r>
        </a:p>
      </dgm:t>
    </dgm:pt>
    <dgm:pt modelId="{00F31670-B4E8-493D-A98C-FE3640B52A0C}" type="parTrans" cxnId="{8A73BB6B-053D-469E-A7C2-E9800D298697}">
      <dgm:prSet/>
      <dgm:spPr/>
      <dgm:t>
        <a:bodyPr/>
        <a:lstStyle/>
        <a:p>
          <a:endParaRPr lang="en-US"/>
        </a:p>
      </dgm:t>
    </dgm:pt>
    <dgm:pt modelId="{443AA406-35F7-484D-B0D7-B8DDFA5472DD}" type="sibTrans" cxnId="{8A73BB6B-053D-469E-A7C2-E9800D298697}">
      <dgm:prSet/>
      <dgm:spPr/>
      <dgm:t>
        <a:bodyPr/>
        <a:lstStyle/>
        <a:p>
          <a:endParaRPr lang="en-US"/>
        </a:p>
      </dgm:t>
    </dgm:pt>
    <dgm:pt modelId="{116BF6AB-7CD2-4B98-9C3C-19091AF3988E}" type="pres">
      <dgm:prSet presAssocID="{23FFDFDB-6DE1-4AFA-9A78-0F6A6E62DE26}" presName="vert0" presStyleCnt="0">
        <dgm:presLayoutVars>
          <dgm:dir/>
          <dgm:animOne val="branch"/>
          <dgm:animLvl val="lvl"/>
        </dgm:presLayoutVars>
      </dgm:prSet>
      <dgm:spPr/>
      <dgm:t>
        <a:bodyPr/>
        <a:lstStyle/>
        <a:p>
          <a:endParaRPr lang="en-US"/>
        </a:p>
      </dgm:t>
    </dgm:pt>
    <dgm:pt modelId="{70A1236A-920C-4608-BDC4-93A7443A0619}" type="pres">
      <dgm:prSet presAssocID="{69776B0E-A549-4A02-B71B-161697F07653}" presName="thickLine" presStyleLbl="alignNode1" presStyleIdx="0" presStyleCnt="4"/>
      <dgm:spPr/>
    </dgm:pt>
    <dgm:pt modelId="{0549B790-CFB4-4F9D-A2E7-CB6F7146D2DF}" type="pres">
      <dgm:prSet presAssocID="{69776B0E-A549-4A02-B71B-161697F07653}" presName="horz1" presStyleCnt="0"/>
      <dgm:spPr/>
    </dgm:pt>
    <dgm:pt modelId="{DB37FC2C-3018-4CE7-93DC-B62D3E6D48F1}" type="pres">
      <dgm:prSet presAssocID="{69776B0E-A549-4A02-B71B-161697F07653}" presName="tx1" presStyleLbl="revTx" presStyleIdx="0" presStyleCnt="4"/>
      <dgm:spPr/>
      <dgm:t>
        <a:bodyPr/>
        <a:lstStyle/>
        <a:p>
          <a:endParaRPr lang="en-US"/>
        </a:p>
      </dgm:t>
    </dgm:pt>
    <dgm:pt modelId="{FDF36C73-5492-41ED-B6C5-4F2BFE60C953}" type="pres">
      <dgm:prSet presAssocID="{69776B0E-A549-4A02-B71B-161697F07653}" presName="vert1" presStyleCnt="0"/>
      <dgm:spPr/>
    </dgm:pt>
    <dgm:pt modelId="{14F66AEF-EE42-4A8E-AA8C-26B9D55E7439}" type="pres">
      <dgm:prSet presAssocID="{8BAF732A-1443-4BDE-84AA-5E5C32CB6434}" presName="thickLine" presStyleLbl="alignNode1" presStyleIdx="1" presStyleCnt="4"/>
      <dgm:spPr/>
    </dgm:pt>
    <dgm:pt modelId="{00D5321E-C3F2-4AA7-A5BA-70E93AC2BF16}" type="pres">
      <dgm:prSet presAssocID="{8BAF732A-1443-4BDE-84AA-5E5C32CB6434}" presName="horz1" presStyleCnt="0"/>
      <dgm:spPr/>
    </dgm:pt>
    <dgm:pt modelId="{228DBACC-1FC6-45EA-8DF3-DAB3DFC68C3A}" type="pres">
      <dgm:prSet presAssocID="{8BAF732A-1443-4BDE-84AA-5E5C32CB6434}" presName="tx1" presStyleLbl="revTx" presStyleIdx="1" presStyleCnt="4"/>
      <dgm:spPr/>
      <dgm:t>
        <a:bodyPr/>
        <a:lstStyle/>
        <a:p>
          <a:endParaRPr lang="en-US"/>
        </a:p>
      </dgm:t>
    </dgm:pt>
    <dgm:pt modelId="{C9A51B20-3784-4508-8380-8879614650F9}" type="pres">
      <dgm:prSet presAssocID="{8BAF732A-1443-4BDE-84AA-5E5C32CB6434}" presName="vert1" presStyleCnt="0"/>
      <dgm:spPr/>
    </dgm:pt>
    <dgm:pt modelId="{0A6A8071-28CA-4547-ABE6-5D8B5849FAC8}" type="pres">
      <dgm:prSet presAssocID="{90E22B3A-6991-4577-9327-0D2CDEB81B57}" presName="thickLine" presStyleLbl="alignNode1" presStyleIdx="2" presStyleCnt="4"/>
      <dgm:spPr/>
    </dgm:pt>
    <dgm:pt modelId="{AAFF22A0-FE8D-445E-9C10-F4289C9C6D59}" type="pres">
      <dgm:prSet presAssocID="{90E22B3A-6991-4577-9327-0D2CDEB81B57}" presName="horz1" presStyleCnt="0"/>
      <dgm:spPr/>
    </dgm:pt>
    <dgm:pt modelId="{D1C879FC-D008-47CD-8F43-F6304DCA0489}" type="pres">
      <dgm:prSet presAssocID="{90E22B3A-6991-4577-9327-0D2CDEB81B57}" presName="tx1" presStyleLbl="revTx" presStyleIdx="2" presStyleCnt="4"/>
      <dgm:spPr/>
      <dgm:t>
        <a:bodyPr/>
        <a:lstStyle/>
        <a:p>
          <a:endParaRPr lang="en-US"/>
        </a:p>
      </dgm:t>
    </dgm:pt>
    <dgm:pt modelId="{60238DA5-E471-444B-8799-011F872EC269}" type="pres">
      <dgm:prSet presAssocID="{90E22B3A-6991-4577-9327-0D2CDEB81B57}" presName="vert1" presStyleCnt="0"/>
      <dgm:spPr/>
    </dgm:pt>
    <dgm:pt modelId="{5C2C7792-7199-41AA-B946-1024DED65D1D}" type="pres">
      <dgm:prSet presAssocID="{6441D2BD-E22C-47EB-8196-CCC5F6782B0C}" presName="thickLine" presStyleLbl="alignNode1" presStyleIdx="3" presStyleCnt="4"/>
      <dgm:spPr/>
    </dgm:pt>
    <dgm:pt modelId="{F8B41B9E-548D-47A0-B030-E5C71B3481CE}" type="pres">
      <dgm:prSet presAssocID="{6441D2BD-E22C-47EB-8196-CCC5F6782B0C}" presName="horz1" presStyleCnt="0"/>
      <dgm:spPr/>
    </dgm:pt>
    <dgm:pt modelId="{9B22F04D-5A46-4056-9C61-684CEC53BFC8}" type="pres">
      <dgm:prSet presAssocID="{6441D2BD-E22C-47EB-8196-CCC5F6782B0C}" presName="tx1" presStyleLbl="revTx" presStyleIdx="3" presStyleCnt="4"/>
      <dgm:spPr/>
      <dgm:t>
        <a:bodyPr/>
        <a:lstStyle/>
        <a:p>
          <a:endParaRPr lang="en-US"/>
        </a:p>
      </dgm:t>
    </dgm:pt>
    <dgm:pt modelId="{CA1BD3DD-AC25-4C54-A06B-8A27BFC8F428}" type="pres">
      <dgm:prSet presAssocID="{6441D2BD-E22C-47EB-8196-CCC5F6782B0C}" presName="vert1" presStyleCnt="0"/>
      <dgm:spPr/>
    </dgm:pt>
  </dgm:ptLst>
  <dgm:cxnLst>
    <dgm:cxn modelId="{1D479DDF-86D8-47C1-B1E7-72315BEC1BD5}" srcId="{23FFDFDB-6DE1-4AFA-9A78-0F6A6E62DE26}" destId="{90E22B3A-6991-4577-9327-0D2CDEB81B57}" srcOrd="2" destOrd="0" parTransId="{711250FE-A7EF-4E47-BD27-E2EF91095F49}" sibTransId="{1F47DAEC-D149-42AD-8215-7E69676BAB7A}"/>
    <dgm:cxn modelId="{74EF95FA-2696-4988-B596-ABED2443B264}" type="presOf" srcId="{69776B0E-A549-4A02-B71B-161697F07653}" destId="{DB37FC2C-3018-4CE7-93DC-B62D3E6D48F1}" srcOrd="0" destOrd="0" presId="urn:microsoft.com/office/officeart/2008/layout/LinedList"/>
    <dgm:cxn modelId="{8A73BB6B-053D-469E-A7C2-E9800D298697}" srcId="{23FFDFDB-6DE1-4AFA-9A78-0F6A6E62DE26}" destId="{6441D2BD-E22C-47EB-8196-CCC5F6782B0C}" srcOrd="3" destOrd="0" parTransId="{00F31670-B4E8-493D-A98C-FE3640B52A0C}" sibTransId="{443AA406-35F7-484D-B0D7-B8DDFA5472DD}"/>
    <dgm:cxn modelId="{DEEC579D-3AFA-4D81-893B-01777D9CF41F}" type="presOf" srcId="{8BAF732A-1443-4BDE-84AA-5E5C32CB6434}" destId="{228DBACC-1FC6-45EA-8DF3-DAB3DFC68C3A}" srcOrd="0" destOrd="0" presId="urn:microsoft.com/office/officeart/2008/layout/LinedList"/>
    <dgm:cxn modelId="{46A0C248-9442-4EFC-BC8B-DBF697BE16DF}" type="presOf" srcId="{90E22B3A-6991-4577-9327-0D2CDEB81B57}" destId="{D1C879FC-D008-47CD-8F43-F6304DCA0489}" srcOrd="0" destOrd="0" presId="urn:microsoft.com/office/officeart/2008/layout/LinedList"/>
    <dgm:cxn modelId="{839BD1AE-7970-4AC1-BC26-D05DC3BD5A67}" type="presOf" srcId="{6441D2BD-E22C-47EB-8196-CCC5F6782B0C}" destId="{9B22F04D-5A46-4056-9C61-684CEC53BFC8}" srcOrd="0" destOrd="0" presId="urn:microsoft.com/office/officeart/2008/layout/LinedList"/>
    <dgm:cxn modelId="{C7AD1174-4662-4717-8BBC-E95434F1755E}" srcId="{23FFDFDB-6DE1-4AFA-9A78-0F6A6E62DE26}" destId="{8BAF732A-1443-4BDE-84AA-5E5C32CB6434}" srcOrd="1" destOrd="0" parTransId="{D48C7E05-B8D4-4CAE-9802-415B1BD78B56}" sibTransId="{F24A551D-A0B0-4409-8073-61AE16E4FE2B}"/>
    <dgm:cxn modelId="{211C18C9-41B6-4FFA-86C6-0911740501AC}" type="presOf" srcId="{23FFDFDB-6DE1-4AFA-9A78-0F6A6E62DE26}" destId="{116BF6AB-7CD2-4B98-9C3C-19091AF3988E}" srcOrd="0" destOrd="0" presId="urn:microsoft.com/office/officeart/2008/layout/LinedList"/>
    <dgm:cxn modelId="{33F4C160-DF2C-4B26-8EC3-885F4CA47E09}" srcId="{23FFDFDB-6DE1-4AFA-9A78-0F6A6E62DE26}" destId="{69776B0E-A549-4A02-B71B-161697F07653}" srcOrd="0" destOrd="0" parTransId="{8B113F25-9B5E-489D-AAD4-23C056E69D60}" sibTransId="{E965AE1F-E093-479F-96D0-85CCD5AA60F8}"/>
    <dgm:cxn modelId="{EB2D17BE-50B6-4AE2-96D6-CF0C1A4E2692}" type="presParOf" srcId="{116BF6AB-7CD2-4B98-9C3C-19091AF3988E}" destId="{70A1236A-920C-4608-BDC4-93A7443A0619}" srcOrd="0" destOrd="0" presId="urn:microsoft.com/office/officeart/2008/layout/LinedList"/>
    <dgm:cxn modelId="{727EF425-F5BD-4EC1-A4BE-5A4C2192F4F2}" type="presParOf" srcId="{116BF6AB-7CD2-4B98-9C3C-19091AF3988E}" destId="{0549B790-CFB4-4F9D-A2E7-CB6F7146D2DF}" srcOrd="1" destOrd="0" presId="urn:microsoft.com/office/officeart/2008/layout/LinedList"/>
    <dgm:cxn modelId="{0833E91C-8431-4601-A0D4-BF494C0C63E4}" type="presParOf" srcId="{0549B790-CFB4-4F9D-A2E7-CB6F7146D2DF}" destId="{DB37FC2C-3018-4CE7-93DC-B62D3E6D48F1}" srcOrd="0" destOrd="0" presId="urn:microsoft.com/office/officeart/2008/layout/LinedList"/>
    <dgm:cxn modelId="{A8DD8130-1962-468F-A8F0-35B50ECEC286}" type="presParOf" srcId="{0549B790-CFB4-4F9D-A2E7-CB6F7146D2DF}" destId="{FDF36C73-5492-41ED-B6C5-4F2BFE60C953}" srcOrd="1" destOrd="0" presId="urn:microsoft.com/office/officeart/2008/layout/LinedList"/>
    <dgm:cxn modelId="{D96A93F8-40F5-4283-AFE9-886B0D9675D0}" type="presParOf" srcId="{116BF6AB-7CD2-4B98-9C3C-19091AF3988E}" destId="{14F66AEF-EE42-4A8E-AA8C-26B9D55E7439}" srcOrd="2" destOrd="0" presId="urn:microsoft.com/office/officeart/2008/layout/LinedList"/>
    <dgm:cxn modelId="{B4B60F1C-8240-4DE1-89A5-502D17CE6851}" type="presParOf" srcId="{116BF6AB-7CD2-4B98-9C3C-19091AF3988E}" destId="{00D5321E-C3F2-4AA7-A5BA-70E93AC2BF16}" srcOrd="3" destOrd="0" presId="urn:microsoft.com/office/officeart/2008/layout/LinedList"/>
    <dgm:cxn modelId="{EC228EEB-FC17-4708-A97B-5CE831B4624D}" type="presParOf" srcId="{00D5321E-C3F2-4AA7-A5BA-70E93AC2BF16}" destId="{228DBACC-1FC6-45EA-8DF3-DAB3DFC68C3A}" srcOrd="0" destOrd="0" presId="urn:microsoft.com/office/officeart/2008/layout/LinedList"/>
    <dgm:cxn modelId="{D5726B07-DC97-4AD2-945E-1181A6142FEC}" type="presParOf" srcId="{00D5321E-C3F2-4AA7-A5BA-70E93AC2BF16}" destId="{C9A51B20-3784-4508-8380-8879614650F9}" srcOrd="1" destOrd="0" presId="urn:microsoft.com/office/officeart/2008/layout/LinedList"/>
    <dgm:cxn modelId="{4C9387B4-324F-4F00-9DD5-A985D9A1B82F}" type="presParOf" srcId="{116BF6AB-7CD2-4B98-9C3C-19091AF3988E}" destId="{0A6A8071-28CA-4547-ABE6-5D8B5849FAC8}" srcOrd="4" destOrd="0" presId="urn:microsoft.com/office/officeart/2008/layout/LinedList"/>
    <dgm:cxn modelId="{F2896EDD-8C5C-48F2-8069-A988ED421E25}" type="presParOf" srcId="{116BF6AB-7CD2-4B98-9C3C-19091AF3988E}" destId="{AAFF22A0-FE8D-445E-9C10-F4289C9C6D59}" srcOrd="5" destOrd="0" presId="urn:microsoft.com/office/officeart/2008/layout/LinedList"/>
    <dgm:cxn modelId="{DA96E1D0-A3CC-46C0-BF06-2254A9B23CB3}" type="presParOf" srcId="{AAFF22A0-FE8D-445E-9C10-F4289C9C6D59}" destId="{D1C879FC-D008-47CD-8F43-F6304DCA0489}" srcOrd="0" destOrd="0" presId="urn:microsoft.com/office/officeart/2008/layout/LinedList"/>
    <dgm:cxn modelId="{44D3387C-ADD2-4F1D-90C1-E5B244F395C5}" type="presParOf" srcId="{AAFF22A0-FE8D-445E-9C10-F4289C9C6D59}" destId="{60238DA5-E471-444B-8799-011F872EC269}" srcOrd="1" destOrd="0" presId="urn:microsoft.com/office/officeart/2008/layout/LinedList"/>
    <dgm:cxn modelId="{409C1E62-C153-4572-96A9-0A956BA391EA}" type="presParOf" srcId="{116BF6AB-7CD2-4B98-9C3C-19091AF3988E}" destId="{5C2C7792-7199-41AA-B946-1024DED65D1D}" srcOrd="6" destOrd="0" presId="urn:microsoft.com/office/officeart/2008/layout/LinedList"/>
    <dgm:cxn modelId="{97AB8956-19A8-4A72-9C6C-B87B5C926501}" type="presParOf" srcId="{116BF6AB-7CD2-4B98-9C3C-19091AF3988E}" destId="{F8B41B9E-548D-47A0-B030-E5C71B3481CE}" srcOrd="7" destOrd="0" presId="urn:microsoft.com/office/officeart/2008/layout/LinedList"/>
    <dgm:cxn modelId="{6B2B2A47-AE91-4968-B588-893154868970}" type="presParOf" srcId="{F8B41B9E-548D-47A0-B030-E5C71B3481CE}" destId="{9B22F04D-5A46-4056-9C61-684CEC53BFC8}" srcOrd="0" destOrd="0" presId="urn:microsoft.com/office/officeart/2008/layout/LinedList"/>
    <dgm:cxn modelId="{4E7918C8-7DD4-4868-9ED6-7087A903FCC1}" type="presParOf" srcId="{F8B41B9E-548D-47A0-B030-E5C71B3481CE}" destId="{CA1BD3DD-AC25-4C54-A06B-8A27BFC8F428}"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236039-38CD-4240-ACF8-EE4487AC1C4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8614B0F-4361-4951-8FF2-269164BB8B1B}">
      <dgm:prSet/>
      <dgm:spPr/>
      <dgm:t>
        <a:bodyPr/>
        <a:lstStyle/>
        <a:p>
          <a:r>
            <a:rPr lang="en-US"/>
            <a:t>Accuracy</a:t>
          </a:r>
        </a:p>
      </dgm:t>
    </dgm:pt>
    <dgm:pt modelId="{3FB5A776-EA1F-436F-9B43-63E4AEC2D995}" type="parTrans" cxnId="{EFB76D65-054B-4D78-89F1-BC20400F9540}">
      <dgm:prSet/>
      <dgm:spPr/>
      <dgm:t>
        <a:bodyPr/>
        <a:lstStyle/>
        <a:p>
          <a:endParaRPr lang="en-US"/>
        </a:p>
      </dgm:t>
    </dgm:pt>
    <dgm:pt modelId="{2EE9E3EB-FE12-4FFF-8820-3D9EA23252F8}" type="sibTrans" cxnId="{EFB76D65-054B-4D78-89F1-BC20400F9540}">
      <dgm:prSet/>
      <dgm:spPr/>
      <dgm:t>
        <a:bodyPr/>
        <a:lstStyle/>
        <a:p>
          <a:endParaRPr lang="en-US"/>
        </a:p>
      </dgm:t>
    </dgm:pt>
    <dgm:pt modelId="{2C33A80C-8D3B-4890-A58E-80486067D9BD}">
      <dgm:prSet/>
      <dgm:spPr/>
      <dgm:t>
        <a:bodyPr/>
        <a:lstStyle/>
        <a:p>
          <a:r>
            <a:rPr lang="en-US"/>
            <a:t>Sensitivity &amp; Specificity</a:t>
          </a:r>
        </a:p>
      </dgm:t>
    </dgm:pt>
    <dgm:pt modelId="{51FB6910-DCFD-46DA-9A29-B98C6392D607}" type="parTrans" cxnId="{5753F0BF-AD1A-4264-8218-79ABEC41F571}">
      <dgm:prSet/>
      <dgm:spPr/>
      <dgm:t>
        <a:bodyPr/>
        <a:lstStyle/>
        <a:p>
          <a:endParaRPr lang="en-US"/>
        </a:p>
      </dgm:t>
    </dgm:pt>
    <dgm:pt modelId="{1E6FA6A6-8CF9-4F03-8245-6D2A4B8223BC}" type="sibTrans" cxnId="{5753F0BF-AD1A-4264-8218-79ABEC41F571}">
      <dgm:prSet/>
      <dgm:spPr/>
      <dgm:t>
        <a:bodyPr/>
        <a:lstStyle/>
        <a:p>
          <a:endParaRPr lang="en-US"/>
        </a:p>
      </dgm:t>
    </dgm:pt>
    <dgm:pt modelId="{FF747F37-8EC2-4242-BB3F-E6AF42082BC6}">
      <dgm:prSet/>
      <dgm:spPr/>
      <dgm:t>
        <a:bodyPr/>
        <a:lstStyle/>
        <a:p>
          <a:r>
            <a:rPr lang="en-US"/>
            <a:t>Precision and Recall</a:t>
          </a:r>
        </a:p>
      </dgm:t>
    </dgm:pt>
    <dgm:pt modelId="{02D4BA4C-06E0-4567-8BB6-D9BA9A49880D}" type="parTrans" cxnId="{AD698ED6-684F-4AE8-B075-F00C9F217EAC}">
      <dgm:prSet/>
      <dgm:spPr/>
      <dgm:t>
        <a:bodyPr/>
        <a:lstStyle/>
        <a:p>
          <a:endParaRPr lang="en-US"/>
        </a:p>
      </dgm:t>
    </dgm:pt>
    <dgm:pt modelId="{336C08EA-ABED-4C74-89A4-4C0612D95C31}" type="sibTrans" cxnId="{AD698ED6-684F-4AE8-B075-F00C9F217EAC}">
      <dgm:prSet/>
      <dgm:spPr/>
      <dgm:t>
        <a:bodyPr/>
        <a:lstStyle/>
        <a:p>
          <a:endParaRPr lang="en-US"/>
        </a:p>
      </dgm:t>
    </dgm:pt>
    <dgm:pt modelId="{28130FBE-508F-45E7-9424-308FFAE5A861}" type="pres">
      <dgm:prSet presAssocID="{EC236039-38CD-4240-ACF8-EE4487AC1C4B}" presName="root" presStyleCnt="0">
        <dgm:presLayoutVars>
          <dgm:dir/>
          <dgm:resizeHandles val="exact"/>
        </dgm:presLayoutVars>
      </dgm:prSet>
      <dgm:spPr/>
      <dgm:t>
        <a:bodyPr/>
        <a:lstStyle/>
        <a:p>
          <a:endParaRPr lang="en-US"/>
        </a:p>
      </dgm:t>
    </dgm:pt>
    <dgm:pt modelId="{307098E0-D82C-4AF3-8F7E-8B84F6674414}" type="pres">
      <dgm:prSet presAssocID="{F8614B0F-4361-4951-8FF2-269164BB8B1B}" presName="compNode" presStyleCnt="0"/>
      <dgm:spPr/>
    </dgm:pt>
    <dgm:pt modelId="{627CECFF-05EC-420F-9ACE-7825C0C42D67}" type="pres">
      <dgm:prSet presAssocID="{F8614B0F-4361-4951-8FF2-269164BB8B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ullseye"/>
        </a:ext>
      </dgm:extLst>
    </dgm:pt>
    <dgm:pt modelId="{41F29E55-CC11-42A7-9940-EC3ADD345A80}" type="pres">
      <dgm:prSet presAssocID="{F8614B0F-4361-4951-8FF2-269164BB8B1B}" presName="spaceRect" presStyleCnt="0"/>
      <dgm:spPr/>
    </dgm:pt>
    <dgm:pt modelId="{9CE684B8-BD98-4742-A772-34CAB7983FF0}" type="pres">
      <dgm:prSet presAssocID="{F8614B0F-4361-4951-8FF2-269164BB8B1B}" presName="textRect" presStyleLbl="revTx" presStyleIdx="0" presStyleCnt="3">
        <dgm:presLayoutVars>
          <dgm:chMax val="1"/>
          <dgm:chPref val="1"/>
        </dgm:presLayoutVars>
      </dgm:prSet>
      <dgm:spPr/>
      <dgm:t>
        <a:bodyPr/>
        <a:lstStyle/>
        <a:p>
          <a:endParaRPr lang="en-US"/>
        </a:p>
      </dgm:t>
    </dgm:pt>
    <dgm:pt modelId="{91151CAF-6AB0-4764-911A-E2F63F887ECC}" type="pres">
      <dgm:prSet presAssocID="{2EE9E3EB-FE12-4FFF-8820-3D9EA23252F8}" presName="sibTrans" presStyleCnt="0"/>
      <dgm:spPr/>
    </dgm:pt>
    <dgm:pt modelId="{57071A13-234F-4580-B6B1-7CB88D9F6C94}" type="pres">
      <dgm:prSet presAssocID="{2C33A80C-8D3B-4890-A58E-80486067D9BD}" presName="compNode" presStyleCnt="0"/>
      <dgm:spPr/>
    </dgm:pt>
    <dgm:pt modelId="{4D48A008-9312-4122-9931-07CCC904141F}" type="pres">
      <dgm:prSet presAssocID="{2C33A80C-8D3B-4890-A58E-80486067D9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heckmark"/>
        </a:ext>
      </dgm:extLst>
    </dgm:pt>
    <dgm:pt modelId="{4FAD6363-CAAE-4865-B1FF-8AF932390BAD}" type="pres">
      <dgm:prSet presAssocID="{2C33A80C-8D3B-4890-A58E-80486067D9BD}" presName="spaceRect" presStyleCnt="0"/>
      <dgm:spPr/>
    </dgm:pt>
    <dgm:pt modelId="{CAF2D3E8-F82D-4634-B6AA-F0A52BDFB2E4}" type="pres">
      <dgm:prSet presAssocID="{2C33A80C-8D3B-4890-A58E-80486067D9BD}" presName="textRect" presStyleLbl="revTx" presStyleIdx="1" presStyleCnt="3">
        <dgm:presLayoutVars>
          <dgm:chMax val="1"/>
          <dgm:chPref val="1"/>
        </dgm:presLayoutVars>
      </dgm:prSet>
      <dgm:spPr/>
      <dgm:t>
        <a:bodyPr/>
        <a:lstStyle/>
        <a:p>
          <a:endParaRPr lang="en-US"/>
        </a:p>
      </dgm:t>
    </dgm:pt>
    <dgm:pt modelId="{586FC4F8-5671-4FA1-AF9B-5FD712091593}" type="pres">
      <dgm:prSet presAssocID="{1E6FA6A6-8CF9-4F03-8245-6D2A4B8223BC}" presName="sibTrans" presStyleCnt="0"/>
      <dgm:spPr/>
    </dgm:pt>
    <dgm:pt modelId="{2FA4060E-B2A6-4B98-BF89-2A4996582D33}" type="pres">
      <dgm:prSet presAssocID="{FF747F37-8EC2-4242-BB3F-E6AF42082BC6}" presName="compNode" presStyleCnt="0"/>
      <dgm:spPr/>
    </dgm:pt>
    <dgm:pt modelId="{3A14F889-4D0D-4B25-8E93-A5981B3CD9E0}" type="pres">
      <dgm:prSet presAssocID="{FF747F37-8EC2-4242-BB3F-E6AF42082B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Head with Gears"/>
        </a:ext>
      </dgm:extLst>
    </dgm:pt>
    <dgm:pt modelId="{D617E7D7-1563-4C74-B306-534BD9CA17F8}" type="pres">
      <dgm:prSet presAssocID="{FF747F37-8EC2-4242-BB3F-E6AF42082BC6}" presName="spaceRect" presStyleCnt="0"/>
      <dgm:spPr/>
    </dgm:pt>
    <dgm:pt modelId="{190B411E-81FD-4945-8565-96D0AD028DBB}" type="pres">
      <dgm:prSet presAssocID="{FF747F37-8EC2-4242-BB3F-E6AF42082BC6}" presName="textRect" presStyleLbl="revTx" presStyleIdx="2" presStyleCnt="3">
        <dgm:presLayoutVars>
          <dgm:chMax val="1"/>
          <dgm:chPref val="1"/>
        </dgm:presLayoutVars>
      </dgm:prSet>
      <dgm:spPr/>
      <dgm:t>
        <a:bodyPr/>
        <a:lstStyle/>
        <a:p>
          <a:endParaRPr lang="en-US"/>
        </a:p>
      </dgm:t>
    </dgm:pt>
  </dgm:ptLst>
  <dgm:cxnLst>
    <dgm:cxn modelId="{AD698ED6-684F-4AE8-B075-F00C9F217EAC}" srcId="{EC236039-38CD-4240-ACF8-EE4487AC1C4B}" destId="{FF747F37-8EC2-4242-BB3F-E6AF42082BC6}" srcOrd="2" destOrd="0" parTransId="{02D4BA4C-06E0-4567-8BB6-D9BA9A49880D}" sibTransId="{336C08EA-ABED-4C74-89A4-4C0612D95C31}"/>
    <dgm:cxn modelId="{5753F0BF-AD1A-4264-8218-79ABEC41F571}" srcId="{EC236039-38CD-4240-ACF8-EE4487AC1C4B}" destId="{2C33A80C-8D3B-4890-A58E-80486067D9BD}" srcOrd="1" destOrd="0" parTransId="{51FB6910-DCFD-46DA-9A29-B98C6392D607}" sibTransId="{1E6FA6A6-8CF9-4F03-8245-6D2A4B8223BC}"/>
    <dgm:cxn modelId="{15177FE8-C665-498E-9304-0022CC7347FC}" type="presOf" srcId="{EC236039-38CD-4240-ACF8-EE4487AC1C4B}" destId="{28130FBE-508F-45E7-9424-308FFAE5A861}" srcOrd="0" destOrd="0" presId="urn:microsoft.com/office/officeart/2018/2/layout/IconLabelList"/>
    <dgm:cxn modelId="{DF939993-5089-4250-89B2-EB05B8E0BCC4}" type="presOf" srcId="{FF747F37-8EC2-4242-BB3F-E6AF42082BC6}" destId="{190B411E-81FD-4945-8565-96D0AD028DBB}" srcOrd="0" destOrd="0" presId="urn:microsoft.com/office/officeart/2018/2/layout/IconLabelList"/>
    <dgm:cxn modelId="{EFB76D65-054B-4D78-89F1-BC20400F9540}" srcId="{EC236039-38CD-4240-ACF8-EE4487AC1C4B}" destId="{F8614B0F-4361-4951-8FF2-269164BB8B1B}" srcOrd="0" destOrd="0" parTransId="{3FB5A776-EA1F-436F-9B43-63E4AEC2D995}" sibTransId="{2EE9E3EB-FE12-4FFF-8820-3D9EA23252F8}"/>
    <dgm:cxn modelId="{BB1827CC-4696-47CC-A364-F09E255065BB}" type="presOf" srcId="{F8614B0F-4361-4951-8FF2-269164BB8B1B}" destId="{9CE684B8-BD98-4742-A772-34CAB7983FF0}" srcOrd="0" destOrd="0" presId="urn:microsoft.com/office/officeart/2018/2/layout/IconLabelList"/>
    <dgm:cxn modelId="{3DD76B61-E593-484E-9C9E-BD877ECF07C3}" type="presOf" srcId="{2C33A80C-8D3B-4890-A58E-80486067D9BD}" destId="{CAF2D3E8-F82D-4634-B6AA-F0A52BDFB2E4}" srcOrd="0" destOrd="0" presId="urn:microsoft.com/office/officeart/2018/2/layout/IconLabelList"/>
    <dgm:cxn modelId="{E88591DE-8CAE-457A-B0A7-CC19A7FCB300}" type="presParOf" srcId="{28130FBE-508F-45E7-9424-308FFAE5A861}" destId="{307098E0-D82C-4AF3-8F7E-8B84F6674414}" srcOrd="0" destOrd="0" presId="urn:microsoft.com/office/officeart/2018/2/layout/IconLabelList"/>
    <dgm:cxn modelId="{F68A285F-CF7E-40CD-B48B-C5C40539E775}" type="presParOf" srcId="{307098E0-D82C-4AF3-8F7E-8B84F6674414}" destId="{627CECFF-05EC-420F-9ACE-7825C0C42D67}" srcOrd="0" destOrd="0" presId="urn:microsoft.com/office/officeart/2018/2/layout/IconLabelList"/>
    <dgm:cxn modelId="{34BE5D74-323C-4B6A-82B8-AF18126F27E1}" type="presParOf" srcId="{307098E0-D82C-4AF3-8F7E-8B84F6674414}" destId="{41F29E55-CC11-42A7-9940-EC3ADD345A80}" srcOrd="1" destOrd="0" presId="urn:microsoft.com/office/officeart/2018/2/layout/IconLabelList"/>
    <dgm:cxn modelId="{38FAFBE5-9935-4CA5-8834-0B11269133FE}" type="presParOf" srcId="{307098E0-D82C-4AF3-8F7E-8B84F6674414}" destId="{9CE684B8-BD98-4742-A772-34CAB7983FF0}" srcOrd="2" destOrd="0" presId="urn:microsoft.com/office/officeart/2018/2/layout/IconLabelList"/>
    <dgm:cxn modelId="{44525A6B-6072-4A3F-A974-88BF55C51F1F}" type="presParOf" srcId="{28130FBE-508F-45E7-9424-308FFAE5A861}" destId="{91151CAF-6AB0-4764-911A-E2F63F887ECC}" srcOrd="1" destOrd="0" presId="urn:microsoft.com/office/officeart/2018/2/layout/IconLabelList"/>
    <dgm:cxn modelId="{88A7BD10-3FCD-4F1D-A950-CDD92DA28A61}" type="presParOf" srcId="{28130FBE-508F-45E7-9424-308FFAE5A861}" destId="{57071A13-234F-4580-B6B1-7CB88D9F6C94}" srcOrd="2" destOrd="0" presId="urn:microsoft.com/office/officeart/2018/2/layout/IconLabelList"/>
    <dgm:cxn modelId="{EE090139-21A3-4E3D-ABAF-BA9F4204BB0E}" type="presParOf" srcId="{57071A13-234F-4580-B6B1-7CB88D9F6C94}" destId="{4D48A008-9312-4122-9931-07CCC904141F}" srcOrd="0" destOrd="0" presId="urn:microsoft.com/office/officeart/2018/2/layout/IconLabelList"/>
    <dgm:cxn modelId="{9509DF27-800F-4B75-850C-CD79459D6A74}" type="presParOf" srcId="{57071A13-234F-4580-B6B1-7CB88D9F6C94}" destId="{4FAD6363-CAAE-4865-B1FF-8AF932390BAD}" srcOrd="1" destOrd="0" presId="urn:microsoft.com/office/officeart/2018/2/layout/IconLabelList"/>
    <dgm:cxn modelId="{3AFE5D07-F314-4064-A76A-0591BBA9BDE2}" type="presParOf" srcId="{57071A13-234F-4580-B6B1-7CB88D9F6C94}" destId="{CAF2D3E8-F82D-4634-B6AA-F0A52BDFB2E4}" srcOrd="2" destOrd="0" presId="urn:microsoft.com/office/officeart/2018/2/layout/IconLabelList"/>
    <dgm:cxn modelId="{6696B7D3-32C6-46BB-9246-B490EA09137A}" type="presParOf" srcId="{28130FBE-508F-45E7-9424-308FFAE5A861}" destId="{586FC4F8-5671-4FA1-AF9B-5FD712091593}" srcOrd="3" destOrd="0" presId="urn:microsoft.com/office/officeart/2018/2/layout/IconLabelList"/>
    <dgm:cxn modelId="{E9D7D4CF-1B29-4271-9733-2C3662CEC303}" type="presParOf" srcId="{28130FBE-508F-45E7-9424-308FFAE5A861}" destId="{2FA4060E-B2A6-4B98-BF89-2A4996582D33}" srcOrd="4" destOrd="0" presId="urn:microsoft.com/office/officeart/2018/2/layout/IconLabelList"/>
    <dgm:cxn modelId="{BDA29C14-F572-4025-BC9A-41355915DA33}" type="presParOf" srcId="{2FA4060E-B2A6-4B98-BF89-2A4996582D33}" destId="{3A14F889-4D0D-4B25-8E93-A5981B3CD9E0}" srcOrd="0" destOrd="0" presId="urn:microsoft.com/office/officeart/2018/2/layout/IconLabelList"/>
    <dgm:cxn modelId="{34A45376-23EC-4696-B887-9F72BB827B0E}" type="presParOf" srcId="{2FA4060E-B2A6-4B98-BF89-2A4996582D33}" destId="{D617E7D7-1563-4C74-B306-534BD9CA17F8}" srcOrd="1" destOrd="0" presId="urn:microsoft.com/office/officeart/2018/2/layout/IconLabelList"/>
    <dgm:cxn modelId="{B8AC20BD-7CC5-4985-8979-A7A0DAE38B18}" type="presParOf" srcId="{2FA4060E-B2A6-4B98-BF89-2A4996582D33}" destId="{190B411E-81FD-4945-8565-96D0AD028DBB}" srcOrd="2" destOrd="0" presId="urn:microsoft.com/office/officeart/2018/2/layout/IconLabel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00AE81-3152-496C-84AC-D33FE797CFE8}" type="doc">
      <dgm:prSet loTypeId="urn:microsoft.com/office/officeart/2008/layout/LinedList" loCatId="list" qsTypeId="urn:microsoft.com/office/officeart/2005/8/quickstyle/simple4" qsCatId="simple" csTypeId="urn:microsoft.com/office/officeart/2005/8/colors/colorful1#1" csCatId="colorful" phldr="1"/>
      <dgm:spPr/>
      <dgm:t>
        <a:bodyPr/>
        <a:lstStyle/>
        <a:p>
          <a:endParaRPr lang="en-US"/>
        </a:p>
      </dgm:t>
    </dgm:pt>
    <dgm:pt modelId="{D40D0D1A-EFAB-4AB9-B2F5-2A31BA2590D7}">
      <dgm:prSet/>
      <dgm:spPr/>
      <dgm:t>
        <a:bodyPr/>
        <a:lstStyle/>
        <a:p>
          <a:r>
            <a:rPr lang="en-IN"/>
            <a:t>PCA with regression            </a:t>
          </a:r>
          <a:endParaRPr lang="en-US"/>
        </a:p>
      </dgm:t>
    </dgm:pt>
    <dgm:pt modelId="{57EC6B3B-8299-4FCE-BD78-E67D607D0003}" type="parTrans" cxnId="{8C5F69C9-D923-4B3D-ACB9-2B48E644736C}">
      <dgm:prSet/>
      <dgm:spPr/>
      <dgm:t>
        <a:bodyPr/>
        <a:lstStyle/>
        <a:p>
          <a:endParaRPr lang="en-US"/>
        </a:p>
      </dgm:t>
    </dgm:pt>
    <dgm:pt modelId="{E332CE0E-A9DA-4337-8738-7F9E031D8095}" type="sibTrans" cxnId="{8C5F69C9-D923-4B3D-ACB9-2B48E644736C}">
      <dgm:prSet/>
      <dgm:spPr/>
      <dgm:t>
        <a:bodyPr/>
        <a:lstStyle/>
        <a:p>
          <a:endParaRPr lang="en-US"/>
        </a:p>
      </dgm:t>
    </dgm:pt>
    <dgm:pt modelId="{068B2583-D5DA-4FBA-868D-7007D5A7985F}">
      <dgm:prSet/>
      <dgm:spPr/>
      <dgm:t>
        <a:bodyPr/>
        <a:lstStyle/>
        <a:p>
          <a:r>
            <a:rPr lang="en-IN" b="1" dirty="0" smtClean="0"/>
            <a:t>Precision Test  :-  </a:t>
          </a:r>
          <a:r>
            <a:rPr lang="en-IN" b="1" dirty="0"/>
            <a:t>37,  			</a:t>
          </a:r>
          <a:r>
            <a:rPr lang="en-IN" b="1" dirty="0" smtClean="0"/>
            <a:t>Recall:-           </a:t>
          </a:r>
          <a:r>
            <a:rPr lang="en-IN" b="1" dirty="0"/>
            <a:t>71.33 </a:t>
          </a:r>
          <a:endParaRPr lang="en-US" b="1" dirty="0"/>
        </a:p>
      </dgm:t>
    </dgm:pt>
    <dgm:pt modelId="{A3071D51-8639-4D3D-9A2F-A40F5DB2B856}" type="parTrans" cxnId="{1D50E538-75FE-4403-ADB5-F0E47C26A562}">
      <dgm:prSet/>
      <dgm:spPr/>
      <dgm:t>
        <a:bodyPr/>
        <a:lstStyle/>
        <a:p>
          <a:endParaRPr lang="en-US"/>
        </a:p>
      </dgm:t>
    </dgm:pt>
    <dgm:pt modelId="{8043BA0E-6E63-4FFF-A906-DA4FE4E4AA08}" type="sibTrans" cxnId="{1D50E538-75FE-4403-ADB5-F0E47C26A562}">
      <dgm:prSet/>
      <dgm:spPr/>
      <dgm:t>
        <a:bodyPr/>
        <a:lstStyle/>
        <a:p>
          <a:endParaRPr lang="en-US"/>
        </a:p>
      </dgm:t>
    </dgm:pt>
    <dgm:pt modelId="{427A13A0-DA9D-4BD4-9B13-86E3BB3E6912}">
      <dgm:prSet/>
      <dgm:spPr/>
      <dgm:t>
        <a:bodyPr/>
        <a:lstStyle/>
        <a:p>
          <a:r>
            <a:rPr lang="en-IN" dirty="0"/>
            <a:t>Logistic Regression            </a:t>
          </a:r>
          <a:endParaRPr lang="en-US" dirty="0"/>
        </a:p>
      </dgm:t>
    </dgm:pt>
    <dgm:pt modelId="{C15736AD-5467-4C39-AE6F-7AAA44B329C6}" type="parTrans" cxnId="{E48953DA-9845-4DA3-B3B1-58732928DDAD}">
      <dgm:prSet/>
      <dgm:spPr/>
      <dgm:t>
        <a:bodyPr/>
        <a:lstStyle/>
        <a:p>
          <a:endParaRPr lang="en-US"/>
        </a:p>
      </dgm:t>
    </dgm:pt>
    <dgm:pt modelId="{9F4AE94F-B1F7-4794-B259-11F8AF514993}" type="sibTrans" cxnId="{E48953DA-9845-4DA3-B3B1-58732928DDAD}">
      <dgm:prSet/>
      <dgm:spPr/>
      <dgm:t>
        <a:bodyPr/>
        <a:lstStyle/>
        <a:p>
          <a:endParaRPr lang="en-US"/>
        </a:p>
      </dgm:t>
    </dgm:pt>
    <dgm:pt modelId="{3863A399-C142-4CE1-8BCB-9A3E0F515427}">
      <dgm:prSet/>
      <dgm:spPr/>
      <dgm:t>
        <a:bodyPr/>
        <a:lstStyle/>
        <a:p>
          <a:r>
            <a:rPr lang="en-IN" b="1" dirty="0" smtClean="0"/>
            <a:t>Precision Test:-  </a:t>
          </a:r>
          <a:r>
            <a:rPr lang="en-IN" b="1" dirty="0"/>
            <a:t>40.7, 			</a:t>
          </a:r>
          <a:r>
            <a:rPr lang="en-IN" b="1" dirty="0" smtClean="0"/>
            <a:t>Recall :-         </a:t>
          </a:r>
          <a:r>
            <a:rPr lang="en-IN" b="1" dirty="0"/>
            <a:t>71.33 </a:t>
          </a:r>
          <a:endParaRPr lang="en-US" b="1" dirty="0"/>
        </a:p>
      </dgm:t>
    </dgm:pt>
    <dgm:pt modelId="{B34C7A9C-62BB-4ECF-8162-54D0AA4D22BB}" type="parTrans" cxnId="{8361DA85-04BC-44E0-B48E-F6AC5FE90E1A}">
      <dgm:prSet/>
      <dgm:spPr/>
      <dgm:t>
        <a:bodyPr/>
        <a:lstStyle/>
        <a:p>
          <a:endParaRPr lang="en-US"/>
        </a:p>
      </dgm:t>
    </dgm:pt>
    <dgm:pt modelId="{7210C88E-9FA0-4029-AFBF-6E3CD5EA84B2}" type="sibTrans" cxnId="{8361DA85-04BC-44E0-B48E-F6AC5FE90E1A}">
      <dgm:prSet/>
      <dgm:spPr/>
      <dgm:t>
        <a:bodyPr/>
        <a:lstStyle/>
        <a:p>
          <a:endParaRPr lang="en-US"/>
        </a:p>
      </dgm:t>
    </dgm:pt>
    <dgm:pt modelId="{DFF2CD89-8EFD-4ED6-AB19-0FB5295720A2}">
      <dgm:prSet/>
      <dgm:spPr/>
      <dgm:t>
        <a:bodyPr/>
        <a:lstStyle/>
        <a:p>
          <a:r>
            <a:rPr lang="en-IN"/>
            <a:t>Decision Tree                  </a:t>
          </a:r>
          <a:endParaRPr lang="en-US"/>
        </a:p>
      </dgm:t>
    </dgm:pt>
    <dgm:pt modelId="{FCBD240E-EF85-4A60-9905-9A72E1DA1428}" type="parTrans" cxnId="{5079B9E4-258C-4DCA-921B-B4F5BA49FA40}">
      <dgm:prSet/>
      <dgm:spPr/>
      <dgm:t>
        <a:bodyPr/>
        <a:lstStyle/>
        <a:p>
          <a:endParaRPr lang="en-US"/>
        </a:p>
      </dgm:t>
    </dgm:pt>
    <dgm:pt modelId="{ADD2F8AE-DF75-4ECC-B753-003E41835F56}" type="sibTrans" cxnId="{5079B9E4-258C-4DCA-921B-B4F5BA49FA40}">
      <dgm:prSet/>
      <dgm:spPr/>
      <dgm:t>
        <a:bodyPr/>
        <a:lstStyle/>
        <a:p>
          <a:endParaRPr lang="en-US"/>
        </a:p>
      </dgm:t>
    </dgm:pt>
    <dgm:pt modelId="{D4032E69-885D-4C71-BC1A-AA1776F8A384}">
      <dgm:prSet/>
      <dgm:spPr/>
      <dgm:t>
        <a:bodyPr/>
        <a:lstStyle/>
        <a:p>
          <a:r>
            <a:rPr lang="en-IN" b="1" dirty="0" smtClean="0"/>
            <a:t>Precision Test:-    </a:t>
          </a:r>
          <a:r>
            <a:rPr lang="en-IN" b="1" dirty="0"/>
            <a:t>73,  			</a:t>
          </a:r>
          <a:r>
            <a:rPr lang="en-IN" b="1" dirty="0" smtClean="0"/>
            <a:t>Recall :-          </a:t>
          </a:r>
          <a:r>
            <a:rPr lang="en-IN" b="1" dirty="0"/>
            <a:t>46 </a:t>
          </a:r>
          <a:endParaRPr lang="en-US" b="1" dirty="0"/>
        </a:p>
      </dgm:t>
    </dgm:pt>
    <dgm:pt modelId="{1F7B4AEE-B6D8-4E66-8EED-FC6ABEBD703B}" type="parTrans" cxnId="{B123E932-9C31-40AC-A8BD-6CC74D16548E}">
      <dgm:prSet/>
      <dgm:spPr/>
      <dgm:t>
        <a:bodyPr/>
        <a:lstStyle/>
        <a:p>
          <a:endParaRPr lang="en-US"/>
        </a:p>
      </dgm:t>
    </dgm:pt>
    <dgm:pt modelId="{69E006A4-014D-4DE9-AC08-9A9E4243A029}" type="sibTrans" cxnId="{B123E932-9C31-40AC-A8BD-6CC74D16548E}">
      <dgm:prSet/>
      <dgm:spPr/>
      <dgm:t>
        <a:bodyPr/>
        <a:lstStyle/>
        <a:p>
          <a:endParaRPr lang="en-US"/>
        </a:p>
      </dgm:t>
    </dgm:pt>
    <dgm:pt modelId="{90DDBAC5-C4B5-4007-A4D0-E7CFF03C4752}">
      <dgm:prSet/>
      <dgm:spPr/>
      <dgm:t>
        <a:bodyPr/>
        <a:lstStyle/>
        <a:p>
          <a:r>
            <a:rPr lang="en-IN"/>
            <a:t>ADA Boosting with DT           </a:t>
          </a:r>
          <a:endParaRPr lang="en-US"/>
        </a:p>
      </dgm:t>
    </dgm:pt>
    <dgm:pt modelId="{BCD168A4-E1AF-4059-A311-C197B4E9D971}" type="parTrans" cxnId="{58978319-64C9-4958-9654-6F02F9EAC829}">
      <dgm:prSet/>
      <dgm:spPr/>
      <dgm:t>
        <a:bodyPr/>
        <a:lstStyle/>
        <a:p>
          <a:endParaRPr lang="en-US"/>
        </a:p>
      </dgm:t>
    </dgm:pt>
    <dgm:pt modelId="{86DAE216-D976-41F6-9D80-26C05F47033A}" type="sibTrans" cxnId="{58978319-64C9-4958-9654-6F02F9EAC829}">
      <dgm:prSet/>
      <dgm:spPr/>
      <dgm:t>
        <a:bodyPr/>
        <a:lstStyle/>
        <a:p>
          <a:endParaRPr lang="en-US"/>
        </a:p>
      </dgm:t>
    </dgm:pt>
    <dgm:pt modelId="{C22720D7-1928-4854-A185-8A19725A474D}">
      <dgm:prSet/>
      <dgm:spPr/>
      <dgm:t>
        <a:bodyPr/>
        <a:lstStyle/>
        <a:p>
          <a:r>
            <a:rPr lang="en-IN" b="1" dirty="0" smtClean="0"/>
            <a:t>Precision Test:-   </a:t>
          </a:r>
          <a:r>
            <a:rPr lang="en-IN" b="1" dirty="0"/>
            <a:t>69.1,  		              </a:t>
          </a:r>
          <a:r>
            <a:rPr lang="en-IN" b="1" dirty="0" smtClean="0"/>
            <a:t>Recall :-           </a:t>
          </a:r>
          <a:r>
            <a:rPr lang="en-IN" b="1" dirty="0"/>
            <a:t>52.3 </a:t>
          </a:r>
          <a:endParaRPr lang="en-US" b="1" dirty="0"/>
        </a:p>
      </dgm:t>
    </dgm:pt>
    <dgm:pt modelId="{D124E28A-8DA5-4D8B-8770-0332CD54642C}" type="parTrans" cxnId="{A1DB2604-CEAF-450B-BEC9-4AAC0038A1ED}">
      <dgm:prSet/>
      <dgm:spPr/>
      <dgm:t>
        <a:bodyPr/>
        <a:lstStyle/>
        <a:p>
          <a:endParaRPr lang="en-US"/>
        </a:p>
      </dgm:t>
    </dgm:pt>
    <dgm:pt modelId="{2818DEA6-3806-4C58-BD2A-65E3D27364AB}" type="sibTrans" cxnId="{A1DB2604-CEAF-450B-BEC9-4AAC0038A1ED}">
      <dgm:prSet/>
      <dgm:spPr/>
      <dgm:t>
        <a:bodyPr/>
        <a:lstStyle/>
        <a:p>
          <a:endParaRPr lang="en-US"/>
        </a:p>
      </dgm:t>
    </dgm:pt>
    <dgm:pt modelId="{CA998822-4067-4AC3-94E3-7109A789B0E0}">
      <dgm:prSet/>
      <dgm:spPr/>
      <dgm:t>
        <a:bodyPr/>
        <a:lstStyle/>
        <a:p>
          <a:r>
            <a:rPr lang="en-IN"/>
            <a:t>Random Forests                   </a:t>
          </a:r>
          <a:endParaRPr lang="en-US"/>
        </a:p>
      </dgm:t>
    </dgm:pt>
    <dgm:pt modelId="{F23F5A4B-893C-4EB0-98D0-7A747DA4A1D4}" type="parTrans" cxnId="{0DB9BF42-C230-4517-BAB5-C86F7C6B161C}">
      <dgm:prSet/>
      <dgm:spPr/>
      <dgm:t>
        <a:bodyPr/>
        <a:lstStyle/>
        <a:p>
          <a:endParaRPr lang="en-US"/>
        </a:p>
      </dgm:t>
    </dgm:pt>
    <dgm:pt modelId="{DAE4C4F4-B258-45E3-8566-CE0776CE6E76}" type="sibTrans" cxnId="{0DB9BF42-C230-4517-BAB5-C86F7C6B161C}">
      <dgm:prSet/>
      <dgm:spPr/>
      <dgm:t>
        <a:bodyPr/>
        <a:lstStyle/>
        <a:p>
          <a:endParaRPr lang="en-US"/>
        </a:p>
      </dgm:t>
    </dgm:pt>
    <dgm:pt modelId="{864FD4CD-154C-4FA8-BEA3-D983A59E1ACF}">
      <dgm:prSet/>
      <dgm:spPr/>
      <dgm:t>
        <a:bodyPr/>
        <a:lstStyle/>
        <a:p>
          <a:r>
            <a:rPr lang="en-IN" b="1" dirty="0" smtClean="0"/>
            <a:t>Precision Test:-     </a:t>
          </a:r>
          <a:r>
            <a:rPr lang="en-IN" b="1" dirty="0"/>
            <a:t>73 ,			 </a:t>
          </a:r>
          <a:r>
            <a:rPr lang="en-IN" b="1" dirty="0" smtClean="0"/>
            <a:t>Recall :-           48.0 </a:t>
          </a:r>
          <a:endParaRPr lang="en-US" b="1" dirty="0"/>
        </a:p>
      </dgm:t>
    </dgm:pt>
    <dgm:pt modelId="{BFF26BA3-6799-4B9A-A1FA-7022B0A9F5A3}" type="parTrans" cxnId="{AF497B0B-477C-4092-B480-19065C31B3F4}">
      <dgm:prSet/>
      <dgm:spPr/>
      <dgm:t>
        <a:bodyPr/>
        <a:lstStyle/>
        <a:p>
          <a:endParaRPr lang="en-US"/>
        </a:p>
      </dgm:t>
    </dgm:pt>
    <dgm:pt modelId="{B912E35C-1F7B-42C3-AB24-1CFFE170AFC7}" type="sibTrans" cxnId="{AF497B0B-477C-4092-B480-19065C31B3F4}">
      <dgm:prSet/>
      <dgm:spPr/>
      <dgm:t>
        <a:bodyPr/>
        <a:lstStyle/>
        <a:p>
          <a:endParaRPr lang="en-US"/>
        </a:p>
      </dgm:t>
    </dgm:pt>
    <dgm:pt modelId="{18CB9D12-D2F5-4913-B719-19296A3734AF}" type="pres">
      <dgm:prSet presAssocID="{1A00AE81-3152-496C-84AC-D33FE797CFE8}" presName="vert0" presStyleCnt="0">
        <dgm:presLayoutVars>
          <dgm:dir/>
          <dgm:animOne val="branch"/>
          <dgm:animLvl val="lvl"/>
        </dgm:presLayoutVars>
      </dgm:prSet>
      <dgm:spPr/>
      <dgm:t>
        <a:bodyPr/>
        <a:lstStyle/>
        <a:p>
          <a:endParaRPr lang="en-US"/>
        </a:p>
      </dgm:t>
    </dgm:pt>
    <dgm:pt modelId="{9B9F5508-7703-49DD-8E40-83CD7E5E5B78}" type="pres">
      <dgm:prSet presAssocID="{D40D0D1A-EFAB-4AB9-B2F5-2A31BA2590D7}" presName="thickLine" presStyleLbl="alignNode1" presStyleIdx="0" presStyleCnt="10"/>
      <dgm:spPr/>
    </dgm:pt>
    <dgm:pt modelId="{25D066E1-F2A4-4102-9DC2-EEF4C1614BF8}" type="pres">
      <dgm:prSet presAssocID="{D40D0D1A-EFAB-4AB9-B2F5-2A31BA2590D7}" presName="horz1" presStyleCnt="0"/>
      <dgm:spPr/>
    </dgm:pt>
    <dgm:pt modelId="{0C8B1EC0-78EB-4B16-994C-05947CB65E32}" type="pres">
      <dgm:prSet presAssocID="{D40D0D1A-EFAB-4AB9-B2F5-2A31BA2590D7}" presName="tx1" presStyleLbl="revTx" presStyleIdx="0" presStyleCnt="10"/>
      <dgm:spPr/>
      <dgm:t>
        <a:bodyPr/>
        <a:lstStyle/>
        <a:p>
          <a:endParaRPr lang="en-US"/>
        </a:p>
      </dgm:t>
    </dgm:pt>
    <dgm:pt modelId="{A09B25EE-2BFC-4415-97FD-616E698330E9}" type="pres">
      <dgm:prSet presAssocID="{D40D0D1A-EFAB-4AB9-B2F5-2A31BA2590D7}" presName="vert1" presStyleCnt="0"/>
      <dgm:spPr/>
    </dgm:pt>
    <dgm:pt modelId="{862DA4E2-E91E-491A-A895-395F0AEDB0B2}" type="pres">
      <dgm:prSet presAssocID="{068B2583-D5DA-4FBA-868D-7007D5A7985F}" presName="thickLine" presStyleLbl="alignNode1" presStyleIdx="1" presStyleCnt="10"/>
      <dgm:spPr/>
    </dgm:pt>
    <dgm:pt modelId="{475D726C-247D-449A-8CD3-C3A52533C3F0}" type="pres">
      <dgm:prSet presAssocID="{068B2583-D5DA-4FBA-868D-7007D5A7985F}" presName="horz1" presStyleCnt="0"/>
      <dgm:spPr/>
    </dgm:pt>
    <dgm:pt modelId="{D87F1257-9E0C-40C3-A1CA-F7BEBFF45F75}" type="pres">
      <dgm:prSet presAssocID="{068B2583-D5DA-4FBA-868D-7007D5A7985F}" presName="tx1" presStyleLbl="revTx" presStyleIdx="1" presStyleCnt="10"/>
      <dgm:spPr/>
      <dgm:t>
        <a:bodyPr/>
        <a:lstStyle/>
        <a:p>
          <a:endParaRPr lang="en-US"/>
        </a:p>
      </dgm:t>
    </dgm:pt>
    <dgm:pt modelId="{39E9A4A1-6835-47AC-B5BC-E31E55897CD9}" type="pres">
      <dgm:prSet presAssocID="{068B2583-D5DA-4FBA-868D-7007D5A7985F}" presName="vert1" presStyleCnt="0"/>
      <dgm:spPr/>
    </dgm:pt>
    <dgm:pt modelId="{921DF684-8903-4A1E-9E36-73AD83CB5720}" type="pres">
      <dgm:prSet presAssocID="{427A13A0-DA9D-4BD4-9B13-86E3BB3E6912}" presName="thickLine" presStyleLbl="alignNode1" presStyleIdx="2" presStyleCnt="10"/>
      <dgm:spPr/>
    </dgm:pt>
    <dgm:pt modelId="{6AA6069F-0F5B-4C29-AEB8-702A168DFE49}" type="pres">
      <dgm:prSet presAssocID="{427A13A0-DA9D-4BD4-9B13-86E3BB3E6912}" presName="horz1" presStyleCnt="0"/>
      <dgm:spPr/>
    </dgm:pt>
    <dgm:pt modelId="{9BA02D76-CADF-4CC4-ACD1-8C350E1B5AAC}" type="pres">
      <dgm:prSet presAssocID="{427A13A0-DA9D-4BD4-9B13-86E3BB3E6912}" presName="tx1" presStyleLbl="revTx" presStyleIdx="2" presStyleCnt="10"/>
      <dgm:spPr/>
      <dgm:t>
        <a:bodyPr/>
        <a:lstStyle/>
        <a:p>
          <a:endParaRPr lang="en-US"/>
        </a:p>
      </dgm:t>
    </dgm:pt>
    <dgm:pt modelId="{A40EE1B0-AD91-49ED-A870-A61A510FB24B}" type="pres">
      <dgm:prSet presAssocID="{427A13A0-DA9D-4BD4-9B13-86E3BB3E6912}" presName="vert1" presStyleCnt="0"/>
      <dgm:spPr/>
    </dgm:pt>
    <dgm:pt modelId="{4F72D37E-D184-47EA-87E3-15432DDABB5D}" type="pres">
      <dgm:prSet presAssocID="{3863A399-C142-4CE1-8BCB-9A3E0F515427}" presName="thickLine" presStyleLbl="alignNode1" presStyleIdx="3" presStyleCnt="10"/>
      <dgm:spPr/>
    </dgm:pt>
    <dgm:pt modelId="{9873D108-33F7-4611-BD6D-930CE75AB9DD}" type="pres">
      <dgm:prSet presAssocID="{3863A399-C142-4CE1-8BCB-9A3E0F515427}" presName="horz1" presStyleCnt="0"/>
      <dgm:spPr/>
    </dgm:pt>
    <dgm:pt modelId="{23050A88-0729-4277-9173-7387DA997F46}" type="pres">
      <dgm:prSet presAssocID="{3863A399-C142-4CE1-8BCB-9A3E0F515427}" presName="tx1" presStyleLbl="revTx" presStyleIdx="3" presStyleCnt="10"/>
      <dgm:spPr/>
      <dgm:t>
        <a:bodyPr/>
        <a:lstStyle/>
        <a:p>
          <a:endParaRPr lang="en-US"/>
        </a:p>
      </dgm:t>
    </dgm:pt>
    <dgm:pt modelId="{BFC9119C-42EC-49B4-9BA9-8E743A031EA7}" type="pres">
      <dgm:prSet presAssocID="{3863A399-C142-4CE1-8BCB-9A3E0F515427}" presName="vert1" presStyleCnt="0"/>
      <dgm:spPr/>
    </dgm:pt>
    <dgm:pt modelId="{DE108807-18B5-4824-86F6-7347B4288175}" type="pres">
      <dgm:prSet presAssocID="{DFF2CD89-8EFD-4ED6-AB19-0FB5295720A2}" presName="thickLine" presStyleLbl="alignNode1" presStyleIdx="4" presStyleCnt="10"/>
      <dgm:spPr/>
    </dgm:pt>
    <dgm:pt modelId="{8B79DA24-7F06-426E-AEE2-5E771DC5FF04}" type="pres">
      <dgm:prSet presAssocID="{DFF2CD89-8EFD-4ED6-AB19-0FB5295720A2}" presName="horz1" presStyleCnt="0"/>
      <dgm:spPr/>
    </dgm:pt>
    <dgm:pt modelId="{99F25532-02D5-4745-99BB-B5FF6447E6B4}" type="pres">
      <dgm:prSet presAssocID="{DFF2CD89-8EFD-4ED6-AB19-0FB5295720A2}" presName="tx1" presStyleLbl="revTx" presStyleIdx="4" presStyleCnt="10"/>
      <dgm:spPr/>
      <dgm:t>
        <a:bodyPr/>
        <a:lstStyle/>
        <a:p>
          <a:endParaRPr lang="en-US"/>
        </a:p>
      </dgm:t>
    </dgm:pt>
    <dgm:pt modelId="{53A9D0E6-9BB0-4E07-9EE1-A86701F4ACED}" type="pres">
      <dgm:prSet presAssocID="{DFF2CD89-8EFD-4ED6-AB19-0FB5295720A2}" presName="vert1" presStyleCnt="0"/>
      <dgm:spPr/>
    </dgm:pt>
    <dgm:pt modelId="{3D0890D8-6FFD-4E72-A459-8487BB5B845D}" type="pres">
      <dgm:prSet presAssocID="{D4032E69-885D-4C71-BC1A-AA1776F8A384}" presName="thickLine" presStyleLbl="alignNode1" presStyleIdx="5" presStyleCnt="10"/>
      <dgm:spPr/>
    </dgm:pt>
    <dgm:pt modelId="{8C5AA4AF-6D8A-4C02-991B-F97B04A101FD}" type="pres">
      <dgm:prSet presAssocID="{D4032E69-885D-4C71-BC1A-AA1776F8A384}" presName="horz1" presStyleCnt="0"/>
      <dgm:spPr/>
    </dgm:pt>
    <dgm:pt modelId="{484318DE-3895-4A63-A1B8-C7F57DD15099}" type="pres">
      <dgm:prSet presAssocID="{D4032E69-885D-4C71-BC1A-AA1776F8A384}" presName="tx1" presStyleLbl="revTx" presStyleIdx="5" presStyleCnt="10"/>
      <dgm:spPr/>
      <dgm:t>
        <a:bodyPr/>
        <a:lstStyle/>
        <a:p>
          <a:endParaRPr lang="en-US"/>
        </a:p>
      </dgm:t>
    </dgm:pt>
    <dgm:pt modelId="{89D8BFE3-3E92-415D-A7CC-3FF5322115A3}" type="pres">
      <dgm:prSet presAssocID="{D4032E69-885D-4C71-BC1A-AA1776F8A384}" presName="vert1" presStyleCnt="0"/>
      <dgm:spPr/>
    </dgm:pt>
    <dgm:pt modelId="{CE16DFEB-3C07-4C26-9909-ECAB8366944F}" type="pres">
      <dgm:prSet presAssocID="{90DDBAC5-C4B5-4007-A4D0-E7CFF03C4752}" presName="thickLine" presStyleLbl="alignNode1" presStyleIdx="6" presStyleCnt="10"/>
      <dgm:spPr/>
    </dgm:pt>
    <dgm:pt modelId="{887DC977-34FB-42B5-9B33-C8D6E68CCC12}" type="pres">
      <dgm:prSet presAssocID="{90DDBAC5-C4B5-4007-A4D0-E7CFF03C4752}" presName="horz1" presStyleCnt="0"/>
      <dgm:spPr/>
    </dgm:pt>
    <dgm:pt modelId="{3ADA177F-C06B-462D-A893-F58F6FC19E97}" type="pres">
      <dgm:prSet presAssocID="{90DDBAC5-C4B5-4007-A4D0-E7CFF03C4752}" presName="tx1" presStyleLbl="revTx" presStyleIdx="6" presStyleCnt="10"/>
      <dgm:spPr/>
      <dgm:t>
        <a:bodyPr/>
        <a:lstStyle/>
        <a:p>
          <a:endParaRPr lang="en-US"/>
        </a:p>
      </dgm:t>
    </dgm:pt>
    <dgm:pt modelId="{BE64B2AB-EED7-46F8-9CE8-A33674822D7C}" type="pres">
      <dgm:prSet presAssocID="{90DDBAC5-C4B5-4007-A4D0-E7CFF03C4752}" presName="vert1" presStyleCnt="0"/>
      <dgm:spPr/>
    </dgm:pt>
    <dgm:pt modelId="{B4E56D70-E95F-4FFD-B25E-830E87D50D1C}" type="pres">
      <dgm:prSet presAssocID="{C22720D7-1928-4854-A185-8A19725A474D}" presName="thickLine" presStyleLbl="alignNode1" presStyleIdx="7" presStyleCnt="10"/>
      <dgm:spPr/>
    </dgm:pt>
    <dgm:pt modelId="{86476045-D401-42DF-8B22-3C589DD7EA88}" type="pres">
      <dgm:prSet presAssocID="{C22720D7-1928-4854-A185-8A19725A474D}" presName="horz1" presStyleCnt="0"/>
      <dgm:spPr/>
    </dgm:pt>
    <dgm:pt modelId="{4A054B5B-23D8-42D4-BA96-9093F57E391D}" type="pres">
      <dgm:prSet presAssocID="{C22720D7-1928-4854-A185-8A19725A474D}" presName="tx1" presStyleLbl="revTx" presStyleIdx="7" presStyleCnt="10"/>
      <dgm:spPr/>
      <dgm:t>
        <a:bodyPr/>
        <a:lstStyle/>
        <a:p>
          <a:endParaRPr lang="en-US"/>
        </a:p>
      </dgm:t>
    </dgm:pt>
    <dgm:pt modelId="{F5428E23-24E2-40FD-950D-A23ACFABFF5B}" type="pres">
      <dgm:prSet presAssocID="{C22720D7-1928-4854-A185-8A19725A474D}" presName="vert1" presStyleCnt="0"/>
      <dgm:spPr/>
    </dgm:pt>
    <dgm:pt modelId="{4F1B85C2-BF6B-4020-9360-67BDE8858DE7}" type="pres">
      <dgm:prSet presAssocID="{CA998822-4067-4AC3-94E3-7109A789B0E0}" presName="thickLine" presStyleLbl="alignNode1" presStyleIdx="8" presStyleCnt="10"/>
      <dgm:spPr/>
    </dgm:pt>
    <dgm:pt modelId="{7B965564-05F2-4CC7-8088-479B0463D34F}" type="pres">
      <dgm:prSet presAssocID="{CA998822-4067-4AC3-94E3-7109A789B0E0}" presName="horz1" presStyleCnt="0"/>
      <dgm:spPr/>
    </dgm:pt>
    <dgm:pt modelId="{3C9A38E4-EF75-4EF7-AE2F-092DB0B32EE3}" type="pres">
      <dgm:prSet presAssocID="{CA998822-4067-4AC3-94E3-7109A789B0E0}" presName="tx1" presStyleLbl="revTx" presStyleIdx="8" presStyleCnt="10"/>
      <dgm:spPr/>
      <dgm:t>
        <a:bodyPr/>
        <a:lstStyle/>
        <a:p>
          <a:endParaRPr lang="en-US"/>
        </a:p>
      </dgm:t>
    </dgm:pt>
    <dgm:pt modelId="{2F688590-0E4E-43D5-A415-9EA727C6AB16}" type="pres">
      <dgm:prSet presAssocID="{CA998822-4067-4AC3-94E3-7109A789B0E0}" presName="vert1" presStyleCnt="0"/>
      <dgm:spPr/>
    </dgm:pt>
    <dgm:pt modelId="{528D3D75-C4DC-4FA7-AC19-49565FC3CD61}" type="pres">
      <dgm:prSet presAssocID="{864FD4CD-154C-4FA8-BEA3-D983A59E1ACF}" presName="thickLine" presStyleLbl="alignNode1" presStyleIdx="9" presStyleCnt="10"/>
      <dgm:spPr/>
    </dgm:pt>
    <dgm:pt modelId="{53762142-524F-42F3-806B-BF232B785F44}" type="pres">
      <dgm:prSet presAssocID="{864FD4CD-154C-4FA8-BEA3-D983A59E1ACF}" presName="horz1" presStyleCnt="0"/>
      <dgm:spPr/>
    </dgm:pt>
    <dgm:pt modelId="{0594240C-0018-4AFD-9D0E-56B7D59CF67D}" type="pres">
      <dgm:prSet presAssocID="{864FD4CD-154C-4FA8-BEA3-D983A59E1ACF}" presName="tx1" presStyleLbl="revTx" presStyleIdx="9" presStyleCnt="10"/>
      <dgm:spPr/>
      <dgm:t>
        <a:bodyPr/>
        <a:lstStyle/>
        <a:p>
          <a:endParaRPr lang="en-US"/>
        </a:p>
      </dgm:t>
    </dgm:pt>
    <dgm:pt modelId="{3562A43B-37B7-456B-A146-FC3915C130E4}" type="pres">
      <dgm:prSet presAssocID="{864FD4CD-154C-4FA8-BEA3-D983A59E1ACF}" presName="vert1" presStyleCnt="0"/>
      <dgm:spPr/>
    </dgm:pt>
  </dgm:ptLst>
  <dgm:cxnLst>
    <dgm:cxn modelId="{8C5F69C9-D923-4B3D-ACB9-2B48E644736C}" srcId="{1A00AE81-3152-496C-84AC-D33FE797CFE8}" destId="{D40D0D1A-EFAB-4AB9-B2F5-2A31BA2590D7}" srcOrd="0" destOrd="0" parTransId="{57EC6B3B-8299-4FCE-BD78-E67D607D0003}" sibTransId="{E332CE0E-A9DA-4337-8738-7F9E031D8095}"/>
    <dgm:cxn modelId="{4C83C757-7F70-412D-956C-8A6DAE073103}" type="presOf" srcId="{C22720D7-1928-4854-A185-8A19725A474D}" destId="{4A054B5B-23D8-42D4-BA96-9093F57E391D}" srcOrd="0" destOrd="0" presId="urn:microsoft.com/office/officeart/2008/layout/LinedList"/>
    <dgm:cxn modelId="{5079B9E4-258C-4DCA-921B-B4F5BA49FA40}" srcId="{1A00AE81-3152-496C-84AC-D33FE797CFE8}" destId="{DFF2CD89-8EFD-4ED6-AB19-0FB5295720A2}" srcOrd="4" destOrd="0" parTransId="{FCBD240E-EF85-4A60-9905-9A72E1DA1428}" sibTransId="{ADD2F8AE-DF75-4ECC-B753-003E41835F56}"/>
    <dgm:cxn modelId="{8361DA85-04BC-44E0-B48E-F6AC5FE90E1A}" srcId="{1A00AE81-3152-496C-84AC-D33FE797CFE8}" destId="{3863A399-C142-4CE1-8BCB-9A3E0F515427}" srcOrd="3" destOrd="0" parTransId="{B34C7A9C-62BB-4ECF-8162-54D0AA4D22BB}" sibTransId="{7210C88E-9FA0-4029-AFBF-6E3CD5EA84B2}"/>
    <dgm:cxn modelId="{55E5DABE-127D-4939-B702-1286F4F3361E}" type="presOf" srcId="{864FD4CD-154C-4FA8-BEA3-D983A59E1ACF}" destId="{0594240C-0018-4AFD-9D0E-56B7D59CF67D}" srcOrd="0" destOrd="0" presId="urn:microsoft.com/office/officeart/2008/layout/LinedList"/>
    <dgm:cxn modelId="{1D50E538-75FE-4403-ADB5-F0E47C26A562}" srcId="{1A00AE81-3152-496C-84AC-D33FE797CFE8}" destId="{068B2583-D5DA-4FBA-868D-7007D5A7985F}" srcOrd="1" destOrd="0" parTransId="{A3071D51-8639-4D3D-9A2F-A40F5DB2B856}" sibTransId="{8043BA0E-6E63-4FFF-A906-DA4FE4E4AA08}"/>
    <dgm:cxn modelId="{B123E932-9C31-40AC-A8BD-6CC74D16548E}" srcId="{1A00AE81-3152-496C-84AC-D33FE797CFE8}" destId="{D4032E69-885D-4C71-BC1A-AA1776F8A384}" srcOrd="5" destOrd="0" parTransId="{1F7B4AEE-B6D8-4E66-8EED-FC6ABEBD703B}" sibTransId="{69E006A4-014D-4DE9-AC08-9A9E4243A029}"/>
    <dgm:cxn modelId="{58978319-64C9-4958-9654-6F02F9EAC829}" srcId="{1A00AE81-3152-496C-84AC-D33FE797CFE8}" destId="{90DDBAC5-C4B5-4007-A4D0-E7CFF03C4752}" srcOrd="6" destOrd="0" parTransId="{BCD168A4-E1AF-4059-A311-C197B4E9D971}" sibTransId="{86DAE216-D976-41F6-9D80-26C05F47033A}"/>
    <dgm:cxn modelId="{AFA0806A-5380-4D78-BD0A-69665A32ADED}" type="presOf" srcId="{D40D0D1A-EFAB-4AB9-B2F5-2A31BA2590D7}" destId="{0C8B1EC0-78EB-4B16-994C-05947CB65E32}" srcOrd="0" destOrd="0" presId="urn:microsoft.com/office/officeart/2008/layout/LinedList"/>
    <dgm:cxn modelId="{4F16314C-ACBF-43B9-9265-EE732DAECDCD}" type="presOf" srcId="{D4032E69-885D-4C71-BC1A-AA1776F8A384}" destId="{484318DE-3895-4A63-A1B8-C7F57DD15099}" srcOrd="0" destOrd="0" presId="urn:microsoft.com/office/officeart/2008/layout/LinedList"/>
    <dgm:cxn modelId="{AF497B0B-477C-4092-B480-19065C31B3F4}" srcId="{1A00AE81-3152-496C-84AC-D33FE797CFE8}" destId="{864FD4CD-154C-4FA8-BEA3-D983A59E1ACF}" srcOrd="9" destOrd="0" parTransId="{BFF26BA3-6799-4B9A-A1FA-7022B0A9F5A3}" sibTransId="{B912E35C-1F7B-42C3-AB24-1CFFE170AFC7}"/>
    <dgm:cxn modelId="{E088AF72-1755-4FFD-9A17-B157B46268E7}" type="presOf" srcId="{DFF2CD89-8EFD-4ED6-AB19-0FB5295720A2}" destId="{99F25532-02D5-4745-99BB-B5FF6447E6B4}" srcOrd="0" destOrd="0" presId="urn:microsoft.com/office/officeart/2008/layout/LinedList"/>
    <dgm:cxn modelId="{E48953DA-9845-4DA3-B3B1-58732928DDAD}" srcId="{1A00AE81-3152-496C-84AC-D33FE797CFE8}" destId="{427A13A0-DA9D-4BD4-9B13-86E3BB3E6912}" srcOrd="2" destOrd="0" parTransId="{C15736AD-5467-4C39-AE6F-7AAA44B329C6}" sibTransId="{9F4AE94F-B1F7-4794-B259-11F8AF514993}"/>
    <dgm:cxn modelId="{A1DB2604-CEAF-450B-BEC9-4AAC0038A1ED}" srcId="{1A00AE81-3152-496C-84AC-D33FE797CFE8}" destId="{C22720D7-1928-4854-A185-8A19725A474D}" srcOrd="7" destOrd="0" parTransId="{D124E28A-8DA5-4D8B-8770-0332CD54642C}" sibTransId="{2818DEA6-3806-4C58-BD2A-65E3D27364AB}"/>
    <dgm:cxn modelId="{671977E2-BADE-4F6C-BB57-055CC169C550}" type="presOf" srcId="{1A00AE81-3152-496C-84AC-D33FE797CFE8}" destId="{18CB9D12-D2F5-4913-B719-19296A3734AF}" srcOrd="0" destOrd="0" presId="urn:microsoft.com/office/officeart/2008/layout/LinedList"/>
    <dgm:cxn modelId="{ECAB8C64-7DAE-4115-ADB0-F2450E5D3504}" type="presOf" srcId="{90DDBAC5-C4B5-4007-A4D0-E7CFF03C4752}" destId="{3ADA177F-C06B-462D-A893-F58F6FC19E97}" srcOrd="0" destOrd="0" presId="urn:microsoft.com/office/officeart/2008/layout/LinedList"/>
    <dgm:cxn modelId="{38C7A2B6-2A67-4EE7-AE46-10A2CAE1B06F}" type="presOf" srcId="{427A13A0-DA9D-4BD4-9B13-86E3BB3E6912}" destId="{9BA02D76-CADF-4CC4-ACD1-8C350E1B5AAC}" srcOrd="0" destOrd="0" presId="urn:microsoft.com/office/officeart/2008/layout/LinedList"/>
    <dgm:cxn modelId="{63FD1F3B-6B7D-436E-B3AF-ADC7AF1C673F}" type="presOf" srcId="{068B2583-D5DA-4FBA-868D-7007D5A7985F}" destId="{D87F1257-9E0C-40C3-A1CA-F7BEBFF45F75}" srcOrd="0" destOrd="0" presId="urn:microsoft.com/office/officeart/2008/layout/LinedList"/>
    <dgm:cxn modelId="{1E3E6089-B507-4EFC-B79A-6F60B7783841}" type="presOf" srcId="{3863A399-C142-4CE1-8BCB-9A3E0F515427}" destId="{23050A88-0729-4277-9173-7387DA997F46}" srcOrd="0" destOrd="0" presId="urn:microsoft.com/office/officeart/2008/layout/LinedList"/>
    <dgm:cxn modelId="{0DB9BF42-C230-4517-BAB5-C86F7C6B161C}" srcId="{1A00AE81-3152-496C-84AC-D33FE797CFE8}" destId="{CA998822-4067-4AC3-94E3-7109A789B0E0}" srcOrd="8" destOrd="0" parTransId="{F23F5A4B-893C-4EB0-98D0-7A747DA4A1D4}" sibTransId="{DAE4C4F4-B258-45E3-8566-CE0776CE6E76}"/>
    <dgm:cxn modelId="{7BC31BFE-2E3F-4266-A56E-7A6AE298BD02}" type="presOf" srcId="{CA998822-4067-4AC3-94E3-7109A789B0E0}" destId="{3C9A38E4-EF75-4EF7-AE2F-092DB0B32EE3}" srcOrd="0" destOrd="0" presId="urn:microsoft.com/office/officeart/2008/layout/LinedList"/>
    <dgm:cxn modelId="{8358AEAA-D3B1-459D-9B7A-6580CCA20292}" type="presParOf" srcId="{18CB9D12-D2F5-4913-B719-19296A3734AF}" destId="{9B9F5508-7703-49DD-8E40-83CD7E5E5B78}" srcOrd="0" destOrd="0" presId="urn:microsoft.com/office/officeart/2008/layout/LinedList"/>
    <dgm:cxn modelId="{A8CF5A96-742D-4E41-9D1F-22A70F2AF176}" type="presParOf" srcId="{18CB9D12-D2F5-4913-B719-19296A3734AF}" destId="{25D066E1-F2A4-4102-9DC2-EEF4C1614BF8}" srcOrd="1" destOrd="0" presId="urn:microsoft.com/office/officeart/2008/layout/LinedList"/>
    <dgm:cxn modelId="{0EB42FE2-2DD0-44E3-A469-3921C672F8FD}" type="presParOf" srcId="{25D066E1-F2A4-4102-9DC2-EEF4C1614BF8}" destId="{0C8B1EC0-78EB-4B16-994C-05947CB65E32}" srcOrd="0" destOrd="0" presId="urn:microsoft.com/office/officeart/2008/layout/LinedList"/>
    <dgm:cxn modelId="{8D7EA957-2669-4498-BA1A-E42C3C0E4D14}" type="presParOf" srcId="{25D066E1-F2A4-4102-9DC2-EEF4C1614BF8}" destId="{A09B25EE-2BFC-4415-97FD-616E698330E9}" srcOrd="1" destOrd="0" presId="urn:microsoft.com/office/officeart/2008/layout/LinedList"/>
    <dgm:cxn modelId="{CF4EE580-D154-432D-9381-5CA8F148B43A}" type="presParOf" srcId="{18CB9D12-D2F5-4913-B719-19296A3734AF}" destId="{862DA4E2-E91E-491A-A895-395F0AEDB0B2}" srcOrd="2" destOrd="0" presId="urn:microsoft.com/office/officeart/2008/layout/LinedList"/>
    <dgm:cxn modelId="{0CF716D7-FCC0-4920-913E-18DC5A29C09F}" type="presParOf" srcId="{18CB9D12-D2F5-4913-B719-19296A3734AF}" destId="{475D726C-247D-449A-8CD3-C3A52533C3F0}" srcOrd="3" destOrd="0" presId="urn:microsoft.com/office/officeart/2008/layout/LinedList"/>
    <dgm:cxn modelId="{695EB0C2-9D3A-4578-A927-071EF1B1C9B1}" type="presParOf" srcId="{475D726C-247D-449A-8CD3-C3A52533C3F0}" destId="{D87F1257-9E0C-40C3-A1CA-F7BEBFF45F75}" srcOrd="0" destOrd="0" presId="urn:microsoft.com/office/officeart/2008/layout/LinedList"/>
    <dgm:cxn modelId="{81FC518C-5F50-4513-BB1A-B975756506BB}" type="presParOf" srcId="{475D726C-247D-449A-8CD3-C3A52533C3F0}" destId="{39E9A4A1-6835-47AC-B5BC-E31E55897CD9}" srcOrd="1" destOrd="0" presId="urn:microsoft.com/office/officeart/2008/layout/LinedList"/>
    <dgm:cxn modelId="{F969632D-65B2-4D72-8714-F795A6061623}" type="presParOf" srcId="{18CB9D12-D2F5-4913-B719-19296A3734AF}" destId="{921DF684-8903-4A1E-9E36-73AD83CB5720}" srcOrd="4" destOrd="0" presId="urn:microsoft.com/office/officeart/2008/layout/LinedList"/>
    <dgm:cxn modelId="{E6C49FD0-3072-4A9A-B8FD-C350AA162EB8}" type="presParOf" srcId="{18CB9D12-D2F5-4913-B719-19296A3734AF}" destId="{6AA6069F-0F5B-4C29-AEB8-702A168DFE49}" srcOrd="5" destOrd="0" presId="urn:microsoft.com/office/officeart/2008/layout/LinedList"/>
    <dgm:cxn modelId="{01836716-5057-4E06-838D-50F395CC6989}" type="presParOf" srcId="{6AA6069F-0F5B-4C29-AEB8-702A168DFE49}" destId="{9BA02D76-CADF-4CC4-ACD1-8C350E1B5AAC}" srcOrd="0" destOrd="0" presId="urn:microsoft.com/office/officeart/2008/layout/LinedList"/>
    <dgm:cxn modelId="{F1164D6C-F12D-4C3C-ADC4-A69C03C5B5E0}" type="presParOf" srcId="{6AA6069F-0F5B-4C29-AEB8-702A168DFE49}" destId="{A40EE1B0-AD91-49ED-A870-A61A510FB24B}" srcOrd="1" destOrd="0" presId="urn:microsoft.com/office/officeart/2008/layout/LinedList"/>
    <dgm:cxn modelId="{8CF95EAE-E49D-4937-8ECE-9D0CF06DA3A0}" type="presParOf" srcId="{18CB9D12-D2F5-4913-B719-19296A3734AF}" destId="{4F72D37E-D184-47EA-87E3-15432DDABB5D}" srcOrd="6" destOrd="0" presId="urn:microsoft.com/office/officeart/2008/layout/LinedList"/>
    <dgm:cxn modelId="{9C0EB31F-E97F-4256-8179-1E515E110FF9}" type="presParOf" srcId="{18CB9D12-D2F5-4913-B719-19296A3734AF}" destId="{9873D108-33F7-4611-BD6D-930CE75AB9DD}" srcOrd="7" destOrd="0" presId="urn:microsoft.com/office/officeart/2008/layout/LinedList"/>
    <dgm:cxn modelId="{1F527582-50AF-4FC5-8616-4CA868416E20}" type="presParOf" srcId="{9873D108-33F7-4611-BD6D-930CE75AB9DD}" destId="{23050A88-0729-4277-9173-7387DA997F46}" srcOrd="0" destOrd="0" presId="urn:microsoft.com/office/officeart/2008/layout/LinedList"/>
    <dgm:cxn modelId="{2FDB7C09-AE1C-4A7B-B00F-D1D09FEE3083}" type="presParOf" srcId="{9873D108-33F7-4611-BD6D-930CE75AB9DD}" destId="{BFC9119C-42EC-49B4-9BA9-8E743A031EA7}" srcOrd="1" destOrd="0" presId="urn:microsoft.com/office/officeart/2008/layout/LinedList"/>
    <dgm:cxn modelId="{5411A1E8-71B6-4196-8F3F-A4B4B7DED540}" type="presParOf" srcId="{18CB9D12-D2F5-4913-B719-19296A3734AF}" destId="{DE108807-18B5-4824-86F6-7347B4288175}" srcOrd="8" destOrd="0" presId="urn:microsoft.com/office/officeart/2008/layout/LinedList"/>
    <dgm:cxn modelId="{EDCDA265-B7E4-4122-93BE-6D317C70B407}" type="presParOf" srcId="{18CB9D12-D2F5-4913-B719-19296A3734AF}" destId="{8B79DA24-7F06-426E-AEE2-5E771DC5FF04}" srcOrd="9" destOrd="0" presId="urn:microsoft.com/office/officeart/2008/layout/LinedList"/>
    <dgm:cxn modelId="{5E612AAC-3E50-4597-B460-36465205BA9F}" type="presParOf" srcId="{8B79DA24-7F06-426E-AEE2-5E771DC5FF04}" destId="{99F25532-02D5-4745-99BB-B5FF6447E6B4}" srcOrd="0" destOrd="0" presId="urn:microsoft.com/office/officeart/2008/layout/LinedList"/>
    <dgm:cxn modelId="{C9E81613-8484-4795-8DF9-C4D97DC8F926}" type="presParOf" srcId="{8B79DA24-7F06-426E-AEE2-5E771DC5FF04}" destId="{53A9D0E6-9BB0-4E07-9EE1-A86701F4ACED}" srcOrd="1" destOrd="0" presId="urn:microsoft.com/office/officeart/2008/layout/LinedList"/>
    <dgm:cxn modelId="{CFAD88AC-4456-4BA8-BDAD-93008987A03C}" type="presParOf" srcId="{18CB9D12-D2F5-4913-B719-19296A3734AF}" destId="{3D0890D8-6FFD-4E72-A459-8487BB5B845D}" srcOrd="10" destOrd="0" presId="urn:microsoft.com/office/officeart/2008/layout/LinedList"/>
    <dgm:cxn modelId="{C2EB50EF-7E5A-4039-86FA-3930E847E3CF}" type="presParOf" srcId="{18CB9D12-D2F5-4913-B719-19296A3734AF}" destId="{8C5AA4AF-6D8A-4C02-991B-F97B04A101FD}" srcOrd="11" destOrd="0" presId="urn:microsoft.com/office/officeart/2008/layout/LinedList"/>
    <dgm:cxn modelId="{C5579C08-559D-4C9D-A91F-49A61C39D768}" type="presParOf" srcId="{8C5AA4AF-6D8A-4C02-991B-F97B04A101FD}" destId="{484318DE-3895-4A63-A1B8-C7F57DD15099}" srcOrd="0" destOrd="0" presId="urn:microsoft.com/office/officeart/2008/layout/LinedList"/>
    <dgm:cxn modelId="{A38A2A9E-717C-4CE0-8F5B-FA88BD594572}" type="presParOf" srcId="{8C5AA4AF-6D8A-4C02-991B-F97B04A101FD}" destId="{89D8BFE3-3E92-415D-A7CC-3FF5322115A3}" srcOrd="1" destOrd="0" presId="urn:microsoft.com/office/officeart/2008/layout/LinedList"/>
    <dgm:cxn modelId="{16FD6384-7407-4A86-876E-FA5A0E00A661}" type="presParOf" srcId="{18CB9D12-D2F5-4913-B719-19296A3734AF}" destId="{CE16DFEB-3C07-4C26-9909-ECAB8366944F}" srcOrd="12" destOrd="0" presId="urn:microsoft.com/office/officeart/2008/layout/LinedList"/>
    <dgm:cxn modelId="{230486B5-41A9-4977-816B-BB06CAF1FA91}" type="presParOf" srcId="{18CB9D12-D2F5-4913-B719-19296A3734AF}" destId="{887DC977-34FB-42B5-9B33-C8D6E68CCC12}" srcOrd="13" destOrd="0" presId="urn:microsoft.com/office/officeart/2008/layout/LinedList"/>
    <dgm:cxn modelId="{D04BFEF5-A14D-426B-BC92-0FCDE1EE9AA7}" type="presParOf" srcId="{887DC977-34FB-42B5-9B33-C8D6E68CCC12}" destId="{3ADA177F-C06B-462D-A893-F58F6FC19E97}" srcOrd="0" destOrd="0" presId="urn:microsoft.com/office/officeart/2008/layout/LinedList"/>
    <dgm:cxn modelId="{159F1A6E-EBAB-4A0B-A108-94A95F3BE004}" type="presParOf" srcId="{887DC977-34FB-42B5-9B33-C8D6E68CCC12}" destId="{BE64B2AB-EED7-46F8-9CE8-A33674822D7C}" srcOrd="1" destOrd="0" presId="urn:microsoft.com/office/officeart/2008/layout/LinedList"/>
    <dgm:cxn modelId="{FA73D9AE-0D06-45DC-B1CE-D716DABBCC5E}" type="presParOf" srcId="{18CB9D12-D2F5-4913-B719-19296A3734AF}" destId="{B4E56D70-E95F-4FFD-B25E-830E87D50D1C}" srcOrd="14" destOrd="0" presId="urn:microsoft.com/office/officeart/2008/layout/LinedList"/>
    <dgm:cxn modelId="{B777ED89-AA28-440E-8FA6-FDCDF7326748}" type="presParOf" srcId="{18CB9D12-D2F5-4913-B719-19296A3734AF}" destId="{86476045-D401-42DF-8B22-3C589DD7EA88}" srcOrd="15" destOrd="0" presId="urn:microsoft.com/office/officeart/2008/layout/LinedList"/>
    <dgm:cxn modelId="{DC0647A0-822F-43F1-9AB2-DE3390163761}" type="presParOf" srcId="{86476045-D401-42DF-8B22-3C589DD7EA88}" destId="{4A054B5B-23D8-42D4-BA96-9093F57E391D}" srcOrd="0" destOrd="0" presId="urn:microsoft.com/office/officeart/2008/layout/LinedList"/>
    <dgm:cxn modelId="{5384C00A-F8C4-4FC0-A231-A226FF7E7675}" type="presParOf" srcId="{86476045-D401-42DF-8B22-3C589DD7EA88}" destId="{F5428E23-24E2-40FD-950D-A23ACFABFF5B}" srcOrd="1" destOrd="0" presId="urn:microsoft.com/office/officeart/2008/layout/LinedList"/>
    <dgm:cxn modelId="{1C42A55B-ABDC-49C8-8925-2FF7CA3FB9C2}" type="presParOf" srcId="{18CB9D12-D2F5-4913-B719-19296A3734AF}" destId="{4F1B85C2-BF6B-4020-9360-67BDE8858DE7}" srcOrd="16" destOrd="0" presId="urn:microsoft.com/office/officeart/2008/layout/LinedList"/>
    <dgm:cxn modelId="{E7AF5B6B-3087-44ED-977B-819E69D6996E}" type="presParOf" srcId="{18CB9D12-D2F5-4913-B719-19296A3734AF}" destId="{7B965564-05F2-4CC7-8088-479B0463D34F}" srcOrd="17" destOrd="0" presId="urn:microsoft.com/office/officeart/2008/layout/LinedList"/>
    <dgm:cxn modelId="{C7B2939D-EDF2-4EFC-AB0E-7082F1A6BE2A}" type="presParOf" srcId="{7B965564-05F2-4CC7-8088-479B0463D34F}" destId="{3C9A38E4-EF75-4EF7-AE2F-092DB0B32EE3}" srcOrd="0" destOrd="0" presId="urn:microsoft.com/office/officeart/2008/layout/LinedList"/>
    <dgm:cxn modelId="{091CC654-DB79-4F88-A2C1-1FB7FAB480CE}" type="presParOf" srcId="{7B965564-05F2-4CC7-8088-479B0463D34F}" destId="{2F688590-0E4E-43D5-A415-9EA727C6AB16}" srcOrd="1" destOrd="0" presId="urn:microsoft.com/office/officeart/2008/layout/LinedList"/>
    <dgm:cxn modelId="{726AAF28-2438-4798-85F3-067F6312BA05}" type="presParOf" srcId="{18CB9D12-D2F5-4913-B719-19296A3734AF}" destId="{528D3D75-C4DC-4FA7-AC19-49565FC3CD61}" srcOrd="18" destOrd="0" presId="urn:microsoft.com/office/officeart/2008/layout/LinedList"/>
    <dgm:cxn modelId="{C9D0DA20-ED6A-4697-9C61-201EF05A60E4}" type="presParOf" srcId="{18CB9D12-D2F5-4913-B719-19296A3734AF}" destId="{53762142-524F-42F3-806B-BF232B785F44}" srcOrd="19" destOrd="0" presId="urn:microsoft.com/office/officeart/2008/layout/LinedList"/>
    <dgm:cxn modelId="{3031C624-2CEE-4CF7-9FAD-745A74387E82}" type="presParOf" srcId="{53762142-524F-42F3-806B-BF232B785F44}" destId="{0594240C-0018-4AFD-9D0E-56B7D59CF67D}" srcOrd="0" destOrd="0" presId="urn:microsoft.com/office/officeart/2008/layout/LinedList"/>
    <dgm:cxn modelId="{D1C29D29-6765-4628-9A67-9835BA77467F}" type="presParOf" srcId="{53762142-524F-42F3-806B-BF232B785F44}" destId="{3562A43B-37B7-456B-A146-FC3915C130E4}"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40EBDE-7EA1-461C-AA33-14B061200A8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33F7A46-396B-465B-91C0-065752A74E93}">
      <dgm:prSet custT="1"/>
      <dgm:spPr/>
      <dgm:t>
        <a:bodyPr/>
        <a:lstStyle/>
        <a:p>
          <a:pPr>
            <a:lnSpc>
              <a:spcPct val="100000"/>
            </a:lnSpc>
            <a:defRPr cap="all"/>
          </a:pPr>
          <a:r>
            <a:rPr lang="en-US" sz="1800" b="1" dirty="0"/>
            <a:t>Total Incoming Minutes of usage in the August</a:t>
          </a:r>
          <a:r>
            <a:rPr lang="en-US" sz="1100" dirty="0"/>
            <a:t/>
          </a:r>
          <a:br>
            <a:rPr lang="en-US" sz="1100" dirty="0"/>
          </a:br>
          <a:endParaRPr lang="en-US" sz="1100" dirty="0"/>
        </a:p>
      </dgm:t>
    </dgm:pt>
    <dgm:pt modelId="{48E14A77-C0C2-4900-98D5-ECEC7EA41499}" type="parTrans" cxnId="{EE166832-9B74-4C98-ACE1-E3C3C2FDFAD9}">
      <dgm:prSet/>
      <dgm:spPr/>
      <dgm:t>
        <a:bodyPr/>
        <a:lstStyle/>
        <a:p>
          <a:endParaRPr lang="en-US"/>
        </a:p>
      </dgm:t>
    </dgm:pt>
    <dgm:pt modelId="{98BA41E0-799E-43CA-82AC-B0395E8674C2}" type="sibTrans" cxnId="{EE166832-9B74-4C98-ACE1-E3C3C2FDFAD9}">
      <dgm:prSet/>
      <dgm:spPr/>
      <dgm:t>
        <a:bodyPr/>
        <a:lstStyle/>
        <a:p>
          <a:endParaRPr lang="en-US"/>
        </a:p>
      </dgm:t>
    </dgm:pt>
    <dgm:pt modelId="{3B11EAA3-B12A-4A7B-A83F-3EA344916A64}">
      <dgm:prSet custT="1"/>
      <dgm:spPr/>
      <dgm:t>
        <a:bodyPr/>
        <a:lstStyle/>
        <a:p>
          <a:pPr>
            <a:lnSpc>
              <a:spcPct val="100000"/>
            </a:lnSpc>
            <a:defRPr cap="all"/>
          </a:pPr>
          <a:r>
            <a:rPr lang="en-US" sz="1800" b="1" dirty="0"/>
            <a:t>Total Incoming Minutes of usage in the July</a:t>
          </a:r>
          <a:br>
            <a:rPr lang="en-US" sz="1800" b="1" dirty="0"/>
          </a:br>
          <a:endParaRPr lang="en-US" sz="1800" b="1" dirty="0"/>
        </a:p>
      </dgm:t>
    </dgm:pt>
    <dgm:pt modelId="{960C22E7-DDFD-4A6A-824F-8D22CF0E82E0}" type="parTrans" cxnId="{8CF44A96-504B-4793-8207-F1250BEF30AA}">
      <dgm:prSet/>
      <dgm:spPr/>
      <dgm:t>
        <a:bodyPr/>
        <a:lstStyle/>
        <a:p>
          <a:endParaRPr lang="en-US"/>
        </a:p>
      </dgm:t>
    </dgm:pt>
    <dgm:pt modelId="{0C8F708D-6220-408C-9861-DC89B52BC487}" type="sibTrans" cxnId="{8CF44A96-504B-4793-8207-F1250BEF30AA}">
      <dgm:prSet/>
      <dgm:spPr/>
      <dgm:t>
        <a:bodyPr/>
        <a:lstStyle/>
        <a:p>
          <a:endParaRPr lang="en-US"/>
        </a:p>
      </dgm:t>
    </dgm:pt>
    <dgm:pt modelId="{1615EA93-1788-445F-81BD-D03C8D5722DE}">
      <dgm:prSet/>
      <dgm:spPr/>
      <dgm:t>
        <a:bodyPr/>
        <a:lstStyle/>
        <a:p>
          <a:pPr>
            <a:lnSpc>
              <a:spcPct val="100000"/>
            </a:lnSpc>
            <a:defRPr cap="all"/>
          </a:pPr>
          <a:r>
            <a:rPr lang="en-US" dirty="0"/>
            <a:t>2G data pack</a:t>
          </a:r>
          <a:br>
            <a:rPr lang="en-US" dirty="0"/>
          </a:br>
          <a:endParaRPr lang="en-US" dirty="0"/>
        </a:p>
      </dgm:t>
    </dgm:pt>
    <dgm:pt modelId="{D906623C-BD96-4564-BE59-8A61687C1F8C}" type="parTrans" cxnId="{01FD13B7-7367-4EC5-81CD-AC4D3701C944}">
      <dgm:prSet/>
      <dgm:spPr/>
      <dgm:t>
        <a:bodyPr/>
        <a:lstStyle/>
        <a:p>
          <a:endParaRPr lang="en-US"/>
        </a:p>
      </dgm:t>
    </dgm:pt>
    <dgm:pt modelId="{3D87FB52-1AB9-4256-B56C-B8D5DEA3FEFE}" type="sibTrans" cxnId="{01FD13B7-7367-4EC5-81CD-AC4D3701C944}">
      <dgm:prSet/>
      <dgm:spPr/>
      <dgm:t>
        <a:bodyPr/>
        <a:lstStyle/>
        <a:p>
          <a:endParaRPr lang="en-US"/>
        </a:p>
      </dgm:t>
    </dgm:pt>
    <dgm:pt modelId="{7ED8D3BC-3093-414A-87E0-28B7E41BF52F}">
      <dgm:prSet/>
      <dgm:spPr/>
      <dgm:t>
        <a:bodyPr/>
        <a:lstStyle/>
        <a:p>
          <a:pPr>
            <a:lnSpc>
              <a:spcPct val="100000"/>
            </a:lnSpc>
            <a:defRPr cap="all"/>
          </a:pPr>
          <a:r>
            <a:rPr lang="en-US" dirty="0"/>
            <a:t>Roaming</a:t>
          </a:r>
          <a:br>
            <a:rPr lang="en-US" dirty="0"/>
          </a:br>
          <a:endParaRPr lang="en-US" dirty="0"/>
        </a:p>
      </dgm:t>
    </dgm:pt>
    <dgm:pt modelId="{9AF8F195-C3BE-41EB-851F-DCC864730224}" type="parTrans" cxnId="{EC56357C-13EE-49B3-8017-E8EE644FC083}">
      <dgm:prSet/>
      <dgm:spPr/>
      <dgm:t>
        <a:bodyPr/>
        <a:lstStyle/>
        <a:p>
          <a:endParaRPr lang="en-US"/>
        </a:p>
      </dgm:t>
    </dgm:pt>
    <dgm:pt modelId="{EF43496B-08A1-4713-A29E-A94EF70EB5BF}" type="sibTrans" cxnId="{EC56357C-13EE-49B3-8017-E8EE644FC083}">
      <dgm:prSet/>
      <dgm:spPr/>
      <dgm:t>
        <a:bodyPr/>
        <a:lstStyle/>
        <a:p>
          <a:endParaRPr lang="en-US"/>
        </a:p>
      </dgm:t>
    </dgm:pt>
    <dgm:pt modelId="{2571CE2B-0F1F-4B73-83C9-D62B3C5A9B8F}">
      <dgm:prSet/>
      <dgm:spPr/>
      <dgm:t>
        <a:bodyPr/>
        <a:lstStyle/>
        <a:p>
          <a:pPr>
            <a:lnSpc>
              <a:spcPct val="100000"/>
            </a:lnSpc>
            <a:defRPr cap="all"/>
          </a:pPr>
          <a:r>
            <a:rPr lang="en-US" dirty="0"/>
            <a:t>Sachet 2g</a:t>
          </a:r>
        </a:p>
      </dgm:t>
    </dgm:pt>
    <dgm:pt modelId="{435D03B2-6B4C-4241-B09E-7A92F50E4563}" type="parTrans" cxnId="{E3FAC92C-943B-4E3D-AF38-69E9E813D55B}">
      <dgm:prSet/>
      <dgm:spPr/>
      <dgm:t>
        <a:bodyPr/>
        <a:lstStyle/>
        <a:p>
          <a:endParaRPr lang="en-US"/>
        </a:p>
      </dgm:t>
    </dgm:pt>
    <dgm:pt modelId="{6460CBD1-3662-4715-AC5D-B795E7389FEA}" type="sibTrans" cxnId="{E3FAC92C-943B-4E3D-AF38-69E9E813D55B}">
      <dgm:prSet/>
      <dgm:spPr/>
      <dgm:t>
        <a:bodyPr/>
        <a:lstStyle/>
        <a:p>
          <a:endParaRPr lang="en-US"/>
        </a:p>
      </dgm:t>
    </dgm:pt>
    <dgm:pt modelId="{E1D6EAB8-D447-45D2-AE7E-07DB377CE035}" type="pres">
      <dgm:prSet presAssocID="{3540EBDE-7EA1-461C-AA33-14B061200A8A}" presName="root" presStyleCnt="0">
        <dgm:presLayoutVars>
          <dgm:dir/>
          <dgm:resizeHandles val="exact"/>
        </dgm:presLayoutVars>
      </dgm:prSet>
      <dgm:spPr/>
      <dgm:t>
        <a:bodyPr/>
        <a:lstStyle/>
        <a:p>
          <a:endParaRPr lang="en-US"/>
        </a:p>
      </dgm:t>
    </dgm:pt>
    <dgm:pt modelId="{A12F9975-3996-4976-AE09-045D23D89B3C}" type="pres">
      <dgm:prSet presAssocID="{733F7A46-396B-465B-91C0-065752A74E93}" presName="compNode" presStyleCnt="0"/>
      <dgm:spPr/>
    </dgm:pt>
    <dgm:pt modelId="{6A8CE09E-3EB4-4B13-B8AF-9E4973DE0D9A}" type="pres">
      <dgm:prSet presAssocID="{733F7A46-396B-465B-91C0-065752A74E93}" presName="iconBgRect" presStyleLbl="bgShp" presStyleIdx="0" presStyleCnt="5"/>
      <dgm:spPr/>
    </dgm:pt>
    <dgm:pt modelId="{19ABFB0D-0176-42B1-9C0B-B3B370889FB2}" type="pres">
      <dgm:prSet presAssocID="{733F7A46-396B-465B-91C0-065752A74E9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Stopwatch"/>
        </a:ext>
      </dgm:extLst>
    </dgm:pt>
    <dgm:pt modelId="{F5089B35-2CA4-4DA3-9F69-DF6C22FF53A4}" type="pres">
      <dgm:prSet presAssocID="{733F7A46-396B-465B-91C0-065752A74E93}" presName="spaceRect" presStyleCnt="0"/>
      <dgm:spPr/>
    </dgm:pt>
    <dgm:pt modelId="{541C9957-DFD5-48B8-9228-564F18B5DE2D}" type="pres">
      <dgm:prSet presAssocID="{733F7A46-396B-465B-91C0-065752A74E93}" presName="textRect" presStyleLbl="revTx" presStyleIdx="0" presStyleCnt="5">
        <dgm:presLayoutVars>
          <dgm:chMax val="1"/>
          <dgm:chPref val="1"/>
        </dgm:presLayoutVars>
      </dgm:prSet>
      <dgm:spPr/>
      <dgm:t>
        <a:bodyPr/>
        <a:lstStyle/>
        <a:p>
          <a:endParaRPr lang="en-US"/>
        </a:p>
      </dgm:t>
    </dgm:pt>
    <dgm:pt modelId="{1E4ACC40-7AB0-483B-B1D9-9842ED490C72}" type="pres">
      <dgm:prSet presAssocID="{98BA41E0-799E-43CA-82AC-B0395E8674C2}" presName="sibTrans" presStyleCnt="0"/>
      <dgm:spPr/>
    </dgm:pt>
    <dgm:pt modelId="{29613A8A-5F3E-4C51-8E0B-C14F3ECC2244}" type="pres">
      <dgm:prSet presAssocID="{3B11EAA3-B12A-4A7B-A83F-3EA344916A64}" presName="compNode" presStyleCnt="0"/>
      <dgm:spPr/>
    </dgm:pt>
    <dgm:pt modelId="{B58FE7FD-A6C9-4AC5-91AE-4EEE4F5389C0}" type="pres">
      <dgm:prSet presAssocID="{3B11EAA3-B12A-4A7B-A83F-3EA344916A64}" presName="iconBgRect" presStyleLbl="bgShp" presStyleIdx="1" presStyleCnt="5"/>
      <dgm:spPr/>
    </dgm:pt>
    <dgm:pt modelId="{94832854-DE5F-452D-8126-74F408AD2100}" type="pres">
      <dgm:prSet presAssocID="{3B11EAA3-B12A-4A7B-A83F-3EA344916A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Gauge"/>
        </a:ext>
      </dgm:extLst>
    </dgm:pt>
    <dgm:pt modelId="{568F6C03-38D0-47EF-9711-CD411DAF8BC0}" type="pres">
      <dgm:prSet presAssocID="{3B11EAA3-B12A-4A7B-A83F-3EA344916A64}" presName="spaceRect" presStyleCnt="0"/>
      <dgm:spPr/>
    </dgm:pt>
    <dgm:pt modelId="{D646EBF2-A5C9-4385-A5CC-7E5098E8E317}" type="pres">
      <dgm:prSet presAssocID="{3B11EAA3-B12A-4A7B-A83F-3EA344916A64}" presName="textRect" presStyleLbl="revTx" presStyleIdx="1" presStyleCnt="5">
        <dgm:presLayoutVars>
          <dgm:chMax val="1"/>
          <dgm:chPref val="1"/>
        </dgm:presLayoutVars>
      </dgm:prSet>
      <dgm:spPr/>
      <dgm:t>
        <a:bodyPr/>
        <a:lstStyle/>
        <a:p>
          <a:endParaRPr lang="en-US"/>
        </a:p>
      </dgm:t>
    </dgm:pt>
    <dgm:pt modelId="{C14DAE68-889E-4600-9AFB-A82CB0B34467}" type="pres">
      <dgm:prSet presAssocID="{0C8F708D-6220-408C-9861-DC89B52BC487}" presName="sibTrans" presStyleCnt="0"/>
      <dgm:spPr/>
    </dgm:pt>
    <dgm:pt modelId="{0B37B906-A127-45C6-8E07-114D02E9060C}" type="pres">
      <dgm:prSet presAssocID="{1615EA93-1788-445F-81BD-D03C8D5722DE}" presName="compNode" presStyleCnt="0"/>
      <dgm:spPr/>
    </dgm:pt>
    <dgm:pt modelId="{34888CCE-7180-428B-8044-2D88517DE9E5}" type="pres">
      <dgm:prSet presAssocID="{1615EA93-1788-445F-81BD-D03C8D5722DE}" presName="iconBgRect" presStyleLbl="bgShp" presStyleIdx="2" presStyleCnt="5"/>
      <dgm:spPr/>
    </dgm:pt>
    <dgm:pt modelId="{D944AEAA-623B-4A8D-8E54-659A085F2EFC}" type="pres">
      <dgm:prSet presAssocID="{1615EA93-1788-445F-81BD-D03C8D5722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Database"/>
        </a:ext>
      </dgm:extLst>
    </dgm:pt>
    <dgm:pt modelId="{EEE22FF3-3776-4D58-905E-9ACCF0E030B2}" type="pres">
      <dgm:prSet presAssocID="{1615EA93-1788-445F-81BD-D03C8D5722DE}" presName="spaceRect" presStyleCnt="0"/>
      <dgm:spPr/>
    </dgm:pt>
    <dgm:pt modelId="{D95D4075-1BFE-4955-A30D-3B156FEBFACB}" type="pres">
      <dgm:prSet presAssocID="{1615EA93-1788-445F-81BD-D03C8D5722DE}" presName="textRect" presStyleLbl="revTx" presStyleIdx="2" presStyleCnt="5">
        <dgm:presLayoutVars>
          <dgm:chMax val="1"/>
          <dgm:chPref val="1"/>
        </dgm:presLayoutVars>
      </dgm:prSet>
      <dgm:spPr/>
      <dgm:t>
        <a:bodyPr/>
        <a:lstStyle/>
        <a:p>
          <a:endParaRPr lang="en-US"/>
        </a:p>
      </dgm:t>
    </dgm:pt>
    <dgm:pt modelId="{40477019-A7D1-49B1-B1D2-BFE0A0180469}" type="pres">
      <dgm:prSet presAssocID="{3D87FB52-1AB9-4256-B56C-B8D5DEA3FEFE}" presName="sibTrans" presStyleCnt="0"/>
      <dgm:spPr/>
    </dgm:pt>
    <dgm:pt modelId="{2133B61A-C9B8-45B3-B0D2-F8A72A507459}" type="pres">
      <dgm:prSet presAssocID="{7ED8D3BC-3093-414A-87E0-28B7E41BF52F}" presName="compNode" presStyleCnt="0"/>
      <dgm:spPr/>
    </dgm:pt>
    <dgm:pt modelId="{A4C85A5A-66C0-403E-B3CC-745A431A6276}" type="pres">
      <dgm:prSet presAssocID="{7ED8D3BC-3093-414A-87E0-28B7E41BF52F}" presName="iconBgRect" presStyleLbl="bgShp" presStyleIdx="3" presStyleCnt="5"/>
      <dgm:spPr/>
    </dgm:pt>
    <dgm:pt modelId="{D2F9672E-AE5F-4B19-BEAD-135A1387DC42}" type="pres">
      <dgm:prSet presAssocID="{7ED8D3BC-3093-414A-87E0-28B7E41BF52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xmlns="" id="0" name="" descr="Smart Phone"/>
        </a:ext>
      </dgm:extLst>
    </dgm:pt>
    <dgm:pt modelId="{03100628-9F41-4C9C-9330-9DAB9D544F9F}" type="pres">
      <dgm:prSet presAssocID="{7ED8D3BC-3093-414A-87E0-28B7E41BF52F}" presName="spaceRect" presStyleCnt="0"/>
      <dgm:spPr/>
    </dgm:pt>
    <dgm:pt modelId="{0A1A64B5-372F-4EDF-BC96-8D23A82654F8}" type="pres">
      <dgm:prSet presAssocID="{7ED8D3BC-3093-414A-87E0-28B7E41BF52F}" presName="textRect" presStyleLbl="revTx" presStyleIdx="3" presStyleCnt="5">
        <dgm:presLayoutVars>
          <dgm:chMax val="1"/>
          <dgm:chPref val="1"/>
        </dgm:presLayoutVars>
      </dgm:prSet>
      <dgm:spPr/>
      <dgm:t>
        <a:bodyPr/>
        <a:lstStyle/>
        <a:p>
          <a:endParaRPr lang="en-US"/>
        </a:p>
      </dgm:t>
    </dgm:pt>
    <dgm:pt modelId="{1E94DCED-0614-41D3-BC75-B05686F9E26B}" type="pres">
      <dgm:prSet presAssocID="{EF43496B-08A1-4713-A29E-A94EF70EB5BF}" presName="sibTrans" presStyleCnt="0"/>
      <dgm:spPr/>
    </dgm:pt>
    <dgm:pt modelId="{3059CAC6-E9B0-4234-AB7C-11B48211C28F}" type="pres">
      <dgm:prSet presAssocID="{2571CE2B-0F1F-4B73-83C9-D62B3C5A9B8F}" presName="compNode" presStyleCnt="0"/>
      <dgm:spPr/>
    </dgm:pt>
    <dgm:pt modelId="{07C8A6A9-51CB-4C6D-9BB6-443F937B6206}" type="pres">
      <dgm:prSet presAssocID="{2571CE2B-0F1F-4B73-83C9-D62B3C5A9B8F}" presName="iconBgRect" presStyleLbl="bgShp" presStyleIdx="4" presStyleCnt="5"/>
      <dgm:spPr/>
    </dgm:pt>
    <dgm:pt modelId="{FC0F5386-294C-4E12-8144-C5150E50DC0A}" type="pres">
      <dgm:prSet presAssocID="{2571CE2B-0F1F-4B73-83C9-D62B3C5A9B8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xmlns="" id="0" name="" descr="Checkmark"/>
        </a:ext>
      </dgm:extLst>
    </dgm:pt>
    <dgm:pt modelId="{F7CB632A-F07F-476E-ACD0-35811994E37C}" type="pres">
      <dgm:prSet presAssocID="{2571CE2B-0F1F-4B73-83C9-D62B3C5A9B8F}" presName="spaceRect" presStyleCnt="0"/>
      <dgm:spPr/>
    </dgm:pt>
    <dgm:pt modelId="{CC9D8B5E-2224-4A24-A463-0D22E6BE0FFF}" type="pres">
      <dgm:prSet presAssocID="{2571CE2B-0F1F-4B73-83C9-D62B3C5A9B8F}" presName="textRect" presStyleLbl="revTx" presStyleIdx="4" presStyleCnt="5">
        <dgm:presLayoutVars>
          <dgm:chMax val="1"/>
          <dgm:chPref val="1"/>
        </dgm:presLayoutVars>
      </dgm:prSet>
      <dgm:spPr/>
      <dgm:t>
        <a:bodyPr/>
        <a:lstStyle/>
        <a:p>
          <a:endParaRPr lang="en-US"/>
        </a:p>
      </dgm:t>
    </dgm:pt>
  </dgm:ptLst>
  <dgm:cxnLst>
    <dgm:cxn modelId="{DFD7BA34-47FA-4E92-AD35-F7DD7FA0A439}" type="presOf" srcId="{733F7A46-396B-465B-91C0-065752A74E93}" destId="{541C9957-DFD5-48B8-9228-564F18B5DE2D}" srcOrd="0" destOrd="0" presId="urn:microsoft.com/office/officeart/2018/5/layout/IconCircleLabelList"/>
    <dgm:cxn modelId="{84169CC9-EA53-425B-9523-3833E8B4CDBC}" type="presOf" srcId="{1615EA93-1788-445F-81BD-D03C8D5722DE}" destId="{D95D4075-1BFE-4955-A30D-3B156FEBFACB}" srcOrd="0" destOrd="0" presId="urn:microsoft.com/office/officeart/2018/5/layout/IconCircleLabelList"/>
    <dgm:cxn modelId="{EE166832-9B74-4C98-ACE1-E3C3C2FDFAD9}" srcId="{3540EBDE-7EA1-461C-AA33-14B061200A8A}" destId="{733F7A46-396B-465B-91C0-065752A74E93}" srcOrd="0" destOrd="0" parTransId="{48E14A77-C0C2-4900-98D5-ECEC7EA41499}" sibTransId="{98BA41E0-799E-43CA-82AC-B0395E8674C2}"/>
    <dgm:cxn modelId="{FF405AE7-9053-4283-9028-ED460F56FA23}" type="presOf" srcId="{3540EBDE-7EA1-461C-AA33-14B061200A8A}" destId="{E1D6EAB8-D447-45D2-AE7E-07DB377CE035}" srcOrd="0" destOrd="0" presId="urn:microsoft.com/office/officeart/2018/5/layout/IconCircleLabelList"/>
    <dgm:cxn modelId="{5263F086-E85E-4D18-B7F4-A750C822D11E}" type="presOf" srcId="{3B11EAA3-B12A-4A7B-A83F-3EA344916A64}" destId="{D646EBF2-A5C9-4385-A5CC-7E5098E8E317}" srcOrd="0" destOrd="0" presId="urn:microsoft.com/office/officeart/2018/5/layout/IconCircleLabelList"/>
    <dgm:cxn modelId="{65474DC9-43B7-470F-82E2-0EB4D0465D0F}" type="presOf" srcId="{2571CE2B-0F1F-4B73-83C9-D62B3C5A9B8F}" destId="{CC9D8B5E-2224-4A24-A463-0D22E6BE0FFF}" srcOrd="0" destOrd="0" presId="urn:microsoft.com/office/officeart/2018/5/layout/IconCircleLabelList"/>
    <dgm:cxn modelId="{E3FAC92C-943B-4E3D-AF38-69E9E813D55B}" srcId="{3540EBDE-7EA1-461C-AA33-14B061200A8A}" destId="{2571CE2B-0F1F-4B73-83C9-D62B3C5A9B8F}" srcOrd="4" destOrd="0" parTransId="{435D03B2-6B4C-4241-B09E-7A92F50E4563}" sibTransId="{6460CBD1-3662-4715-AC5D-B795E7389FEA}"/>
    <dgm:cxn modelId="{8CF44A96-504B-4793-8207-F1250BEF30AA}" srcId="{3540EBDE-7EA1-461C-AA33-14B061200A8A}" destId="{3B11EAA3-B12A-4A7B-A83F-3EA344916A64}" srcOrd="1" destOrd="0" parTransId="{960C22E7-DDFD-4A6A-824F-8D22CF0E82E0}" sibTransId="{0C8F708D-6220-408C-9861-DC89B52BC487}"/>
    <dgm:cxn modelId="{01FD13B7-7367-4EC5-81CD-AC4D3701C944}" srcId="{3540EBDE-7EA1-461C-AA33-14B061200A8A}" destId="{1615EA93-1788-445F-81BD-D03C8D5722DE}" srcOrd="2" destOrd="0" parTransId="{D906623C-BD96-4564-BE59-8A61687C1F8C}" sibTransId="{3D87FB52-1AB9-4256-B56C-B8D5DEA3FEFE}"/>
    <dgm:cxn modelId="{07353E16-160B-4B7E-B93C-0ABA4E026426}" type="presOf" srcId="{7ED8D3BC-3093-414A-87E0-28B7E41BF52F}" destId="{0A1A64B5-372F-4EDF-BC96-8D23A82654F8}" srcOrd="0" destOrd="0" presId="urn:microsoft.com/office/officeart/2018/5/layout/IconCircleLabelList"/>
    <dgm:cxn modelId="{EC56357C-13EE-49B3-8017-E8EE644FC083}" srcId="{3540EBDE-7EA1-461C-AA33-14B061200A8A}" destId="{7ED8D3BC-3093-414A-87E0-28B7E41BF52F}" srcOrd="3" destOrd="0" parTransId="{9AF8F195-C3BE-41EB-851F-DCC864730224}" sibTransId="{EF43496B-08A1-4713-A29E-A94EF70EB5BF}"/>
    <dgm:cxn modelId="{9719200F-4DCA-4A27-939F-4F69333A1958}" type="presParOf" srcId="{E1D6EAB8-D447-45D2-AE7E-07DB377CE035}" destId="{A12F9975-3996-4976-AE09-045D23D89B3C}" srcOrd="0" destOrd="0" presId="urn:microsoft.com/office/officeart/2018/5/layout/IconCircleLabelList"/>
    <dgm:cxn modelId="{607FAA66-DF03-4878-8BD1-2293413B520E}" type="presParOf" srcId="{A12F9975-3996-4976-AE09-045D23D89B3C}" destId="{6A8CE09E-3EB4-4B13-B8AF-9E4973DE0D9A}" srcOrd="0" destOrd="0" presId="urn:microsoft.com/office/officeart/2018/5/layout/IconCircleLabelList"/>
    <dgm:cxn modelId="{E5CD3382-7DAB-4ECF-A4EF-2B022DDAA1D4}" type="presParOf" srcId="{A12F9975-3996-4976-AE09-045D23D89B3C}" destId="{19ABFB0D-0176-42B1-9C0B-B3B370889FB2}" srcOrd="1" destOrd="0" presId="urn:microsoft.com/office/officeart/2018/5/layout/IconCircleLabelList"/>
    <dgm:cxn modelId="{91D6BF00-5DBE-4449-AA0C-E95F4C8E3688}" type="presParOf" srcId="{A12F9975-3996-4976-AE09-045D23D89B3C}" destId="{F5089B35-2CA4-4DA3-9F69-DF6C22FF53A4}" srcOrd="2" destOrd="0" presId="urn:microsoft.com/office/officeart/2018/5/layout/IconCircleLabelList"/>
    <dgm:cxn modelId="{D1D94D8B-6BCD-4895-9DBF-F47438B03079}" type="presParOf" srcId="{A12F9975-3996-4976-AE09-045D23D89B3C}" destId="{541C9957-DFD5-48B8-9228-564F18B5DE2D}" srcOrd="3" destOrd="0" presId="urn:microsoft.com/office/officeart/2018/5/layout/IconCircleLabelList"/>
    <dgm:cxn modelId="{2F539812-7063-447F-B63C-3829ADAD9FF9}" type="presParOf" srcId="{E1D6EAB8-D447-45D2-AE7E-07DB377CE035}" destId="{1E4ACC40-7AB0-483B-B1D9-9842ED490C72}" srcOrd="1" destOrd="0" presId="urn:microsoft.com/office/officeart/2018/5/layout/IconCircleLabelList"/>
    <dgm:cxn modelId="{3BC118DF-D063-4821-8F65-6AB618578AB3}" type="presParOf" srcId="{E1D6EAB8-D447-45D2-AE7E-07DB377CE035}" destId="{29613A8A-5F3E-4C51-8E0B-C14F3ECC2244}" srcOrd="2" destOrd="0" presId="urn:microsoft.com/office/officeart/2018/5/layout/IconCircleLabelList"/>
    <dgm:cxn modelId="{925119F8-EEF0-4CD0-ACA6-D27D58CF4F1C}" type="presParOf" srcId="{29613A8A-5F3E-4C51-8E0B-C14F3ECC2244}" destId="{B58FE7FD-A6C9-4AC5-91AE-4EEE4F5389C0}" srcOrd="0" destOrd="0" presId="urn:microsoft.com/office/officeart/2018/5/layout/IconCircleLabelList"/>
    <dgm:cxn modelId="{CAD988DC-C60A-4679-9033-8C6A23F9197C}" type="presParOf" srcId="{29613A8A-5F3E-4C51-8E0B-C14F3ECC2244}" destId="{94832854-DE5F-452D-8126-74F408AD2100}" srcOrd="1" destOrd="0" presId="urn:microsoft.com/office/officeart/2018/5/layout/IconCircleLabelList"/>
    <dgm:cxn modelId="{7D9D7257-9A89-430A-8C08-0918D64C2AF2}" type="presParOf" srcId="{29613A8A-5F3E-4C51-8E0B-C14F3ECC2244}" destId="{568F6C03-38D0-47EF-9711-CD411DAF8BC0}" srcOrd="2" destOrd="0" presId="urn:microsoft.com/office/officeart/2018/5/layout/IconCircleLabelList"/>
    <dgm:cxn modelId="{61F956AB-33C4-49BD-B409-4CCA0DB6CE77}" type="presParOf" srcId="{29613A8A-5F3E-4C51-8E0B-C14F3ECC2244}" destId="{D646EBF2-A5C9-4385-A5CC-7E5098E8E317}" srcOrd="3" destOrd="0" presId="urn:microsoft.com/office/officeart/2018/5/layout/IconCircleLabelList"/>
    <dgm:cxn modelId="{213BF2BF-FE7E-4D22-826D-7AC7649836A0}" type="presParOf" srcId="{E1D6EAB8-D447-45D2-AE7E-07DB377CE035}" destId="{C14DAE68-889E-4600-9AFB-A82CB0B34467}" srcOrd="3" destOrd="0" presId="urn:microsoft.com/office/officeart/2018/5/layout/IconCircleLabelList"/>
    <dgm:cxn modelId="{085FE569-F1E1-435B-9C53-2751FBD9610F}" type="presParOf" srcId="{E1D6EAB8-D447-45D2-AE7E-07DB377CE035}" destId="{0B37B906-A127-45C6-8E07-114D02E9060C}" srcOrd="4" destOrd="0" presId="urn:microsoft.com/office/officeart/2018/5/layout/IconCircleLabelList"/>
    <dgm:cxn modelId="{1A38D316-C388-4254-BB8F-D29AAE3799EF}" type="presParOf" srcId="{0B37B906-A127-45C6-8E07-114D02E9060C}" destId="{34888CCE-7180-428B-8044-2D88517DE9E5}" srcOrd="0" destOrd="0" presId="urn:microsoft.com/office/officeart/2018/5/layout/IconCircleLabelList"/>
    <dgm:cxn modelId="{14A11949-6458-49AF-B9D5-AEAE04CE3C54}" type="presParOf" srcId="{0B37B906-A127-45C6-8E07-114D02E9060C}" destId="{D944AEAA-623B-4A8D-8E54-659A085F2EFC}" srcOrd="1" destOrd="0" presId="urn:microsoft.com/office/officeart/2018/5/layout/IconCircleLabelList"/>
    <dgm:cxn modelId="{B3E9FF83-271D-46A8-80A0-A410B26F049D}" type="presParOf" srcId="{0B37B906-A127-45C6-8E07-114D02E9060C}" destId="{EEE22FF3-3776-4D58-905E-9ACCF0E030B2}" srcOrd="2" destOrd="0" presId="urn:microsoft.com/office/officeart/2018/5/layout/IconCircleLabelList"/>
    <dgm:cxn modelId="{A415BCC1-3406-48B3-A708-4AA58759AA6F}" type="presParOf" srcId="{0B37B906-A127-45C6-8E07-114D02E9060C}" destId="{D95D4075-1BFE-4955-A30D-3B156FEBFACB}" srcOrd="3" destOrd="0" presId="urn:microsoft.com/office/officeart/2018/5/layout/IconCircleLabelList"/>
    <dgm:cxn modelId="{26A161CA-A969-46FF-BDBF-7EB28F3D5931}" type="presParOf" srcId="{E1D6EAB8-D447-45D2-AE7E-07DB377CE035}" destId="{40477019-A7D1-49B1-B1D2-BFE0A0180469}" srcOrd="5" destOrd="0" presId="urn:microsoft.com/office/officeart/2018/5/layout/IconCircleLabelList"/>
    <dgm:cxn modelId="{93BD5C36-DE18-4D03-9791-9AEB8BFC8608}" type="presParOf" srcId="{E1D6EAB8-D447-45D2-AE7E-07DB377CE035}" destId="{2133B61A-C9B8-45B3-B0D2-F8A72A507459}" srcOrd="6" destOrd="0" presId="urn:microsoft.com/office/officeart/2018/5/layout/IconCircleLabelList"/>
    <dgm:cxn modelId="{51B2422C-E286-4188-9CEF-FD846E28EC6B}" type="presParOf" srcId="{2133B61A-C9B8-45B3-B0D2-F8A72A507459}" destId="{A4C85A5A-66C0-403E-B3CC-745A431A6276}" srcOrd="0" destOrd="0" presId="urn:microsoft.com/office/officeart/2018/5/layout/IconCircleLabelList"/>
    <dgm:cxn modelId="{E044FB35-DD5F-49EE-A194-F43A98B16B25}" type="presParOf" srcId="{2133B61A-C9B8-45B3-B0D2-F8A72A507459}" destId="{D2F9672E-AE5F-4B19-BEAD-135A1387DC42}" srcOrd="1" destOrd="0" presId="urn:microsoft.com/office/officeart/2018/5/layout/IconCircleLabelList"/>
    <dgm:cxn modelId="{42AF69EB-25A9-4144-9FBA-BB7B3A6347AA}" type="presParOf" srcId="{2133B61A-C9B8-45B3-B0D2-F8A72A507459}" destId="{03100628-9F41-4C9C-9330-9DAB9D544F9F}" srcOrd="2" destOrd="0" presId="urn:microsoft.com/office/officeart/2018/5/layout/IconCircleLabelList"/>
    <dgm:cxn modelId="{0335C051-8FB5-40D5-B5E7-C42AB570F794}" type="presParOf" srcId="{2133B61A-C9B8-45B3-B0D2-F8A72A507459}" destId="{0A1A64B5-372F-4EDF-BC96-8D23A82654F8}" srcOrd="3" destOrd="0" presId="urn:microsoft.com/office/officeart/2018/5/layout/IconCircleLabelList"/>
    <dgm:cxn modelId="{7C92AAD7-466A-458C-9C88-168136153392}" type="presParOf" srcId="{E1D6EAB8-D447-45D2-AE7E-07DB377CE035}" destId="{1E94DCED-0614-41D3-BC75-B05686F9E26B}" srcOrd="7" destOrd="0" presId="urn:microsoft.com/office/officeart/2018/5/layout/IconCircleLabelList"/>
    <dgm:cxn modelId="{CEBE0208-1A60-4513-8D41-8567FA4A7E9D}" type="presParOf" srcId="{E1D6EAB8-D447-45D2-AE7E-07DB377CE035}" destId="{3059CAC6-E9B0-4234-AB7C-11B48211C28F}" srcOrd="8" destOrd="0" presId="urn:microsoft.com/office/officeart/2018/5/layout/IconCircleLabelList"/>
    <dgm:cxn modelId="{2F877944-8EAA-4301-98DD-95F636EF5F29}" type="presParOf" srcId="{3059CAC6-E9B0-4234-AB7C-11B48211C28F}" destId="{07C8A6A9-51CB-4C6D-9BB6-443F937B6206}" srcOrd="0" destOrd="0" presId="urn:microsoft.com/office/officeart/2018/5/layout/IconCircleLabelList"/>
    <dgm:cxn modelId="{2F4BA223-888E-4FF1-923F-251AC2A9B7F2}" type="presParOf" srcId="{3059CAC6-E9B0-4234-AB7C-11B48211C28F}" destId="{FC0F5386-294C-4E12-8144-C5150E50DC0A}" srcOrd="1" destOrd="0" presId="urn:microsoft.com/office/officeart/2018/5/layout/IconCircleLabelList"/>
    <dgm:cxn modelId="{35E11176-95DD-4D85-B86E-461042159432}" type="presParOf" srcId="{3059CAC6-E9B0-4234-AB7C-11B48211C28F}" destId="{F7CB632A-F07F-476E-ACD0-35811994E37C}" srcOrd="2" destOrd="0" presId="urn:microsoft.com/office/officeart/2018/5/layout/IconCircleLabelList"/>
    <dgm:cxn modelId="{A9AEA1A7-867D-435A-B254-FB54BDD59F4E}" type="presParOf" srcId="{3059CAC6-E9B0-4234-AB7C-11B48211C28F}" destId="{CC9D8B5E-2224-4A24-A463-0D22E6BE0FFF}"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35F8B-5AA5-4E6E-AB54-254D9C0E3078}">
      <dsp:nvSpPr>
        <dsp:cNvPr id="0" name=""/>
        <dsp:cNvSpPr/>
      </dsp:nvSpPr>
      <dsp:spPr>
        <a:xfrm>
          <a:off x="814782" y="401124"/>
          <a:ext cx="1231404" cy="1231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F51D73-8343-41FA-8382-6F6D02CE30DE}">
      <dsp:nvSpPr>
        <dsp:cNvPr id="0" name=""/>
        <dsp:cNvSpPr/>
      </dsp:nvSpPr>
      <dsp:spPr>
        <a:xfrm>
          <a:off x="62257" y="1980929"/>
          <a:ext cx="2736454"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In this project, you will analyse customer-level data of a leading telecom firm, build predictive models to identify customers at high risk of churn and identify the main indicators of churn.</a:t>
          </a:r>
          <a:endParaRPr lang="en-US" sz="1100" kern="1200"/>
        </a:p>
      </dsp:txBody>
      <dsp:txXfrm>
        <a:off x="62257" y="1980929"/>
        <a:ext cx="2736454" cy="742500"/>
      </dsp:txXfrm>
    </dsp:sp>
    <dsp:sp modelId="{D1210FF4-A2DB-499D-8C9B-A5F22E261A1B}">
      <dsp:nvSpPr>
        <dsp:cNvPr id="0" name=""/>
        <dsp:cNvSpPr/>
      </dsp:nvSpPr>
      <dsp:spPr>
        <a:xfrm>
          <a:off x="4030116" y="401124"/>
          <a:ext cx="1231404" cy="1231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8CBCB1-33D7-4CC6-8E15-235607581ED9}">
      <dsp:nvSpPr>
        <dsp:cNvPr id="0" name=""/>
        <dsp:cNvSpPr/>
      </dsp:nvSpPr>
      <dsp:spPr>
        <a:xfrm>
          <a:off x="3277591" y="1980929"/>
          <a:ext cx="2736454"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After identifying key predictors, visually present them using a combination of plots, summary tables, or any suitable means to effectively convey the significance of these features.</a:t>
          </a:r>
        </a:p>
      </dsp:txBody>
      <dsp:txXfrm>
        <a:off x="3277591" y="1980929"/>
        <a:ext cx="2736454" cy="742500"/>
      </dsp:txXfrm>
    </dsp:sp>
    <dsp:sp modelId="{F3D74A3C-49A5-434A-9E35-A130C006471C}">
      <dsp:nvSpPr>
        <dsp:cNvPr id="0" name=""/>
        <dsp:cNvSpPr/>
      </dsp:nvSpPr>
      <dsp:spPr>
        <a:xfrm>
          <a:off x="7245451" y="401124"/>
          <a:ext cx="1231404" cy="1231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817F79-9A21-47E5-827F-E3940FBECA5C}">
      <dsp:nvSpPr>
        <dsp:cNvPr id="0" name=""/>
        <dsp:cNvSpPr/>
      </dsp:nvSpPr>
      <dsp:spPr>
        <a:xfrm>
          <a:off x="6492925" y="1980929"/>
          <a:ext cx="2736454"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Based on your observations, suggest tactics for mitigating customer churn.</a:t>
          </a:r>
        </a:p>
      </dsp:txBody>
      <dsp:txXfrm>
        <a:off x="6492925" y="1980929"/>
        <a:ext cx="2736454"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8E1BB-46D9-4EA9-98CA-533AF5D78713}">
      <dsp:nvSpPr>
        <dsp:cNvPr id="0" name=""/>
        <dsp:cNvSpPr/>
      </dsp:nvSpPr>
      <dsp:spPr>
        <a:xfrm>
          <a:off x="827015" y="1778"/>
          <a:ext cx="718417" cy="7184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8F1AA-B2AA-4CC1-82ED-8CD6D1B96BA2}">
      <dsp:nvSpPr>
        <dsp:cNvPr id="0" name=""/>
        <dsp:cNvSpPr/>
      </dsp:nvSpPr>
      <dsp:spPr>
        <a:xfrm>
          <a:off x="980120" y="154884"/>
          <a:ext cx="412207" cy="412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4BEB15-E6F6-4118-85DC-53CBA8A53362}">
      <dsp:nvSpPr>
        <dsp:cNvPr id="0" name=""/>
        <dsp:cNvSpPr/>
      </dsp:nvSpPr>
      <dsp:spPr>
        <a:xfrm>
          <a:off x="597357" y="943966"/>
          <a:ext cx="1177734" cy="47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Data preparation , Cleaning &amp; EDA</a:t>
          </a:r>
        </a:p>
      </dsp:txBody>
      <dsp:txXfrm>
        <a:off x="597357" y="943966"/>
        <a:ext cx="1177734" cy="471093"/>
      </dsp:txXfrm>
    </dsp:sp>
    <dsp:sp modelId="{A90DB67F-243E-4D7B-A762-9F62B301BA99}">
      <dsp:nvSpPr>
        <dsp:cNvPr id="0" name=""/>
        <dsp:cNvSpPr/>
      </dsp:nvSpPr>
      <dsp:spPr>
        <a:xfrm>
          <a:off x="2210853" y="1778"/>
          <a:ext cx="718417" cy="71841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364CA-1BC8-45B8-84C6-7F4F162B6AF0}">
      <dsp:nvSpPr>
        <dsp:cNvPr id="0" name=""/>
        <dsp:cNvSpPr/>
      </dsp:nvSpPr>
      <dsp:spPr>
        <a:xfrm>
          <a:off x="2363958" y="154884"/>
          <a:ext cx="412207" cy="412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FECEB4-CB2A-49E0-87EF-BF2419AA6AE1}">
      <dsp:nvSpPr>
        <dsp:cNvPr id="0" name=""/>
        <dsp:cNvSpPr/>
      </dsp:nvSpPr>
      <dsp:spPr>
        <a:xfrm>
          <a:off x="1981194" y="943966"/>
          <a:ext cx="1177734" cy="47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Test-train Split and Scaling</a:t>
          </a:r>
        </a:p>
      </dsp:txBody>
      <dsp:txXfrm>
        <a:off x="1981194" y="943966"/>
        <a:ext cx="1177734" cy="471093"/>
      </dsp:txXfrm>
    </dsp:sp>
    <dsp:sp modelId="{1CA7C81D-E40E-43F6-80DF-9E57D880640B}">
      <dsp:nvSpPr>
        <dsp:cNvPr id="0" name=""/>
        <dsp:cNvSpPr/>
      </dsp:nvSpPr>
      <dsp:spPr>
        <a:xfrm>
          <a:off x="3594691" y="1778"/>
          <a:ext cx="718417" cy="71841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387D06-F14F-4CAB-89B4-4E5D539D4A90}">
      <dsp:nvSpPr>
        <dsp:cNvPr id="0" name=""/>
        <dsp:cNvSpPr/>
      </dsp:nvSpPr>
      <dsp:spPr>
        <a:xfrm>
          <a:off x="3747796" y="154884"/>
          <a:ext cx="412207" cy="412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686F43-3F4A-4D41-9250-563E66CEBE65}">
      <dsp:nvSpPr>
        <dsp:cNvPr id="0" name=""/>
        <dsp:cNvSpPr/>
      </dsp:nvSpPr>
      <dsp:spPr>
        <a:xfrm>
          <a:off x="3365032" y="943966"/>
          <a:ext cx="1177734" cy="47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Model Building</a:t>
          </a:r>
        </a:p>
      </dsp:txBody>
      <dsp:txXfrm>
        <a:off x="3365032" y="943966"/>
        <a:ext cx="1177734" cy="471093"/>
      </dsp:txXfrm>
    </dsp:sp>
    <dsp:sp modelId="{D5EBD867-FED1-4889-9990-E01FD7EBAE29}">
      <dsp:nvSpPr>
        <dsp:cNvPr id="0" name=""/>
        <dsp:cNvSpPr/>
      </dsp:nvSpPr>
      <dsp:spPr>
        <a:xfrm>
          <a:off x="4978528" y="1778"/>
          <a:ext cx="718417" cy="71841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206A5-02F6-4641-A4B6-84DBDB7248BA}">
      <dsp:nvSpPr>
        <dsp:cNvPr id="0" name=""/>
        <dsp:cNvSpPr/>
      </dsp:nvSpPr>
      <dsp:spPr>
        <a:xfrm>
          <a:off x="5131634" y="154884"/>
          <a:ext cx="412207" cy="4122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1BF8-AE2D-4E6F-AC0E-48ADD0600208}">
      <dsp:nvSpPr>
        <dsp:cNvPr id="0" name=""/>
        <dsp:cNvSpPr/>
      </dsp:nvSpPr>
      <dsp:spPr>
        <a:xfrm>
          <a:off x="4748870" y="943966"/>
          <a:ext cx="1177734" cy="47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Model Evaluation</a:t>
          </a:r>
        </a:p>
      </dsp:txBody>
      <dsp:txXfrm>
        <a:off x="4748870" y="943966"/>
        <a:ext cx="1177734" cy="471093"/>
      </dsp:txXfrm>
    </dsp:sp>
    <dsp:sp modelId="{3E7CB03A-1E98-4CF5-BAE4-10876D1B7CC8}">
      <dsp:nvSpPr>
        <dsp:cNvPr id="0" name=""/>
        <dsp:cNvSpPr/>
      </dsp:nvSpPr>
      <dsp:spPr>
        <a:xfrm>
          <a:off x="6362366" y="1778"/>
          <a:ext cx="718417" cy="71841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4303A-4DCB-4686-9AAB-A22CD59E7422}">
      <dsp:nvSpPr>
        <dsp:cNvPr id="0" name=""/>
        <dsp:cNvSpPr/>
      </dsp:nvSpPr>
      <dsp:spPr>
        <a:xfrm>
          <a:off x="6515472" y="154884"/>
          <a:ext cx="412207" cy="4122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47A326-42D9-48D8-BF3F-631502557EDA}">
      <dsp:nvSpPr>
        <dsp:cNvPr id="0" name=""/>
        <dsp:cNvSpPr/>
      </dsp:nvSpPr>
      <dsp:spPr>
        <a:xfrm>
          <a:off x="6132708" y="943966"/>
          <a:ext cx="1177734" cy="47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Predictioon on data sets</a:t>
          </a:r>
        </a:p>
      </dsp:txBody>
      <dsp:txXfrm>
        <a:off x="6132708" y="943966"/>
        <a:ext cx="1177734" cy="471093"/>
      </dsp:txXfrm>
    </dsp:sp>
    <dsp:sp modelId="{F2E64063-CDA3-42D2-9847-52DE50DA17FA}">
      <dsp:nvSpPr>
        <dsp:cNvPr id="0" name=""/>
        <dsp:cNvSpPr/>
      </dsp:nvSpPr>
      <dsp:spPr>
        <a:xfrm>
          <a:off x="7746204" y="1778"/>
          <a:ext cx="718417" cy="7184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6C1B5-1DDB-4765-A150-2154B72D653B}">
      <dsp:nvSpPr>
        <dsp:cNvPr id="0" name=""/>
        <dsp:cNvSpPr/>
      </dsp:nvSpPr>
      <dsp:spPr>
        <a:xfrm>
          <a:off x="7899310" y="154884"/>
          <a:ext cx="412207" cy="4122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67459B-05BF-457E-A18F-C984DD7D0615}">
      <dsp:nvSpPr>
        <dsp:cNvPr id="0" name=""/>
        <dsp:cNvSpPr/>
      </dsp:nvSpPr>
      <dsp:spPr>
        <a:xfrm>
          <a:off x="7516546" y="943966"/>
          <a:ext cx="1177734" cy="47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Conclusion</a:t>
          </a:r>
        </a:p>
      </dsp:txBody>
      <dsp:txXfrm>
        <a:off x="7516546" y="943966"/>
        <a:ext cx="1177734" cy="471093"/>
      </dsp:txXfrm>
    </dsp:sp>
    <dsp:sp modelId="{8EED9550-8280-4A90-99B5-D172BDECF428}">
      <dsp:nvSpPr>
        <dsp:cNvPr id="0" name=""/>
        <dsp:cNvSpPr/>
      </dsp:nvSpPr>
      <dsp:spPr>
        <a:xfrm>
          <a:off x="4286610" y="1709493"/>
          <a:ext cx="718417" cy="71841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C3E5F-93ED-45F8-8F68-EF7F9FD0FD6B}">
      <dsp:nvSpPr>
        <dsp:cNvPr id="0" name=""/>
        <dsp:cNvSpPr/>
      </dsp:nvSpPr>
      <dsp:spPr>
        <a:xfrm>
          <a:off x="4439715" y="1862599"/>
          <a:ext cx="412207" cy="41220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9794E3-1661-4710-B3B7-686DBFB1325F}">
      <dsp:nvSpPr>
        <dsp:cNvPr id="0" name=""/>
        <dsp:cNvSpPr/>
      </dsp:nvSpPr>
      <dsp:spPr>
        <a:xfrm>
          <a:off x="4056951" y="2651681"/>
          <a:ext cx="1177734" cy="47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Recommendations</a:t>
          </a:r>
        </a:p>
      </dsp:txBody>
      <dsp:txXfrm>
        <a:off x="4056951" y="2651681"/>
        <a:ext cx="1177734" cy="4710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6FC31-DC9E-4120-989A-F59BDFCFE4D7}">
      <dsp:nvSpPr>
        <dsp:cNvPr id="0" name=""/>
        <dsp:cNvSpPr/>
      </dsp:nvSpPr>
      <dsp:spPr>
        <a:xfrm>
          <a:off x="262323" y="1189673"/>
          <a:ext cx="820283" cy="8202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C0617-E745-43E7-B638-5756EC3F8D20}">
      <dsp:nvSpPr>
        <dsp:cNvPr id="0" name=""/>
        <dsp:cNvSpPr/>
      </dsp:nvSpPr>
      <dsp:spPr>
        <a:xfrm>
          <a:off x="437137" y="1364487"/>
          <a:ext cx="470654" cy="470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4533B-1C1F-41D8-A7C1-45DC099556F1}">
      <dsp:nvSpPr>
        <dsp:cNvPr id="0" name=""/>
        <dsp:cNvSpPr/>
      </dsp:nvSpPr>
      <dsp:spPr>
        <a:xfrm>
          <a:off x="101" y="2265454"/>
          <a:ext cx="1344726" cy="124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For customers with a total outgoing minutes of usage (total_og_mou) equal to 0, we will impute the values of onnet, offnet, roam_og, loc_og, std_og, isd_og, spl_og, and og_others as 0.</a:t>
          </a:r>
        </a:p>
      </dsp:txBody>
      <dsp:txXfrm>
        <a:off x="101" y="2265454"/>
        <a:ext cx="1344726" cy="1243872"/>
      </dsp:txXfrm>
    </dsp:sp>
    <dsp:sp modelId="{5C299456-FDE5-4F1A-ABD2-1E35E91C0911}">
      <dsp:nvSpPr>
        <dsp:cNvPr id="0" name=""/>
        <dsp:cNvSpPr/>
      </dsp:nvSpPr>
      <dsp:spPr>
        <a:xfrm>
          <a:off x="1842377" y="1189673"/>
          <a:ext cx="820283" cy="8202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CA8CF-80DA-428F-AE38-E8C7F889E6FF}">
      <dsp:nvSpPr>
        <dsp:cNvPr id="0" name=""/>
        <dsp:cNvSpPr/>
      </dsp:nvSpPr>
      <dsp:spPr>
        <a:xfrm>
          <a:off x="2017191" y="1364487"/>
          <a:ext cx="470654" cy="470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566EF0-E9F4-486E-A4FE-168E9F93800E}">
      <dsp:nvSpPr>
        <dsp:cNvPr id="0" name=""/>
        <dsp:cNvSpPr/>
      </dsp:nvSpPr>
      <dsp:spPr>
        <a:xfrm>
          <a:off x="1580155" y="2265454"/>
          <a:ext cx="1344726" cy="124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Also Imputed roam_ic, loc_ic, std_ic, spl_ic, isd_ic, ic_others as 0 as total_ic_mou is 0 for customer</a:t>
          </a:r>
        </a:p>
      </dsp:txBody>
      <dsp:txXfrm>
        <a:off x="1580155" y="2265454"/>
        <a:ext cx="1344726" cy="1243872"/>
      </dsp:txXfrm>
    </dsp:sp>
    <dsp:sp modelId="{B9DF4E27-BEAA-464D-9D99-D593778D4136}">
      <dsp:nvSpPr>
        <dsp:cNvPr id="0" name=""/>
        <dsp:cNvSpPr/>
      </dsp:nvSpPr>
      <dsp:spPr>
        <a:xfrm>
          <a:off x="3422430" y="1189673"/>
          <a:ext cx="820283" cy="8202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31EC4-74E3-40D7-9CFD-115C50C3A907}">
      <dsp:nvSpPr>
        <dsp:cNvPr id="0" name=""/>
        <dsp:cNvSpPr/>
      </dsp:nvSpPr>
      <dsp:spPr>
        <a:xfrm>
          <a:off x="3597245" y="1364487"/>
          <a:ext cx="470654" cy="470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756C31-0FB6-468E-80F5-CD452EAB08E5}">
      <dsp:nvSpPr>
        <dsp:cNvPr id="0" name=""/>
        <dsp:cNvSpPr/>
      </dsp:nvSpPr>
      <dsp:spPr>
        <a:xfrm>
          <a:off x="3160209" y="2265454"/>
          <a:ext cx="1344726" cy="124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Filtered  High-Value Cuastomers</a:t>
          </a:r>
        </a:p>
      </dsp:txBody>
      <dsp:txXfrm>
        <a:off x="3160209" y="2265454"/>
        <a:ext cx="1344726" cy="1243872"/>
      </dsp:txXfrm>
    </dsp:sp>
    <dsp:sp modelId="{486E5C21-3799-467D-8E07-85D780CF7930}">
      <dsp:nvSpPr>
        <dsp:cNvPr id="0" name=""/>
        <dsp:cNvSpPr/>
      </dsp:nvSpPr>
      <dsp:spPr>
        <a:xfrm>
          <a:off x="5002484" y="1189673"/>
          <a:ext cx="820283" cy="8202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0C5AD-17B2-442D-A7A3-54A672665178}">
      <dsp:nvSpPr>
        <dsp:cNvPr id="0" name=""/>
        <dsp:cNvSpPr/>
      </dsp:nvSpPr>
      <dsp:spPr>
        <a:xfrm>
          <a:off x="5177298" y="1364487"/>
          <a:ext cx="470654" cy="470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EB3D87-555D-4732-A6F5-07A5FA324FA1}">
      <dsp:nvSpPr>
        <dsp:cNvPr id="0" name=""/>
        <dsp:cNvSpPr/>
      </dsp:nvSpPr>
      <dsp:spPr>
        <a:xfrm>
          <a:off x="4740262" y="2265454"/>
          <a:ext cx="1344726" cy="124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calculated percentile for the average recharge amount in the 6th and 7th months is 956.0.</a:t>
          </a:r>
        </a:p>
      </dsp:txBody>
      <dsp:txXfrm>
        <a:off x="4740262" y="2265454"/>
        <a:ext cx="1344726" cy="1243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1236A-920C-4608-BDC4-93A7443A0619}">
      <dsp:nvSpPr>
        <dsp:cNvPr id="0" name=""/>
        <dsp:cNvSpPr/>
      </dsp:nvSpPr>
      <dsp:spPr>
        <a:xfrm>
          <a:off x="0" y="0"/>
          <a:ext cx="929121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7FC2C-3018-4CE7-93DC-B62D3E6D48F1}">
      <dsp:nvSpPr>
        <dsp:cNvPr id="0" name=""/>
        <dsp:cNvSpPr/>
      </dsp:nvSpPr>
      <dsp:spPr>
        <a:xfrm>
          <a:off x="0" y="0"/>
          <a:ext cx="9291215" cy="862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Feature scaling is done by using StandardScalar function</a:t>
          </a:r>
        </a:p>
      </dsp:txBody>
      <dsp:txXfrm>
        <a:off x="0" y="0"/>
        <a:ext cx="9291215" cy="862653"/>
      </dsp:txXfrm>
    </dsp:sp>
    <dsp:sp modelId="{14F66AEF-EE42-4A8E-AA8C-26B9D55E7439}">
      <dsp:nvSpPr>
        <dsp:cNvPr id="0" name=""/>
        <dsp:cNvSpPr/>
      </dsp:nvSpPr>
      <dsp:spPr>
        <a:xfrm>
          <a:off x="0" y="862653"/>
          <a:ext cx="929121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8DBACC-1FC6-45EA-8DF3-DAB3DFC68C3A}">
      <dsp:nvSpPr>
        <dsp:cNvPr id="0" name=""/>
        <dsp:cNvSpPr/>
      </dsp:nvSpPr>
      <dsp:spPr>
        <a:xfrm>
          <a:off x="0" y="862653"/>
          <a:ext cx="9291215" cy="862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For training data , fit_transform function is used</a:t>
          </a:r>
        </a:p>
      </dsp:txBody>
      <dsp:txXfrm>
        <a:off x="0" y="862653"/>
        <a:ext cx="9291215" cy="862653"/>
      </dsp:txXfrm>
    </dsp:sp>
    <dsp:sp modelId="{0A6A8071-28CA-4547-ABE6-5D8B5849FAC8}">
      <dsp:nvSpPr>
        <dsp:cNvPr id="0" name=""/>
        <dsp:cNvSpPr/>
      </dsp:nvSpPr>
      <dsp:spPr>
        <a:xfrm>
          <a:off x="0" y="1725306"/>
          <a:ext cx="929121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C879FC-D008-47CD-8F43-F6304DCA0489}">
      <dsp:nvSpPr>
        <dsp:cNvPr id="0" name=""/>
        <dsp:cNvSpPr/>
      </dsp:nvSpPr>
      <dsp:spPr>
        <a:xfrm>
          <a:off x="0" y="1725306"/>
          <a:ext cx="9291215" cy="862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For testing data , transform function is used</a:t>
          </a:r>
        </a:p>
      </dsp:txBody>
      <dsp:txXfrm>
        <a:off x="0" y="1725306"/>
        <a:ext cx="9291215" cy="862653"/>
      </dsp:txXfrm>
    </dsp:sp>
    <dsp:sp modelId="{5C2C7792-7199-41AA-B946-1024DED65D1D}">
      <dsp:nvSpPr>
        <dsp:cNvPr id="0" name=""/>
        <dsp:cNvSpPr/>
      </dsp:nvSpPr>
      <dsp:spPr>
        <a:xfrm>
          <a:off x="0" y="2587959"/>
          <a:ext cx="929121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22F04D-5A46-4056-9C61-684CEC53BFC8}">
      <dsp:nvSpPr>
        <dsp:cNvPr id="0" name=""/>
        <dsp:cNvSpPr/>
      </dsp:nvSpPr>
      <dsp:spPr>
        <a:xfrm>
          <a:off x="0" y="2587959"/>
          <a:ext cx="9291215" cy="862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allocation ratio between training and testing data may vary depending on the specific models being used.</a:t>
          </a:r>
        </a:p>
      </dsp:txBody>
      <dsp:txXfrm>
        <a:off x="0" y="2587959"/>
        <a:ext cx="9291215" cy="862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CECFF-05EC-420F-9ACE-7825C0C42D67}">
      <dsp:nvSpPr>
        <dsp:cNvPr id="0" name=""/>
        <dsp:cNvSpPr/>
      </dsp:nvSpPr>
      <dsp:spPr>
        <a:xfrm>
          <a:off x="916421" y="566491"/>
          <a:ext cx="1248996" cy="1248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E684B8-BD98-4742-A772-34CAB7983FF0}">
      <dsp:nvSpPr>
        <dsp:cNvPr id="0" name=""/>
        <dsp:cNvSpPr/>
      </dsp:nvSpPr>
      <dsp:spPr>
        <a:xfrm>
          <a:off x="153146" y="2163146"/>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Accuracy</a:t>
          </a:r>
        </a:p>
      </dsp:txBody>
      <dsp:txXfrm>
        <a:off x="153146" y="2163146"/>
        <a:ext cx="2775546" cy="720000"/>
      </dsp:txXfrm>
    </dsp:sp>
    <dsp:sp modelId="{4D48A008-9312-4122-9931-07CCC904141F}">
      <dsp:nvSpPr>
        <dsp:cNvPr id="0" name=""/>
        <dsp:cNvSpPr/>
      </dsp:nvSpPr>
      <dsp:spPr>
        <a:xfrm>
          <a:off x="4177689" y="566491"/>
          <a:ext cx="1248996" cy="1248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F2D3E8-F82D-4634-B6AA-F0A52BDFB2E4}">
      <dsp:nvSpPr>
        <dsp:cNvPr id="0" name=""/>
        <dsp:cNvSpPr/>
      </dsp:nvSpPr>
      <dsp:spPr>
        <a:xfrm>
          <a:off x="3414414" y="2163146"/>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Sensitivity &amp; Specificity</a:t>
          </a:r>
        </a:p>
      </dsp:txBody>
      <dsp:txXfrm>
        <a:off x="3414414" y="2163146"/>
        <a:ext cx="2775546" cy="720000"/>
      </dsp:txXfrm>
    </dsp:sp>
    <dsp:sp modelId="{3A14F889-4D0D-4B25-8E93-A5981B3CD9E0}">
      <dsp:nvSpPr>
        <dsp:cNvPr id="0" name=""/>
        <dsp:cNvSpPr/>
      </dsp:nvSpPr>
      <dsp:spPr>
        <a:xfrm>
          <a:off x="7438957" y="566491"/>
          <a:ext cx="1248996" cy="1248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0B411E-81FD-4945-8565-96D0AD028DBB}">
      <dsp:nvSpPr>
        <dsp:cNvPr id="0" name=""/>
        <dsp:cNvSpPr/>
      </dsp:nvSpPr>
      <dsp:spPr>
        <a:xfrm>
          <a:off x="6675681" y="2163146"/>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Precision and Recall</a:t>
          </a:r>
        </a:p>
      </dsp:txBody>
      <dsp:txXfrm>
        <a:off x="6675681" y="2163146"/>
        <a:ext cx="2775546"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5508-7703-49DD-8E40-83CD7E5E5B78}">
      <dsp:nvSpPr>
        <dsp:cNvPr id="0" name=""/>
        <dsp:cNvSpPr/>
      </dsp:nvSpPr>
      <dsp:spPr>
        <a:xfrm>
          <a:off x="0" y="421"/>
          <a:ext cx="9604375"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C8B1EC0-78EB-4B16-994C-05947CB65E32}">
      <dsp:nvSpPr>
        <dsp:cNvPr id="0" name=""/>
        <dsp:cNvSpPr/>
      </dsp:nvSpPr>
      <dsp:spPr>
        <a:xfrm>
          <a:off x="0" y="421"/>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PCA with regression            </a:t>
          </a:r>
          <a:endParaRPr lang="en-US" sz="1600" kern="1200"/>
        </a:p>
      </dsp:txBody>
      <dsp:txXfrm>
        <a:off x="0" y="421"/>
        <a:ext cx="9604375" cy="344879"/>
      </dsp:txXfrm>
    </dsp:sp>
    <dsp:sp modelId="{862DA4E2-E91E-491A-A895-395F0AEDB0B2}">
      <dsp:nvSpPr>
        <dsp:cNvPr id="0" name=""/>
        <dsp:cNvSpPr/>
      </dsp:nvSpPr>
      <dsp:spPr>
        <a:xfrm>
          <a:off x="0" y="345300"/>
          <a:ext cx="9604375"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87F1257-9E0C-40C3-A1CA-F7BEBFF45F75}">
      <dsp:nvSpPr>
        <dsp:cNvPr id="0" name=""/>
        <dsp:cNvSpPr/>
      </dsp:nvSpPr>
      <dsp:spPr>
        <a:xfrm>
          <a:off x="0" y="345300"/>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**Precision Test**  37,  			**Recall           71.33 </a:t>
          </a:r>
          <a:endParaRPr lang="en-US" sz="1600" kern="1200"/>
        </a:p>
      </dsp:txBody>
      <dsp:txXfrm>
        <a:off x="0" y="345300"/>
        <a:ext cx="9604375" cy="344879"/>
      </dsp:txXfrm>
    </dsp:sp>
    <dsp:sp modelId="{921DF684-8903-4A1E-9E36-73AD83CB5720}">
      <dsp:nvSpPr>
        <dsp:cNvPr id="0" name=""/>
        <dsp:cNvSpPr/>
      </dsp:nvSpPr>
      <dsp:spPr>
        <a:xfrm>
          <a:off x="0" y="690180"/>
          <a:ext cx="9604375" cy="0"/>
        </a:xfrm>
        <a:prstGeom prst="line">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BA02D76-CADF-4CC4-ACD1-8C350E1B5AAC}">
      <dsp:nvSpPr>
        <dsp:cNvPr id="0" name=""/>
        <dsp:cNvSpPr/>
      </dsp:nvSpPr>
      <dsp:spPr>
        <a:xfrm>
          <a:off x="0" y="690180"/>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Logistic Regression            </a:t>
          </a:r>
          <a:endParaRPr lang="en-US" sz="1600" kern="1200" dirty="0"/>
        </a:p>
      </dsp:txBody>
      <dsp:txXfrm>
        <a:off x="0" y="690180"/>
        <a:ext cx="9604375" cy="344879"/>
      </dsp:txXfrm>
    </dsp:sp>
    <dsp:sp modelId="{4F72D37E-D184-47EA-87E3-15432DDABB5D}">
      <dsp:nvSpPr>
        <dsp:cNvPr id="0" name=""/>
        <dsp:cNvSpPr/>
      </dsp:nvSpPr>
      <dsp:spPr>
        <a:xfrm>
          <a:off x="0" y="1035059"/>
          <a:ext cx="9604375"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3050A88-0729-4277-9173-7387DA997F46}">
      <dsp:nvSpPr>
        <dsp:cNvPr id="0" name=""/>
        <dsp:cNvSpPr/>
      </dsp:nvSpPr>
      <dsp:spPr>
        <a:xfrm>
          <a:off x="0" y="1035059"/>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**Precision Test**  40.7, 			**Recall           71.33 </a:t>
          </a:r>
          <a:endParaRPr lang="en-US" sz="1600" kern="1200"/>
        </a:p>
      </dsp:txBody>
      <dsp:txXfrm>
        <a:off x="0" y="1035059"/>
        <a:ext cx="9604375" cy="344879"/>
      </dsp:txXfrm>
    </dsp:sp>
    <dsp:sp modelId="{DE108807-18B5-4824-86F6-7347B4288175}">
      <dsp:nvSpPr>
        <dsp:cNvPr id="0" name=""/>
        <dsp:cNvSpPr/>
      </dsp:nvSpPr>
      <dsp:spPr>
        <a:xfrm>
          <a:off x="0" y="1379939"/>
          <a:ext cx="9604375" cy="0"/>
        </a:xfrm>
        <a:prstGeom prst="line">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9F25532-02D5-4745-99BB-B5FF6447E6B4}">
      <dsp:nvSpPr>
        <dsp:cNvPr id="0" name=""/>
        <dsp:cNvSpPr/>
      </dsp:nvSpPr>
      <dsp:spPr>
        <a:xfrm>
          <a:off x="0" y="1379939"/>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Decision Tree                  </a:t>
          </a:r>
          <a:endParaRPr lang="en-US" sz="1600" kern="1200"/>
        </a:p>
      </dsp:txBody>
      <dsp:txXfrm>
        <a:off x="0" y="1379939"/>
        <a:ext cx="9604375" cy="344879"/>
      </dsp:txXfrm>
    </dsp:sp>
    <dsp:sp modelId="{3D0890D8-6FFD-4E72-A459-8487BB5B845D}">
      <dsp:nvSpPr>
        <dsp:cNvPr id="0" name=""/>
        <dsp:cNvSpPr/>
      </dsp:nvSpPr>
      <dsp:spPr>
        <a:xfrm>
          <a:off x="0" y="1724818"/>
          <a:ext cx="9604375"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84318DE-3895-4A63-A1B8-C7F57DD15099}">
      <dsp:nvSpPr>
        <dsp:cNvPr id="0" name=""/>
        <dsp:cNvSpPr/>
      </dsp:nvSpPr>
      <dsp:spPr>
        <a:xfrm>
          <a:off x="0" y="1724818"/>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**Precision Test**   73,  			**Recall           46 </a:t>
          </a:r>
          <a:endParaRPr lang="en-US" sz="1600" kern="1200"/>
        </a:p>
      </dsp:txBody>
      <dsp:txXfrm>
        <a:off x="0" y="1724818"/>
        <a:ext cx="9604375" cy="344879"/>
      </dsp:txXfrm>
    </dsp:sp>
    <dsp:sp modelId="{CE16DFEB-3C07-4C26-9909-ECAB8366944F}">
      <dsp:nvSpPr>
        <dsp:cNvPr id="0" name=""/>
        <dsp:cNvSpPr/>
      </dsp:nvSpPr>
      <dsp:spPr>
        <a:xfrm>
          <a:off x="0" y="2069698"/>
          <a:ext cx="9604375"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ADA177F-C06B-462D-A893-F58F6FC19E97}">
      <dsp:nvSpPr>
        <dsp:cNvPr id="0" name=""/>
        <dsp:cNvSpPr/>
      </dsp:nvSpPr>
      <dsp:spPr>
        <a:xfrm>
          <a:off x="0" y="2069698"/>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ADA Boosting with DT           </a:t>
          </a:r>
          <a:endParaRPr lang="en-US" sz="1600" kern="1200"/>
        </a:p>
      </dsp:txBody>
      <dsp:txXfrm>
        <a:off x="0" y="2069698"/>
        <a:ext cx="9604375" cy="344879"/>
      </dsp:txXfrm>
    </dsp:sp>
    <dsp:sp modelId="{B4E56D70-E95F-4FFD-B25E-830E87D50D1C}">
      <dsp:nvSpPr>
        <dsp:cNvPr id="0" name=""/>
        <dsp:cNvSpPr/>
      </dsp:nvSpPr>
      <dsp:spPr>
        <a:xfrm>
          <a:off x="0" y="2414578"/>
          <a:ext cx="9604375" cy="0"/>
        </a:xfrm>
        <a:prstGeom prst="line">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A054B5B-23D8-42D4-BA96-9093F57E391D}">
      <dsp:nvSpPr>
        <dsp:cNvPr id="0" name=""/>
        <dsp:cNvSpPr/>
      </dsp:nvSpPr>
      <dsp:spPr>
        <a:xfrm>
          <a:off x="0" y="2414578"/>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**Precision Test**   69.1,  		              **Recall           52.3 </a:t>
          </a:r>
          <a:endParaRPr lang="en-US" sz="1600" kern="1200" dirty="0"/>
        </a:p>
      </dsp:txBody>
      <dsp:txXfrm>
        <a:off x="0" y="2414578"/>
        <a:ext cx="9604375" cy="344879"/>
      </dsp:txXfrm>
    </dsp:sp>
    <dsp:sp modelId="{4F1B85C2-BF6B-4020-9360-67BDE8858DE7}">
      <dsp:nvSpPr>
        <dsp:cNvPr id="0" name=""/>
        <dsp:cNvSpPr/>
      </dsp:nvSpPr>
      <dsp:spPr>
        <a:xfrm>
          <a:off x="0" y="2759457"/>
          <a:ext cx="9604375"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C9A38E4-EF75-4EF7-AE2F-092DB0B32EE3}">
      <dsp:nvSpPr>
        <dsp:cNvPr id="0" name=""/>
        <dsp:cNvSpPr/>
      </dsp:nvSpPr>
      <dsp:spPr>
        <a:xfrm>
          <a:off x="0" y="2759457"/>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Random Forests                   </a:t>
          </a:r>
          <a:endParaRPr lang="en-US" sz="1600" kern="1200"/>
        </a:p>
      </dsp:txBody>
      <dsp:txXfrm>
        <a:off x="0" y="2759457"/>
        <a:ext cx="9604375" cy="344879"/>
      </dsp:txXfrm>
    </dsp:sp>
    <dsp:sp modelId="{528D3D75-C4DC-4FA7-AC19-49565FC3CD61}">
      <dsp:nvSpPr>
        <dsp:cNvPr id="0" name=""/>
        <dsp:cNvSpPr/>
      </dsp:nvSpPr>
      <dsp:spPr>
        <a:xfrm>
          <a:off x="0" y="3104337"/>
          <a:ext cx="9604375" cy="0"/>
        </a:xfrm>
        <a:prstGeom prst="line">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594240C-0018-4AFD-9D0E-56B7D59CF67D}">
      <dsp:nvSpPr>
        <dsp:cNvPr id="0" name=""/>
        <dsp:cNvSpPr/>
      </dsp:nvSpPr>
      <dsp:spPr>
        <a:xfrm>
          <a:off x="0" y="3104337"/>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dirty="0"/>
            <a:t>**Precision Test**    73 ,			 **Recall           49.0 </a:t>
          </a:r>
          <a:endParaRPr lang="en-US" sz="1600" kern="1200" dirty="0"/>
        </a:p>
      </dsp:txBody>
      <dsp:txXfrm>
        <a:off x="0" y="3104337"/>
        <a:ext cx="9604375" cy="3448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CE09E-3EB4-4B13-B8AF-9E4973DE0D9A}">
      <dsp:nvSpPr>
        <dsp:cNvPr id="0" name=""/>
        <dsp:cNvSpPr/>
      </dsp:nvSpPr>
      <dsp:spPr>
        <a:xfrm>
          <a:off x="319305" y="747611"/>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BFB0D-0176-42B1-9C0B-B3B370889FB2}">
      <dsp:nvSpPr>
        <dsp:cNvPr id="0" name=""/>
        <dsp:cNvSpPr/>
      </dsp:nvSpPr>
      <dsp:spPr>
        <a:xfrm>
          <a:off x="531139" y="959445"/>
          <a:ext cx="570322" cy="570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C9957-DFD5-48B8-9228-564F18B5DE2D}">
      <dsp:nvSpPr>
        <dsp:cNvPr id="0" name=""/>
        <dsp:cNvSpPr/>
      </dsp:nvSpPr>
      <dsp:spPr>
        <a:xfrm>
          <a:off x="1554" y="2051204"/>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Total Incoming Minutes of usage in the August</a:t>
          </a:r>
          <a:br>
            <a:rPr lang="en-US" sz="1100" kern="1200"/>
          </a:br>
          <a:endParaRPr lang="en-US" sz="1100" kern="1200"/>
        </a:p>
      </dsp:txBody>
      <dsp:txXfrm>
        <a:off x="1554" y="2051204"/>
        <a:ext cx="1629492" cy="651796"/>
      </dsp:txXfrm>
    </dsp:sp>
    <dsp:sp modelId="{B58FE7FD-A6C9-4AC5-91AE-4EEE4F5389C0}">
      <dsp:nvSpPr>
        <dsp:cNvPr id="0" name=""/>
        <dsp:cNvSpPr/>
      </dsp:nvSpPr>
      <dsp:spPr>
        <a:xfrm>
          <a:off x="2233959" y="747611"/>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32854-DE5F-452D-8126-74F408AD2100}">
      <dsp:nvSpPr>
        <dsp:cNvPr id="0" name=""/>
        <dsp:cNvSpPr/>
      </dsp:nvSpPr>
      <dsp:spPr>
        <a:xfrm>
          <a:off x="2445793" y="959445"/>
          <a:ext cx="570322" cy="570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46EBF2-A5C9-4385-A5CC-7E5098E8E317}">
      <dsp:nvSpPr>
        <dsp:cNvPr id="0" name=""/>
        <dsp:cNvSpPr/>
      </dsp:nvSpPr>
      <dsp:spPr>
        <a:xfrm>
          <a:off x="1916208" y="2051204"/>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Total Incoming Minutes of usage in the July</a:t>
          </a:r>
          <a:br>
            <a:rPr lang="en-US" sz="1100" kern="1200"/>
          </a:br>
          <a:endParaRPr lang="en-US" sz="1100" kern="1200"/>
        </a:p>
      </dsp:txBody>
      <dsp:txXfrm>
        <a:off x="1916208" y="2051204"/>
        <a:ext cx="1629492" cy="651796"/>
      </dsp:txXfrm>
    </dsp:sp>
    <dsp:sp modelId="{34888CCE-7180-428B-8044-2D88517DE9E5}">
      <dsp:nvSpPr>
        <dsp:cNvPr id="0" name=""/>
        <dsp:cNvSpPr/>
      </dsp:nvSpPr>
      <dsp:spPr>
        <a:xfrm>
          <a:off x="4148612" y="747611"/>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4AEAA-623B-4A8D-8E54-659A085F2EFC}">
      <dsp:nvSpPr>
        <dsp:cNvPr id="0" name=""/>
        <dsp:cNvSpPr/>
      </dsp:nvSpPr>
      <dsp:spPr>
        <a:xfrm>
          <a:off x="4360446" y="959445"/>
          <a:ext cx="570322" cy="570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5D4075-1BFE-4955-A30D-3B156FEBFACB}">
      <dsp:nvSpPr>
        <dsp:cNvPr id="0" name=""/>
        <dsp:cNvSpPr/>
      </dsp:nvSpPr>
      <dsp:spPr>
        <a:xfrm>
          <a:off x="3830861" y="2051204"/>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2G data pack</a:t>
          </a:r>
          <a:br>
            <a:rPr lang="en-US" sz="1100" kern="1200"/>
          </a:br>
          <a:endParaRPr lang="en-US" sz="1100" kern="1200"/>
        </a:p>
      </dsp:txBody>
      <dsp:txXfrm>
        <a:off x="3830861" y="2051204"/>
        <a:ext cx="1629492" cy="651796"/>
      </dsp:txXfrm>
    </dsp:sp>
    <dsp:sp modelId="{A4C85A5A-66C0-403E-B3CC-745A431A6276}">
      <dsp:nvSpPr>
        <dsp:cNvPr id="0" name=""/>
        <dsp:cNvSpPr/>
      </dsp:nvSpPr>
      <dsp:spPr>
        <a:xfrm>
          <a:off x="6063265" y="747611"/>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9672E-AE5F-4B19-BEAD-135A1387DC42}">
      <dsp:nvSpPr>
        <dsp:cNvPr id="0" name=""/>
        <dsp:cNvSpPr/>
      </dsp:nvSpPr>
      <dsp:spPr>
        <a:xfrm>
          <a:off x="6275099" y="959445"/>
          <a:ext cx="570322" cy="570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A64B5-372F-4EDF-BC96-8D23A82654F8}">
      <dsp:nvSpPr>
        <dsp:cNvPr id="0" name=""/>
        <dsp:cNvSpPr/>
      </dsp:nvSpPr>
      <dsp:spPr>
        <a:xfrm>
          <a:off x="5745514" y="2051204"/>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Roaming</a:t>
          </a:r>
          <a:br>
            <a:rPr lang="en-US" sz="1100" kern="1200"/>
          </a:br>
          <a:endParaRPr lang="en-US" sz="1100" kern="1200"/>
        </a:p>
      </dsp:txBody>
      <dsp:txXfrm>
        <a:off x="5745514" y="2051204"/>
        <a:ext cx="1629492" cy="651796"/>
      </dsp:txXfrm>
    </dsp:sp>
    <dsp:sp modelId="{07C8A6A9-51CB-4C6D-9BB6-443F937B6206}">
      <dsp:nvSpPr>
        <dsp:cNvPr id="0" name=""/>
        <dsp:cNvSpPr/>
      </dsp:nvSpPr>
      <dsp:spPr>
        <a:xfrm>
          <a:off x="7977919" y="747611"/>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F5386-294C-4E12-8144-C5150E50DC0A}">
      <dsp:nvSpPr>
        <dsp:cNvPr id="0" name=""/>
        <dsp:cNvSpPr/>
      </dsp:nvSpPr>
      <dsp:spPr>
        <a:xfrm>
          <a:off x="8189753" y="959445"/>
          <a:ext cx="570322" cy="5703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9D8B5E-2224-4A24-A463-0D22E6BE0FFF}">
      <dsp:nvSpPr>
        <dsp:cNvPr id="0" name=""/>
        <dsp:cNvSpPr/>
      </dsp:nvSpPr>
      <dsp:spPr>
        <a:xfrm>
          <a:off x="7660168" y="2051204"/>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Sachet 2g</a:t>
          </a:r>
        </a:p>
      </dsp:txBody>
      <dsp:txXfrm>
        <a:off x="7660168" y="2051204"/>
        <a:ext cx="1629492" cy="65179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252403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238687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409493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157750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102602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923984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385159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192265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340321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DE3914-CDEF-4C32-8D61-8FFBAD37AFC5}" type="datetimeFigureOut">
              <a:rPr lang="en-IN" smtClean="0"/>
              <a:pPr/>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155242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9DE3914-CDEF-4C32-8D61-8FFBAD37AFC5}" type="datetimeFigureOut">
              <a:rPr lang="en-IN" smtClean="0"/>
              <a:pPr/>
              <a:t>05-09-2023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D959689-B698-4C53-B8D1-87692AC0940D}" type="slidenum">
              <a:rPr lang="en-IN" smtClean="0"/>
              <a:pPr/>
              <a:t>‹#›</a:t>
            </a:fld>
            <a:endParaRPr lang="en-IN"/>
          </a:p>
        </p:txBody>
      </p:sp>
    </p:spTree>
    <p:extLst>
      <p:ext uri="{BB962C8B-B14F-4D97-AF65-F5344CB8AC3E}">
        <p14:creationId xmlns:p14="http://schemas.microsoft.com/office/powerpoint/2010/main" xmlns="" val="200033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9DE3914-CDEF-4C32-8D61-8FFBAD37AFC5}" type="datetimeFigureOut">
              <a:rPr lang="en-IN" smtClean="0"/>
              <a:pPr/>
              <a:t>05-09-2023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D959689-B698-4C53-B8D1-87692AC0940D}" type="slidenum">
              <a:rPr lang="en-IN" smtClean="0"/>
              <a:pPr/>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498639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s://www.pxfuel.com/en/free-photo-qpcub"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exponentis.es/como-dividir-un-conjunto-de-entrenamiento-en-dos-partes-train-test-split"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5.sv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en/meeting-relationship-business-1019875/" TargetMode="External"/><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pxhere.com/en/photo/994024"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flickr.com/photos/free_for_commercial_use/14375461993/" TargetMode="External"/><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pxhere.com/en/photo/987868" TargetMode="External"/><Relationship Id="rId7" Type="http://schemas.openxmlformats.org/officeDocument/2006/relationships/diagramColors" Target="../diagrams/colors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9">
            <a:extLst>
              <a:ext uri="{FF2B5EF4-FFF2-40B4-BE49-F238E27FC236}">
                <a16:creationId xmlns:a16="http://schemas.microsoft.com/office/drawing/2014/main" xmlns="" id="{130B326A-C054-4820-AFCA-FCB009ABC6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8" name="Picture 11">
            <a:extLst>
              <a:ext uri="{FF2B5EF4-FFF2-40B4-BE49-F238E27FC236}">
                <a16:creationId xmlns:a16="http://schemas.microsoft.com/office/drawing/2014/main" xmlns="" id="{E265DFC7-1B2A-4A32-9C43-C48EA6FF61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cxnSp>
        <p:nvCxnSpPr>
          <p:cNvPr id="39" name="Straight Connector 13">
            <a:extLst>
              <a:ext uri="{FF2B5EF4-FFF2-40B4-BE49-F238E27FC236}">
                <a16:creationId xmlns:a16="http://schemas.microsoft.com/office/drawing/2014/main" xmlns="" id="{853B328C-A402-44DE-AABB-9BFBB6617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B73DD2E4-56D8-43B5-8276-FA25A62924AD}"/>
              </a:ext>
            </a:extLst>
          </p:cNvPr>
          <p:cNvSpPr>
            <a:spLocks noGrp="1"/>
          </p:cNvSpPr>
          <p:nvPr>
            <p:ph type="title"/>
          </p:nvPr>
        </p:nvSpPr>
        <p:spPr>
          <a:xfrm>
            <a:off x="7218030" y="804520"/>
            <a:ext cx="3520367" cy="1049235"/>
          </a:xfrm>
        </p:spPr>
        <p:txBody>
          <a:bodyPr vert="horz" lIns="91440" tIns="45720" rIns="91440" bIns="45720" rtlCol="0" anchor="ctr">
            <a:normAutofit/>
          </a:bodyPr>
          <a:lstStyle/>
          <a:p>
            <a:r>
              <a:rPr lang="en-US" sz="3000" dirty="0">
                <a:latin typeface="Times New Roman" panose="02020603050405020304" pitchFamily="18" charset="0"/>
                <a:cs typeface="Times New Roman" panose="02020603050405020304" pitchFamily="18" charset="0"/>
              </a:rPr>
              <a:t>Telecom churn case study</a:t>
            </a:r>
          </a:p>
        </p:txBody>
      </p:sp>
      <p:grpSp>
        <p:nvGrpSpPr>
          <p:cNvPr id="40" name="Group 15">
            <a:extLst>
              <a:ext uri="{FF2B5EF4-FFF2-40B4-BE49-F238E27FC236}">
                <a16:creationId xmlns:a16="http://schemas.microsoft.com/office/drawing/2014/main" xmlns="" id="{C7016F8E-4B6E-4DFC-BA39-E5E5A37555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7" y="482171"/>
            <a:ext cx="6104331" cy="5149101"/>
            <a:chOff x="632237" y="482171"/>
            <a:chExt cx="6104331" cy="5149101"/>
          </a:xfrm>
        </p:grpSpPr>
        <p:sp>
          <p:nvSpPr>
            <p:cNvPr id="41" name="Rectangle 16">
              <a:extLst>
                <a:ext uri="{FF2B5EF4-FFF2-40B4-BE49-F238E27FC236}">
                  <a16:creationId xmlns:a16="http://schemas.microsoft.com/office/drawing/2014/main" xmlns="" id="{B09AB234-3412-4122-A650-D5392EB17C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237" y="482171"/>
              <a:ext cx="610433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17">
              <a:extLst>
                <a:ext uri="{FF2B5EF4-FFF2-40B4-BE49-F238E27FC236}">
                  <a16:creationId xmlns:a16="http://schemas.microsoft.com/office/drawing/2014/main" xmlns="" id="{1795E687-65D6-4F8E-93AC-0247C33E8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296" y="812507"/>
              <a:ext cx="5471355"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person holding a cell phone&#10;&#10;Description automatically generated">
            <a:extLst>
              <a:ext uri="{FF2B5EF4-FFF2-40B4-BE49-F238E27FC236}">
                <a16:creationId xmlns:a16="http://schemas.microsoft.com/office/drawing/2014/main" xmlns="" id="{1BFAF7BC-8645-9D77-D9C4-0CAFE98B92E6}"/>
              </a:ext>
            </a:extLst>
          </p:cNvPr>
          <p:cNvPicPr>
            <a:picLocks noChangeAspect="1"/>
          </p:cNvPicPr>
          <p:nvPr/>
        </p:nvPicPr>
        <p:blipFill rotWithShape="1">
          <a:blip r:embed="rId4">
            <a:extLst>
              <a:ext uri="{28A0092B-C50C-407E-A947-70E740481C1C}">
                <a14:useLocalDpi xmlns:a14="http://schemas.microsoft.com/office/drawing/2010/main" xmlns="" val="0"/>
              </a:ext>
              <a:ext uri="{837473B0-CC2E-450A-ABE3-18F120FF3D39}">
                <a1611:picAttrSrcUrl xmlns:a1611="http://schemas.microsoft.com/office/drawing/2016/11/main" xmlns="" r:id="rId5"/>
              </a:ext>
            </a:extLst>
          </a:blip>
          <a:srcRect l="33596" r="24907"/>
          <a:stretch/>
        </p:blipFill>
        <p:spPr>
          <a:xfrm>
            <a:off x="1271223" y="1116345"/>
            <a:ext cx="4825148" cy="3866172"/>
          </a:xfrm>
          <a:prstGeom prst="rect">
            <a:avLst/>
          </a:prstGeom>
        </p:spPr>
      </p:pic>
      <p:sp>
        <p:nvSpPr>
          <p:cNvPr id="5" name="TextBox 4">
            <a:extLst>
              <a:ext uri="{FF2B5EF4-FFF2-40B4-BE49-F238E27FC236}">
                <a16:creationId xmlns:a16="http://schemas.microsoft.com/office/drawing/2014/main" xmlns="" id="{80FB1253-57D6-257E-A9D2-6B4DAADAD3D0}"/>
              </a:ext>
            </a:extLst>
          </p:cNvPr>
          <p:cNvSpPr txBox="1"/>
          <p:nvPr/>
        </p:nvSpPr>
        <p:spPr>
          <a:xfrm>
            <a:off x="7218028" y="2015732"/>
            <a:ext cx="4669171"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defTabSz="914400">
              <a:lnSpc>
                <a:spcPct val="120000"/>
              </a:lnSpc>
              <a:spcAft>
                <a:spcPts val="600"/>
              </a:spcAft>
              <a:buClr>
                <a:schemeClr val="accent1"/>
              </a:buClr>
              <a:buSzPct val="100000"/>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Visnhu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Sreekar</a:t>
            </a:r>
            <a:endParaRPr lang="en-US" dirty="0" smtClean="0">
              <a:latin typeface="Times New Roman" panose="02020603050405020304" pitchFamily="18" charset="0"/>
              <a:cs typeface="Times New Roman" panose="02020603050405020304" pitchFamily="18" charset="0"/>
            </a:endParaRPr>
          </a:p>
          <a:p>
            <a:pPr defTabSz="914400">
              <a:lnSpc>
                <a:spcPct val="120000"/>
              </a:lnSpc>
              <a:spcAft>
                <a:spcPts val="600"/>
              </a:spcAft>
              <a:buClr>
                <a:schemeClr val="accent1"/>
              </a:buClr>
              <a:buSzPct val="100000"/>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Md.Shahbaz</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Shafiq</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Qureshi</a:t>
            </a:r>
            <a:endParaRPr lang="en-US" dirty="0" smtClean="0">
              <a:latin typeface="Times New Roman" panose="02020603050405020304" pitchFamily="18" charset="0"/>
              <a:cs typeface="Times New Roman" panose="02020603050405020304" pitchFamily="18" charset="0"/>
            </a:endParaRPr>
          </a:p>
          <a:p>
            <a:pPr defTabSz="914400">
              <a:lnSpc>
                <a:spcPct val="120000"/>
              </a:lnSpc>
              <a:spcAft>
                <a:spcPts val="600"/>
              </a:spcAft>
              <a:buClr>
                <a:schemeClr val="accent1"/>
              </a:buClr>
              <a:buSzPct val="100000"/>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Sayali</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202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346AA-8EC9-513F-2145-016E45C0B7A2}"/>
              </a:ext>
            </a:extLst>
          </p:cNvPr>
          <p:cNvSpPr>
            <a:spLocks noGrp="1"/>
          </p:cNvSpPr>
          <p:nvPr>
            <p:ph type="title"/>
          </p:nvPr>
        </p:nvSpPr>
        <p:spPr>
          <a:xfrm>
            <a:off x="1451581" y="804520"/>
            <a:ext cx="4958419" cy="1049235"/>
          </a:xfrm>
        </p:spPr>
        <p:txBody>
          <a:bodyPr vert="horz" lIns="91440" tIns="45720" rIns="91440" bIns="45720" rtlCol="0" anchor="ctr">
            <a:normAutofit/>
          </a:bodyPr>
          <a:lstStyle/>
          <a:p>
            <a:r>
              <a:rPr lang="en-US" dirty="0"/>
              <a:t>UnIVAriate analysis</a:t>
            </a:r>
          </a:p>
        </p:txBody>
      </p:sp>
      <p:sp>
        <p:nvSpPr>
          <p:cNvPr id="7" name="TextBox 6">
            <a:extLst>
              <a:ext uri="{FF2B5EF4-FFF2-40B4-BE49-F238E27FC236}">
                <a16:creationId xmlns:a16="http://schemas.microsoft.com/office/drawing/2014/main" xmlns="" id="{30C80127-03A2-8CA6-0CEF-9A0A46E9E139}"/>
              </a:ext>
            </a:extLst>
          </p:cNvPr>
          <p:cNvSpPr txBox="1"/>
          <p:nvPr/>
        </p:nvSpPr>
        <p:spPr>
          <a:xfrm>
            <a:off x="1451581" y="2015732"/>
            <a:ext cx="4958419"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cap="all" dirty="0" smtClean="0"/>
              <a:t> </a:t>
            </a:r>
            <a:r>
              <a:rPr lang="en-US" cap="all" dirty="0" smtClean="0"/>
              <a:t>As we can see there are </a:t>
            </a:r>
            <a:r>
              <a:rPr lang="en-US" cap="all" dirty="0" smtClean="0"/>
              <a:t>outliers with the variable “TOTAL_RECH_6”</a:t>
            </a:r>
          </a:p>
          <a:p>
            <a:pPr indent="-228600" defTabSz="914400">
              <a:lnSpc>
                <a:spcPct val="120000"/>
              </a:lnSpc>
              <a:spcAft>
                <a:spcPts val="600"/>
              </a:spcAft>
              <a:buClr>
                <a:schemeClr val="accent1"/>
              </a:buClr>
              <a:buSzPct val="100000"/>
            </a:pPr>
            <a:r>
              <a:rPr lang="en-US" cap="all" dirty="0" smtClean="0"/>
              <a:t> </a:t>
            </a:r>
            <a:r>
              <a:rPr lang="en-US" cap="all" dirty="0" smtClean="0"/>
              <a:t>the data is not evenly distributed </a:t>
            </a:r>
            <a:r>
              <a:rPr lang="en-US" cap="all" dirty="0" smtClean="0"/>
              <a:t>uniformly.</a:t>
            </a:r>
            <a:r>
              <a:rPr lang="en-US" cap="all" dirty="0" smtClean="0"/>
              <a:t>   </a:t>
            </a:r>
            <a:endParaRPr lang="en-US" cap="all" dirty="0" smtClean="0"/>
          </a:p>
          <a:p>
            <a:pPr indent="-228600" defTabSz="914400">
              <a:lnSpc>
                <a:spcPct val="120000"/>
              </a:lnSpc>
              <a:spcAft>
                <a:spcPts val="600"/>
              </a:spcAft>
              <a:buClr>
                <a:schemeClr val="accent1"/>
              </a:buClr>
              <a:buSzPct val="100000"/>
              <a:buFont typeface="Arial" panose="020B0604020202020204" pitchFamily="34" charset="0"/>
              <a:buChar char="•"/>
            </a:pPr>
            <a:endParaRPr lang="en-US" cap="all" dirty="0"/>
          </a:p>
        </p:txBody>
      </p:sp>
      <p:grpSp>
        <p:nvGrpSpPr>
          <p:cNvPr id="12" name="Group 11">
            <a:extLst>
              <a:ext uri="{FF2B5EF4-FFF2-40B4-BE49-F238E27FC236}">
                <a16:creationId xmlns:a16="http://schemas.microsoft.com/office/drawing/2014/main" xmlns="" id="{A6C5432E-808F-41F4-AA48-FC6937DE6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99254" y="482171"/>
            <a:ext cx="4652668" cy="5149101"/>
            <a:chOff x="6899254" y="482171"/>
            <a:chExt cx="4652668" cy="5149101"/>
          </a:xfrm>
        </p:grpSpPr>
        <p:sp>
          <p:nvSpPr>
            <p:cNvPr id="13" name="Rectangle 12">
              <a:extLst>
                <a:ext uri="{FF2B5EF4-FFF2-40B4-BE49-F238E27FC236}">
                  <a16:creationId xmlns:a16="http://schemas.microsoft.com/office/drawing/2014/main" xmlns="" id="{31F5C546-1DB8-4F3C-851E-7B75225AF4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899254" y="482171"/>
              <a:ext cx="4652668"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88C8D9BE-F854-4355-A8B6-C117CF972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39487" y="812507"/>
              <a:ext cx="400124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72A05733-397A-433E-A844-1945E0D6DA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403212" y="988222"/>
            <a:ext cx="3673797"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A screen shot of a graph&#10;&#10;Description automatically generated">
            <a:extLst>
              <a:ext uri="{FF2B5EF4-FFF2-40B4-BE49-F238E27FC236}">
                <a16:creationId xmlns:a16="http://schemas.microsoft.com/office/drawing/2014/main" xmlns="" id="{8127B25A-2575-14BE-809F-4EBBC2286DBB}"/>
              </a:ext>
            </a:extLst>
          </p:cNvPr>
          <p:cNvPicPr>
            <a:picLocks noChangeAspect="1"/>
          </p:cNvPicPr>
          <p:nvPr/>
        </p:nvPicPr>
        <p:blipFill>
          <a:blip r:embed="rId3"/>
          <a:stretch>
            <a:fillRect/>
          </a:stretch>
        </p:blipFill>
        <p:spPr>
          <a:xfrm>
            <a:off x="7423645" y="992282"/>
            <a:ext cx="3609053" cy="4092336"/>
          </a:xfrm>
          <a:prstGeom prst="rect">
            <a:avLst/>
          </a:prstGeom>
        </p:spPr>
      </p:pic>
    </p:spTree>
    <p:extLst>
      <p:ext uri="{BB962C8B-B14F-4D97-AF65-F5344CB8AC3E}">
        <p14:creationId xmlns:p14="http://schemas.microsoft.com/office/powerpoint/2010/main" xmlns="" val="176519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xmlns="" id="{4E5B5C6C-0A47-4C9C-A07E-9601110A82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9">
            <a:extLst>
              <a:ext uri="{FF2B5EF4-FFF2-40B4-BE49-F238E27FC236}">
                <a16:creationId xmlns:a16="http://schemas.microsoft.com/office/drawing/2014/main" xmlns="" id="{78AD6542-0672-4B6E-9828-E9DFD316E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B77D2D55-DA8A-FBCA-6378-493C683C3D48}"/>
              </a:ext>
            </a:extLst>
          </p:cNvPr>
          <p:cNvSpPr>
            <a:spLocks noGrp="1"/>
          </p:cNvSpPr>
          <p:nvPr>
            <p:ph type="title"/>
          </p:nvPr>
        </p:nvSpPr>
        <p:spPr>
          <a:xfrm>
            <a:off x="1451581" y="5008500"/>
            <a:ext cx="9603272" cy="960755"/>
          </a:xfrm>
        </p:spPr>
        <p:txBody>
          <a:bodyPr anchor="t">
            <a:normAutofit/>
          </a:bodyPr>
          <a:lstStyle/>
          <a:p>
            <a:r>
              <a:rPr lang="en-US" dirty="0"/>
              <a:t>UnIVAriate analysis</a:t>
            </a:r>
            <a:endParaRPr lang="en-IN" dirty="0"/>
          </a:p>
        </p:txBody>
      </p:sp>
      <p:cxnSp>
        <p:nvCxnSpPr>
          <p:cNvPr id="29" name="Straight Connector 21">
            <a:extLst>
              <a:ext uri="{FF2B5EF4-FFF2-40B4-BE49-F238E27FC236}">
                <a16:creationId xmlns:a16="http://schemas.microsoft.com/office/drawing/2014/main" xmlns="" id="{CD746FE0-417F-4D9D-A260-9183601D36F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0" name="Straight Connector 23">
            <a:extLst>
              <a:ext uri="{FF2B5EF4-FFF2-40B4-BE49-F238E27FC236}">
                <a16:creationId xmlns:a16="http://schemas.microsoft.com/office/drawing/2014/main" xmlns="" id="{A3DB65D6-29B2-47F4-B234-955B03D3520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884AAC87-AAED-4B52-B079-98FCC9DDB34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pic>
        <p:nvPicPr>
          <p:cNvPr id="5" name="Content Placeholder 4">
            <a:extLst>
              <a:ext uri="{FF2B5EF4-FFF2-40B4-BE49-F238E27FC236}">
                <a16:creationId xmlns:a16="http://schemas.microsoft.com/office/drawing/2014/main" xmlns="" id="{EC975168-14C5-78B0-7031-C32C9DF80534}"/>
              </a:ext>
            </a:extLst>
          </p:cNvPr>
          <p:cNvPicPr>
            <a:picLocks noGrp="1" noChangeAspect="1"/>
          </p:cNvPicPr>
          <p:nvPr>
            <p:ph idx="1"/>
          </p:nvPr>
        </p:nvPicPr>
        <p:blipFill>
          <a:blip r:embed="rId3"/>
          <a:stretch>
            <a:fillRect/>
          </a:stretch>
        </p:blipFill>
        <p:spPr>
          <a:xfrm>
            <a:off x="1525825" y="933450"/>
            <a:ext cx="4085978" cy="703324"/>
          </a:xfrm>
        </p:spPr>
      </p:pic>
      <p:pic>
        <p:nvPicPr>
          <p:cNvPr id="7" name="Picture 6">
            <a:extLst>
              <a:ext uri="{FF2B5EF4-FFF2-40B4-BE49-F238E27FC236}">
                <a16:creationId xmlns:a16="http://schemas.microsoft.com/office/drawing/2014/main" xmlns="" id="{F48BD794-A341-882D-FB56-B9A70F2721AB}"/>
              </a:ext>
            </a:extLst>
          </p:cNvPr>
          <p:cNvPicPr>
            <a:picLocks noChangeAspect="1"/>
          </p:cNvPicPr>
          <p:nvPr/>
        </p:nvPicPr>
        <p:blipFill>
          <a:blip r:embed="rId4"/>
          <a:stretch>
            <a:fillRect/>
          </a:stretch>
        </p:blipFill>
        <p:spPr>
          <a:xfrm>
            <a:off x="6050533" y="933450"/>
            <a:ext cx="4929967" cy="1567408"/>
          </a:xfrm>
          <a:prstGeom prst="rect">
            <a:avLst/>
          </a:prstGeom>
        </p:spPr>
      </p:pic>
      <p:pic>
        <p:nvPicPr>
          <p:cNvPr id="9" name="Picture 8">
            <a:extLst>
              <a:ext uri="{FF2B5EF4-FFF2-40B4-BE49-F238E27FC236}">
                <a16:creationId xmlns:a16="http://schemas.microsoft.com/office/drawing/2014/main" xmlns="" id="{72ED994B-51DF-714A-C1B4-E68E5AEF9F0A}"/>
              </a:ext>
            </a:extLst>
          </p:cNvPr>
          <p:cNvPicPr>
            <a:picLocks noChangeAspect="1"/>
          </p:cNvPicPr>
          <p:nvPr/>
        </p:nvPicPr>
        <p:blipFill>
          <a:blip r:embed="rId5"/>
          <a:stretch>
            <a:fillRect/>
          </a:stretch>
        </p:blipFill>
        <p:spPr>
          <a:xfrm>
            <a:off x="1790849" y="2654011"/>
            <a:ext cx="3054436" cy="649737"/>
          </a:xfrm>
          <a:prstGeom prst="rect">
            <a:avLst/>
          </a:prstGeom>
        </p:spPr>
      </p:pic>
      <p:pic>
        <p:nvPicPr>
          <p:cNvPr id="11" name="Picture 10">
            <a:extLst>
              <a:ext uri="{FF2B5EF4-FFF2-40B4-BE49-F238E27FC236}">
                <a16:creationId xmlns:a16="http://schemas.microsoft.com/office/drawing/2014/main" xmlns="" id="{C40B9DF5-2843-81DD-354D-F34852013D7C}"/>
              </a:ext>
            </a:extLst>
          </p:cNvPr>
          <p:cNvPicPr>
            <a:picLocks noChangeAspect="1"/>
          </p:cNvPicPr>
          <p:nvPr/>
        </p:nvPicPr>
        <p:blipFill>
          <a:blip r:embed="rId6"/>
          <a:stretch>
            <a:fillRect/>
          </a:stretch>
        </p:blipFill>
        <p:spPr>
          <a:xfrm>
            <a:off x="6037137" y="2581238"/>
            <a:ext cx="4943363" cy="1801850"/>
          </a:xfrm>
          <a:prstGeom prst="rect">
            <a:avLst/>
          </a:prstGeom>
        </p:spPr>
      </p:pic>
      <p:sp>
        <p:nvSpPr>
          <p:cNvPr id="12" name="TextBox 11">
            <a:extLst>
              <a:ext uri="{FF2B5EF4-FFF2-40B4-BE49-F238E27FC236}">
                <a16:creationId xmlns:a16="http://schemas.microsoft.com/office/drawing/2014/main" xmlns="" id="{7669D3D0-EFF4-D1F8-118E-6B634CAAF670}"/>
              </a:ext>
            </a:extLst>
          </p:cNvPr>
          <p:cNvSpPr txBox="1"/>
          <p:nvPr/>
        </p:nvSpPr>
        <p:spPr>
          <a:xfrm>
            <a:off x="1916006" y="3482163"/>
            <a:ext cx="3589991" cy="928972"/>
          </a:xfrm>
          <a:prstGeom prst="rect">
            <a:avLst/>
          </a:prstGeom>
          <a:noFill/>
        </p:spPr>
        <p:txBody>
          <a:bodyPr wrap="square" rtlCol="0">
            <a:spAutoFit/>
          </a:bodyPr>
          <a:lstStyle/>
          <a:p>
            <a:pPr marL="198882" indent="-198882" defTabSz="795528">
              <a:lnSpc>
                <a:spcPct val="110000"/>
              </a:lnSpc>
              <a:spcBef>
                <a:spcPts val="870"/>
              </a:spcBef>
              <a:buClr>
                <a:schemeClr val="accent1"/>
              </a:buClr>
              <a:buSzPct val="100000"/>
              <a:buFont typeface="Arial" panose="020B0604020202020204" pitchFamily="34" charset="0"/>
              <a:buChar char="•"/>
            </a:pPr>
            <a:r>
              <a:rPr lang="en-US" sz="1653" kern="1200" dirty="0">
                <a:solidFill>
                  <a:schemeClr val="tx1"/>
                </a:solidFill>
                <a:latin typeface="Times New Roman" panose="02020603050405020304" pitchFamily="18" charset="0"/>
                <a:ea typeface="+mn-ea"/>
                <a:cs typeface="Times New Roman" panose="02020603050405020304" pitchFamily="18" charset="0"/>
              </a:rPr>
              <a:t>From the graph, it is evident that the peak value is 8157.78.</a:t>
            </a:r>
          </a:p>
          <a:p>
            <a:endParaRPr lang="en-IN" dirty="0"/>
          </a:p>
        </p:txBody>
      </p:sp>
      <p:sp>
        <p:nvSpPr>
          <p:cNvPr id="13" name="TextBox 12">
            <a:extLst>
              <a:ext uri="{FF2B5EF4-FFF2-40B4-BE49-F238E27FC236}">
                <a16:creationId xmlns:a16="http://schemas.microsoft.com/office/drawing/2014/main" xmlns="" id="{05D20127-42D5-4695-6D70-DFE35DAAC1E9}"/>
              </a:ext>
            </a:extLst>
          </p:cNvPr>
          <p:cNvSpPr txBox="1"/>
          <p:nvPr/>
        </p:nvSpPr>
        <p:spPr>
          <a:xfrm>
            <a:off x="1594515" y="1777751"/>
            <a:ext cx="3536409" cy="1208792"/>
          </a:xfrm>
          <a:prstGeom prst="rect">
            <a:avLst/>
          </a:prstGeom>
          <a:noFill/>
        </p:spPr>
        <p:txBody>
          <a:bodyPr wrap="square" rtlCol="0">
            <a:spAutoFit/>
          </a:bodyPr>
          <a:lstStyle/>
          <a:p>
            <a:pPr marL="198882" indent="-198882" defTabSz="795528">
              <a:lnSpc>
                <a:spcPct val="110000"/>
              </a:lnSpc>
              <a:spcBef>
                <a:spcPts val="870"/>
              </a:spcBef>
              <a:buClr>
                <a:schemeClr val="accent1"/>
              </a:buClr>
              <a:buSzPct val="100000"/>
              <a:buFont typeface="Arial" panose="020B0604020202020204" pitchFamily="34" charset="0"/>
              <a:buChar char="•"/>
            </a:pPr>
            <a:r>
              <a:rPr lang="en-US" sz="1653" kern="1200" dirty="0">
                <a:solidFill>
                  <a:schemeClr val="tx1"/>
                </a:solidFill>
                <a:latin typeface="Times New Roman" panose="02020603050405020304" pitchFamily="18" charset="0"/>
                <a:ea typeface="+mn-ea"/>
                <a:cs typeface="Times New Roman" panose="02020603050405020304" pitchFamily="18" charset="0"/>
              </a:rPr>
              <a:t>From the graph, we can observe that the highest value for average revenue per user reaches 27731.</a:t>
            </a:r>
          </a:p>
          <a:p>
            <a:endParaRPr lang="en-IN" dirty="0"/>
          </a:p>
        </p:txBody>
      </p:sp>
    </p:spTree>
    <p:extLst>
      <p:ext uri="{BB962C8B-B14F-4D97-AF65-F5344CB8AC3E}">
        <p14:creationId xmlns:p14="http://schemas.microsoft.com/office/powerpoint/2010/main" xmlns="" val="253818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C444E1-A092-8382-115F-51BAC60583B3}"/>
              </a:ext>
            </a:extLst>
          </p:cNvPr>
          <p:cNvSpPr>
            <a:spLocks noGrp="1"/>
          </p:cNvSpPr>
          <p:nvPr>
            <p:ph type="title"/>
          </p:nvPr>
        </p:nvSpPr>
        <p:spPr>
          <a:xfrm>
            <a:off x="1451579" y="804519"/>
            <a:ext cx="9291215" cy="1049235"/>
          </a:xfrm>
        </p:spPr>
        <p:txBody>
          <a:bodyPr>
            <a:normAutofit/>
          </a:bodyPr>
          <a:lstStyle/>
          <a:p>
            <a:r>
              <a:rPr lang="en-US" dirty="0"/>
              <a:t>Multivariate analysis</a:t>
            </a:r>
            <a:endParaRPr lang="en-IN" dirty="0"/>
          </a:p>
        </p:txBody>
      </p:sp>
      <p:sp>
        <p:nvSpPr>
          <p:cNvPr id="13" name="Content Placeholder 12">
            <a:extLst>
              <a:ext uri="{FF2B5EF4-FFF2-40B4-BE49-F238E27FC236}">
                <a16:creationId xmlns:a16="http://schemas.microsoft.com/office/drawing/2014/main" xmlns="" id="{034C7B37-DD32-6D4D-3B4B-587FF95B3A00}"/>
              </a:ext>
            </a:extLst>
          </p:cNvPr>
          <p:cNvSpPr>
            <a:spLocks noGrp="1"/>
          </p:cNvSpPr>
          <p:nvPr>
            <p:ph idx="1"/>
          </p:nvPr>
        </p:nvSpPr>
        <p:spPr>
          <a:xfrm>
            <a:off x="1451579" y="2015734"/>
            <a:ext cx="3843161" cy="3450613"/>
          </a:xfrm>
        </p:spPr>
        <p:txBody>
          <a:bodyPr>
            <a:normAutofit/>
          </a:bodyPr>
          <a:lstStyle/>
          <a:p>
            <a:r>
              <a:rPr lang="en-US" dirty="0">
                <a:latin typeface="Times New Roman" panose="02020603050405020304" pitchFamily="18" charset="0"/>
                <a:cs typeface="Times New Roman" panose="02020603050405020304" pitchFamily="18" charset="0"/>
              </a:rPr>
              <a:t>Average unit per user demonstrates a positive correlation with the average recharge amount</a:t>
            </a:r>
          </a:p>
          <a:p>
            <a:r>
              <a:rPr lang="en-US" dirty="0">
                <a:latin typeface="Times New Roman" panose="02020603050405020304" pitchFamily="18" charset="0"/>
                <a:cs typeface="Times New Roman" panose="02020603050405020304" pitchFamily="18" charset="0"/>
              </a:rPr>
              <a:t>Churn exhibits a positive correlation with the average revenue per user in the 6th month.</a:t>
            </a:r>
          </a:p>
        </p:txBody>
      </p:sp>
      <p:grpSp>
        <p:nvGrpSpPr>
          <p:cNvPr id="18" name="Group 17">
            <a:extLst>
              <a:ext uri="{FF2B5EF4-FFF2-40B4-BE49-F238E27FC236}">
                <a16:creationId xmlns:a16="http://schemas.microsoft.com/office/drawing/2014/main" xmlns="" id="{39C93A98-F69D-4681-8037-1A0B90250E5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797843" y="2012810"/>
            <a:ext cx="4944948" cy="3453535"/>
            <a:chOff x="1459129" y="2012810"/>
            <a:chExt cx="4954208" cy="3453535"/>
          </a:xfrm>
        </p:grpSpPr>
        <p:sp>
          <p:nvSpPr>
            <p:cNvPr id="19" name="Rectangle 18">
              <a:extLst>
                <a:ext uri="{FF2B5EF4-FFF2-40B4-BE49-F238E27FC236}">
                  <a16:creationId xmlns:a16="http://schemas.microsoft.com/office/drawing/2014/main" xmlns="" id="{CD410C6B-8400-48F1-9772-E36031DE8C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59129" y="2012810"/>
              <a:ext cx="4954208" cy="3453535"/>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C02DD070-A0B0-42F2-89F6-6D104FF041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59129" y="2026118"/>
              <a:ext cx="4954205" cy="3433909"/>
            </a:xfrm>
            <a:prstGeom prst="rect">
              <a:avLst/>
            </a:prstGeom>
            <a:gradFill>
              <a:gsLst>
                <a:gs pos="0">
                  <a:srgbClr val="DADADA"/>
                </a:gs>
                <a:gs pos="100000">
                  <a:srgbClr val="FFFFFE"/>
                </a:gs>
              </a:gsLst>
              <a:lin ang="16200000" scaled="0"/>
            </a:gra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xmlns="" id="{E6BED889-9AFD-985D-1A0A-ADFF0A0D9FD7}"/>
              </a:ext>
            </a:extLst>
          </p:cNvPr>
          <p:cNvPicPr>
            <a:picLocks noChangeAspect="1"/>
          </p:cNvPicPr>
          <p:nvPr/>
        </p:nvPicPr>
        <p:blipFill rotWithShape="1">
          <a:blip r:embed="rId3"/>
          <a:srcRect r="3" b="17421"/>
          <a:stretch/>
        </p:blipFill>
        <p:spPr>
          <a:xfrm>
            <a:off x="5961569" y="2174242"/>
            <a:ext cx="4613872" cy="3124351"/>
          </a:xfrm>
          <a:prstGeom prst="rect">
            <a:avLst/>
          </a:prstGeom>
        </p:spPr>
      </p:pic>
    </p:spTree>
    <p:extLst>
      <p:ext uri="{BB962C8B-B14F-4D97-AF65-F5344CB8AC3E}">
        <p14:creationId xmlns:p14="http://schemas.microsoft.com/office/powerpoint/2010/main" xmlns="" val="307398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xmlns="" id="{BE585B39-3F91-4716-B99B-F2F8519F4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1" name="Picture 60">
            <a:extLst>
              <a:ext uri="{FF2B5EF4-FFF2-40B4-BE49-F238E27FC236}">
                <a16:creationId xmlns:a16="http://schemas.microsoft.com/office/drawing/2014/main" xmlns="" id="{4B1AA877-09FE-4988-B95D-729E4F2BC96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cxnSp>
        <p:nvCxnSpPr>
          <p:cNvPr id="63" name="Straight Connector 62">
            <a:extLst>
              <a:ext uri="{FF2B5EF4-FFF2-40B4-BE49-F238E27FC236}">
                <a16:creationId xmlns:a16="http://schemas.microsoft.com/office/drawing/2014/main" xmlns="" id="{66034D98-8665-421D-8716-7748C50B977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C4FD2515-1E1A-AED9-7BFE-D48149F3EB4F}"/>
              </a:ext>
            </a:extLst>
          </p:cNvPr>
          <p:cNvSpPr>
            <a:spLocks noGrp="1"/>
          </p:cNvSpPr>
          <p:nvPr>
            <p:ph type="title"/>
          </p:nvPr>
        </p:nvSpPr>
        <p:spPr>
          <a:xfrm>
            <a:off x="1452617" y="976508"/>
            <a:ext cx="5525305" cy="2473475"/>
          </a:xfrm>
        </p:spPr>
        <p:txBody>
          <a:bodyPr vert="horz" lIns="91440" tIns="45720" rIns="91440" bIns="0" rtlCol="0" anchor="b">
            <a:normAutofit/>
          </a:bodyPr>
          <a:lstStyle/>
          <a:p>
            <a:r>
              <a:rPr lang="en-US" sz="5000" dirty="0"/>
              <a:t>Test-train Split and Scaling</a:t>
            </a:r>
            <a:br>
              <a:rPr lang="en-US" sz="5000" dirty="0"/>
            </a:br>
            <a:endParaRPr lang="en-US" sz="5000" dirty="0"/>
          </a:p>
        </p:txBody>
      </p:sp>
      <p:grpSp>
        <p:nvGrpSpPr>
          <p:cNvPr id="65" name="Group 64">
            <a:extLst>
              <a:ext uri="{FF2B5EF4-FFF2-40B4-BE49-F238E27FC236}">
                <a16:creationId xmlns:a16="http://schemas.microsoft.com/office/drawing/2014/main" xmlns="" id="{D34BF9B0-7B57-46F5-8539-7967D76682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477388" y="482171"/>
            <a:ext cx="4074533" cy="5149101"/>
            <a:chOff x="7477388" y="482171"/>
            <a:chExt cx="4074533" cy="5149101"/>
          </a:xfrm>
        </p:grpSpPr>
        <p:sp>
          <p:nvSpPr>
            <p:cNvPr id="66" name="Rectangle 65">
              <a:extLst>
                <a:ext uri="{FF2B5EF4-FFF2-40B4-BE49-F238E27FC236}">
                  <a16:creationId xmlns:a16="http://schemas.microsoft.com/office/drawing/2014/main" xmlns="" id="{9E4E6CEF-31F1-4458-BB26-AF08D73A34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77388" y="482171"/>
              <a:ext cx="4074533"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82BF22BB-31EE-4846-9C4E-476B13918E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47" y="812507"/>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xmlns="" id="{6B959356-F4B7-4E3F-A00C-0A3A6B0381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50378" y="977099"/>
            <a:ext cx="3122838"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5" descr="Streetcar">
            <a:extLst>
              <a:ext uri="{FF2B5EF4-FFF2-40B4-BE49-F238E27FC236}">
                <a16:creationId xmlns:a16="http://schemas.microsoft.com/office/drawing/2014/main" xmlns="" id="{06D5D5D7-5256-D937-2550-44DEF8B5A315}"/>
              </a:ext>
            </a:extLst>
          </p:cNvPr>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8584061" y="1116345"/>
            <a:ext cx="1856743" cy="185674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xmlns="" id="{C32C6E84-C0B9-B116-0978-D44456314C76}"/>
              </a:ext>
            </a:extLst>
          </p:cNvPr>
          <p:cNvPicPr>
            <a:picLocks noChangeAspect="1"/>
          </p:cNvPicPr>
          <p:nvPr/>
        </p:nvPicPr>
        <p:blipFill>
          <a:blip r:embed="rId6" cstate="print">
            <a:extLst>
              <a:ext uri="{28A0092B-C50C-407E-A947-70E740481C1C}">
                <a14:useLocalDpi xmlns:a14="http://schemas.microsoft.com/office/drawing/2010/main" xmlns="" val="0"/>
              </a:ext>
              <a:ext uri="{837473B0-CC2E-450A-ABE3-18F120FF3D39}">
                <a1611:picAttrSrcUrl xmlns:a1611="http://schemas.microsoft.com/office/drawing/2016/11/main" xmlns="" r:id="rId7"/>
              </a:ext>
            </a:extLst>
          </a:blip>
          <a:stretch>
            <a:fillRect/>
          </a:stretch>
        </p:blipFill>
        <p:spPr>
          <a:xfrm>
            <a:off x="8112881" y="3601745"/>
            <a:ext cx="2799103" cy="916706"/>
          </a:xfrm>
          <a:prstGeom prst="rect">
            <a:avLst/>
          </a:prstGeom>
        </p:spPr>
      </p:pic>
      <p:sp>
        <p:nvSpPr>
          <p:cNvPr id="10" name="TextBox 9">
            <a:extLst>
              <a:ext uri="{FF2B5EF4-FFF2-40B4-BE49-F238E27FC236}">
                <a16:creationId xmlns:a16="http://schemas.microsoft.com/office/drawing/2014/main" xmlns="" id="{C853A344-FDD1-3B7F-6A39-3C305F875A47}"/>
              </a:ext>
            </a:extLst>
          </p:cNvPr>
          <p:cNvSpPr txBox="1"/>
          <p:nvPr/>
        </p:nvSpPr>
        <p:spPr>
          <a:xfrm>
            <a:off x="1893163" y="3235709"/>
            <a:ext cx="5273040" cy="798745"/>
          </a:xfrm>
          <a:prstGeom prst="rect">
            <a:avLst/>
          </a:prstGeom>
          <a:noFill/>
        </p:spPr>
        <p:txBody>
          <a:bodyPr wrap="square" rtlCol="0">
            <a:spAutoFit/>
          </a:bodyPr>
          <a:lstStyle/>
          <a:p>
            <a:pPr defTabSz="914400">
              <a:lnSpc>
                <a:spcPct val="120000"/>
              </a:lnSpc>
              <a:spcBef>
                <a:spcPts val="1000"/>
              </a:spcBef>
              <a:buClr>
                <a:schemeClr val="accent1"/>
              </a:buClr>
              <a:buSzPct val="100000"/>
            </a:pPr>
            <a:r>
              <a:rPr lang="en-US" sz="2000" dirty="0">
                <a:latin typeface="Times New Roman" panose="02020603050405020304" pitchFamily="18" charset="0"/>
                <a:cs typeface="Times New Roman" panose="02020603050405020304" pitchFamily="18" charset="0"/>
              </a:rPr>
              <a:t>Partition the dataset into training and testing data using a 70:30 ratio.</a:t>
            </a:r>
          </a:p>
        </p:txBody>
      </p:sp>
    </p:spTree>
    <p:extLst>
      <p:ext uri="{BB962C8B-B14F-4D97-AF65-F5344CB8AC3E}">
        <p14:creationId xmlns:p14="http://schemas.microsoft.com/office/powerpoint/2010/main" xmlns="" val="181909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F3A8AF-9BEB-84AB-BE5F-35F8CA9FD976}"/>
              </a:ext>
            </a:extLst>
          </p:cNvPr>
          <p:cNvSpPr>
            <a:spLocks noGrp="1"/>
          </p:cNvSpPr>
          <p:nvPr>
            <p:ph type="title"/>
          </p:nvPr>
        </p:nvSpPr>
        <p:spPr/>
        <p:txBody>
          <a:bodyPr/>
          <a:lstStyle/>
          <a:p>
            <a:r>
              <a:rPr lang="en-US" dirty="0"/>
              <a:t>FEATURE scaling</a:t>
            </a:r>
            <a:endParaRPr lang="en-IN" dirty="0"/>
          </a:p>
        </p:txBody>
      </p:sp>
      <p:graphicFrame>
        <p:nvGraphicFramePr>
          <p:cNvPr id="5" name="Content Placeholder 2">
            <a:extLst>
              <a:ext uri="{FF2B5EF4-FFF2-40B4-BE49-F238E27FC236}">
                <a16:creationId xmlns:a16="http://schemas.microsoft.com/office/drawing/2014/main" xmlns="" id="{E96F2E1E-73C9-9A38-7EC7-5F2893A6DE63}"/>
              </a:ext>
            </a:extLst>
          </p:cNvPr>
          <p:cNvGraphicFramePr>
            <a:graphicFrameLocks noGrp="1"/>
          </p:cNvGraphicFramePr>
          <p:nvPr>
            <p:ph idx="1"/>
          </p:nvPr>
        </p:nvGraphicFramePr>
        <p:xfrm>
          <a:off x="1451579" y="2015732"/>
          <a:ext cx="929121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681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01DD1-13BB-99B7-7E94-29E2E3E5EDFD}"/>
              </a:ext>
            </a:extLst>
          </p:cNvPr>
          <p:cNvSpPr>
            <a:spLocks noGrp="1"/>
          </p:cNvSpPr>
          <p:nvPr>
            <p:ph type="title"/>
          </p:nvPr>
        </p:nvSpPr>
        <p:spPr>
          <a:xfrm>
            <a:off x="1451579" y="804519"/>
            <a:ext cx="9291215" cy="1049235"/>
          </a:xfrm>
        </p:spPr>
        <p:txBody>
          <a:bodyPr>
            <a:normAutofit/>
          </a:bodyPr>
          <a:lstStyle/>
          <a:p>
            <a:r>
              <a:rPr lang="en-US" dirty="0"/>
              <a:t>Model </a:t>
            </a:r>
            <a:r>
              <a:rPr lang="en-US" dirty="0" err="1"/>
              <a:t>buillding</a:t>
            </a:r>
            <a:endParaRPr lang="en-IN" dirty="0"/>
          </a:p>
        </p:txBody>
      </p:sp>
      <p:pic>
        <p:nvPicPr>
          <p:cNvPr id="11" name="Graphic 10" descr="Venn Diagram">
            <a:extLst>
              <a:ext uri="{FF2B5EF4-FFF2-40B4-BE49-F238E27FC236}">
                <a16:creationId xmlns:a16="http://schemas.microsoft.com/office/drawing/2014/main" xmlns="" id="{853CA2BE-CD7A-74D0-A670-5009B106B21C}"/>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1486847" y="2015735"/>
            <a:ext cx="3450612" cy="3450612"/>
          </a:xfrm>
          <a:prstGeom prst="rect">
            <a:avLst/>
          </a:prstGeom>
        </p:spPr>
      </p:pic>
      <p:sp>
        <p:nvSpPr>
          <p:cNvPr id="7" name="Rectangle 4">
            <a:extLst>
              <a:ext uri="{FF2B5EF4-FFF2-40B4-BE49-F238E27FC236}">
                <a16:creationId xmlns:a16="http://schemas.microsoft.com/office/drawing/2014/main" xmlns="" id="{FABEC6A8-8283-9DCB-8C4A-AD848FC47DD7}"/>
              </a:ext>
            </a:extLst>
          </p:cNvPr>
          <p:cNvSpPr>
            <a:spLocks noGrp="1" noChangeArrowheads="1"/>
          </p:cNvSpPr>
          <p:nvPr>
            <p:ph idx="1"/>
          </p:nvPr>
        </p:nvSpPr>
        <p:spPr bwMode="auto">
          <a:xfrm>
            <a:off x="5452709" y="2015734"/>
            <a:ext cx="5290085" cy="3450613"/>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10000"/>
              </a:lnSpc>
              <a:spcBef>
                <a:spcPts val="1000"/>
              </a:spcBef>
              <a:spcAft>
                <a:spcPct val="0"/>
              </a:spcAft>
              <a:buNone/>
              <a:tabLst/>
            </a:pPr>
            <a:r>
              <a:rPr lang="en-US" altLang="en-US" sz="1300" u="sng">
                <a:latin typeface="Times New Roman" panose="02020603050405020304" pitchFamily="18" charset="0"/>
                <a:cs typeface="Times New Roman" panose="02020603050405020304" pitchFamily="18" charset="0"/>
              </a:rPr>
              <a:t>We have constructed multiple models employing the following algorithms:</a:t>
            </a:r>
          </a:p>
          <a:p>
            <a:pPr eaLnBrk="1" hangingPunct="1">
              <a:lnSpc>
                <a:spcPct val="110000"/>
              </a:lnSpc>
              <a:spcBef>
                <a:spcPts val="1000"/>
              </a:spcBef>
            </a:pPr>
            <a:r>
              <a:rPr lang="en-IN" sz="1300" kern="100">
                <a:effectLst/>
                <a:latin typeface="Calibri" panose="020F0502020204030204" pitchFamily="34" charset="0"/>
                <a:ea typeface="Calibri" panose="020F0502020204030204" pitchFamily="34" charset="0"/>
                <a:cs typeface="Times New Roman" panose="02020603050405020304" pitchFamily="18" charset="0"/>
              </a:rPr>
              <a:t>We have developed models utilizing </a:t>
            </a:r>
            <a:r>
              <a:rPr lang="en-IN" sz="1300" b="1" u="sng" kern="100">
                <a:effectLst/>
                <a:latin typeface="Calibri" panose="020F0502020204030204" pitchFamily="34" charset="0"/>
                <a:ea typeface="Calibri" panose="020F0502020204030204" pitchFamily="34" charset="0"/>
                <a:cs typeface="Times New Roman" panose="02020603050405020304" pitchFamily="18" charset="0"/>
              </a:rPr>
              <a:t>Principal Component Analysis (PCA) and Regression.</a:t>
            </a:r>
          </a:p>
          <a:p>
            <a:pPr marR="0" lvl="0" eaLnBrk="1" fontAlgn="base" hangingPunct="1">
              <a:lnSpc>
                <a:spcPct val="110000"/>
              </a:lnSpc>
              <a:spcBef>
                <a:spcPts val="1000"/>
              </a:spcBef>
              <a:spcAft>
                <a:spcPct val="0"/>
              </a:spcAft>
              <a:tabLst/>
            </a:pPr>
            <a:r>
              <a:rPr lang="en-IN" sz="1300">
                <a:effectLst/>
                <a:latin typeface="Calibri" panose="020F0502020204030204" pitchFamily="34" charset="0"/>
                <a:ea typeface="Calibri" panose="020F0502020204030204" pitchFamily="34" charset="0"/>
                <a:cs typeface="Times New Roman" panose="02020603050405020304" pitchFamily="18" charset="0"/>
              </a:rPr>
              <a:t>We have implemented a Logistic Regression model with the </a:t>
            </a:r>
            <a:r>
              <a:rPr lang="en-IN" sz="1300" b="1" u="sng">
                <a:effectLst/>
                <a:latin typeface="Calibri" panose="020F0502020204030204" pitchFamily="34" charset="0"/>
                <a:ea typeface="Calibri" panose="020F0502020204030204" pitchFamily="34" charset="0"/>
                <a:cs typeface="Times New Roman" panose="02020603050405020304" pitchFamily="18" charset="0"/>
              </a:rPr>
              <a:t>Recursive Feature Elimination (RFE) and Variance Inflation Factor (VIF) techniques.</a:t>
            </a:r>
          </a:p>
          <a:p>
            <a:pPr eaLnBrk="1" hangingPunct="1">
              <a:lnSpc>
                <a:spcPct val="110000"/>
              </a:lnSpc>
              <a:spcBef>
                <a:spcPts val="1000"/>
              </a:spcBef>
            </a:pPr>
            <a:r>
              <a:rPr lang="en-IN" sz="1300" kern="100">
                <a:effectLst/>
                <a:latin typeface="Calibri" panose="020F0502020204030204" pitchFamily="34" charset="0"/>
                <a:ea typeface="Calibri" panose="020F0502020204030204" pitchFamily="34" charset="0"/>
                <a:cs typeface="Times New Roman" panose="02020603050405020304" pitchFamily="18" charset="0"/>
              </a:rPr>
              <a:t>Additionally, we have built a </a:t>
            </a:r>
            <a:r>
              <a:rPr lang="en-IN" sz="1300" b="1" u="sng" kern="100">
                <a:effectLst/>
                <a:latin typeface="Calibri" panose="020F0502020204030204" pitchFamily="34" charset="0"/>
                <a:ea typeface="Calibri" panose="020F0502020204030204" pitchFamily="34" charset="0"/>
                <a:cs typeface="Times New Roman" panose="02020603050405020304" pitchFamily="18" charset="0"/>
              </a:rPr>
              <a:t>Decision Tree model </a:t>
            </a:r>
            <a:r>
              <a:rPr lang="en-IN" sz="1300" kern="100">
                <a:effectLst/>
                <a:latin typeface="Calibri" panose="020F0502020204030204" pitchFamily="34" charset="0"/>
                <a:ea typeface="Calibri" panose="020F0502020204030204" pitchFamily="34" charset="0"/>
                <a:cs typeface="Times New Roman" panose="02020603050405020304" pitchFamily="18" charset="0"/>
              </a:rPr>
              <a:t>as part of our analysis. In our analysis, we've also incorporated an </a:t>
            </a:r>
            <a:r>
              <a:rPr lang="en-IN" sz="1300" b="1" u="sng" kern="100">
                <a:effectLst/>
                <a:latin typeface="Calibri" panose="020F0502020204030204" pitchFamily="34" charset="0"/>
                <a:ea typeface="Calibri" panose="020F0502020204030204" pitchFamily="34" charset="0"/>
                <a:cs typeface="Times New Roman" panose="02020603050405020304" pitchFamily="18" charset="0"/>
              </a:rPr>
              <a:t>ADA Boosting model </a:t>
            </a:r>
            <a:r>
              <a:rPr lang="en-IN" sz="1300" kern="100">
                <a:effectLst/>
                <a:latin typeface="Calibri" panose="020F0502020204030204" pitchFamily="34" charset="0"/>
                <a:ea typeface="Calibri" panose="020F0502020204030204" pitchFamily="34" charset="0"/>
                <a:cs typeface="Times New Roman" panose="02020603050405020304" pitchFamily="18" charset="0"/>
              </a:rPr>
              <a:t>in conjunction with Decision Trees</a:t>
            </a:r>
          </a:p>
          <a:p>
            <a:pPr marR="0" lvl="0" eaLnBrk="1" fontAlgn="base" hangingPunct="1">
              <a:lnSpc>
                <a:spcPct val="110000"/>
              </a:lnSpc>
              <a:spcBef>
                <a:spcPts val="1000"/>
              </a:spcBef>
              <a:spcAft>
                <a:spcPct val="0"/>
              </a:spcAft>
              <a:tabLst/>
            </a:pPr>
            <a:r>
              <a:rPr lang="en-US" altLang="en-US" sz="1300">
                <a:latin typeface="Times New Roman" panose="02020603050405020304" pitchFamily="18" charset="0"/>
                <a:cs typeface="Times New Roman" panose="02020603050405020304" pitchFamily="18" charset="0"/>
              </a:rPr>
              <a:t>We have included a </a:t>
            </a:r>
            <a:r>
              <a:rPr lang="en-US" altLang="en-US" sz="1300" b="1" u="sng">
                <a:latin typeface="Times New Roman" panose="02020603050405020304" pitchFamily="18" charset="0"/>
                <a:cs typeface="Times New Roman" panose="02020603050405020304" pitchFamily="18" charset="0"/>
              </a:rPr>
              <a:t>random forest model </a:t>
            </a:r>
            <a:r>
              <a:rPr lang="en-US" altLang="en-US" sz="1300">
                <a:latin typeface="Times New Roman" panose="02020603050405020304" pitchFamily="18" charset="0"/>
                <a:cs typeface="Times New Roman" panose="02020603050405020304" pitchFamily="18" charset="0"/>
              </a:rPr>
              <a:t>in our array of algorithms for analysis</a:t>
            </a:r>
          </a:p>
          <a:p>
            <a:pPr marL="0" marR="0" lvl="0" indent="0" defTabSz="914400" rtl="0" eaLnBrk="0" fontAlgn="base" latinLnBrk="0" hangingPunct="0">
              <a:lnSpc>
                <a:spcPct val="110000"/>
              </a:lnSpc>
              <a:spcBef>
                <a:spcPct val="0"/>
              </a:spcBef>
              <a:spcAft>
                <a:spcPct val="0"/>
              </a:spcAft>
              <a:buClrTx/>
              <a:buSzTx/>
              <a:buFontTx/>
              <a:buNone/>
              <a:tabLst/>
            </a:pPr>
            <a:r>
              <a:rPr kumimoji="0" lang="en-US" altLang="en-US" sz="1300" b="0" i="0" u="none" strike="noStrike" cap="none" normalizeH="0" baseline="0">
                <a:ln>
                  <a:noFill/>
                </a:ln>
                <a:effectLst/>
                <a:latin typeface="Söhne"/>
              </a:rPr>
              <a:t/>
            </a:r>
            <a:br>
              <a:rPr kumimoji="0" lang="en-US" altLang="en-US" sz="1300" b="0" i="0" u="none" strike="noStrike" cap="none" normalizeH="0" baseline="0">
                <a:ln>
                  <a:noFill/>
                </a:ln>
                <a:effectLst/>
                <a:latin typeface="Söhne"/>
              </a:rPr>
            </a:br>
            <a:endParaRPr kumimoji="0" lang="en-US" altLang="en-US" sz="13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xmlns="" val="139841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4E5B5C6C-0A47-4C9C-A07E-9601110A82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8AD6542-0672-4B6E-9828-E9DFD316E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40ACC378-1ED0-DF10-7CF4-A357F67CE3A2}"/>
              </a:ext>
            </a:extLst>
          </p:cNvPr>
          <p:cNvSpPr>
            <a:spLocks noGrp="1"/>
          </p:cNvSpPr>
          <p:nvPr>
            <p:ph type="title"/>
          </p:nvPr>
        </p:nvSpPr>
        <p:spPr>
          <a:xfrm>
            <a:off x="1451581" y="5008500"/>
            <a:ext cx="9603272" cy="960755"/>
          </a:xfrm>
        </p:spPr>
        <p:txBody>
          <a:bodyPr anchor="t">
            <a:normAutofit/>
          </a:bodyPr>
          <a:lstStyle/>
          <a:p>
            <a:r>
              <a:rPr lang="en-US" sz="2700" dirty="0"/>
              <a:t/>
            </a:r>
            <a:br>
              <a:rPr lang="en-US" sz="2700" dirty="0"/>
            </a:br>
            <a:r>
              <a:rPr lang="en-US" sz="2700" dirty="0"/>
              <a:t>Evaluation metrics applicable to all models</a:t>
            </a:r>
            <a:endParaRPr lang="en-IN" sz="2700" dirty="0"/>
          </a:p>
        </p:txBody>
      </p:sp>
      <p:cxnSp>
        <p:nvCxnSpPr>
          <p:cNvPr id="13" name="Straight Connector 12">
            <a:extLst>
              <a:ext uri="{FF2B5EF4-FFF2-40B4-BE49-F238E27FC236}">
                <a16:creationId xmlns:a16="http://schemas.microsoft.com/office/drawing/2014/main" xmlns="" id="{CD746FE0-417F-4D9D-A260-9183601D36F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xmlns="" id="{A3DB65D6-29B2-47F4-B234-955B03D3520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xmlns="" id="{884AAC87-AAED-4B52-B079-98FCC9DDB34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graphicFrame>
        <p:nvGraphicFramePr>
          <p:cNvPr id="5" name="Content Placeholder 2">
            <a:extLst>
              <a:ext uri="{FF2B5EF4-FFF2-40B4-BE49-F238E27FC236}">
                <a16:creationId xmlns:a16="http://schemas.microsoft.com/office/drawing/2014/main" xmlns="" id="{7A5FD009-50BF-67E4-C5F0-84DB56E89A82}"/>
              </a:ext>
            </a:extLst>
          </p:cNvPr>
          <p:cNvGraphicFramePr>
            <a:graphicFrameLocks noGrp="1"/>
          </p:cNvGraphicFramePr>
          <p:nvPr>
            <p:ph idx="1"/>
            <p:extLst>
              <p:ext uri="{D42A27DB-BD31-4B8C-83A1-F6EECF244321}">
                <p14:modId xmlns:p14="http://schemas.microsoft.com/office/powerpoint/2010/main" xmlns="" val="3660446722"/>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95021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8" name="Rectangle 30">
            <a:extLst>
              <a:ext uri="{FF2B5EF4-FFF2-40B4-BE49-F238E27FC236}">
                <a16:creationId xmlns:a16="http://schemas.microsoft.com/office/drawing/2014/main" xmlns="" id="{4E5B5C6C-0A47-4C9C-A07E-9601110A82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2">
            <a:extLst>
              <a:ext uri="{FF2B5EF4-FFF2-40B4-BE49-F238E27FC236}">
                <a16:creationId xmlns:a16="http://schemas.microsoft.com/office/drawing/2014/main" xmlns="" id="{78AD6542-0672-4B6E-9828-E9DFD316E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CF1147DA-E2B6-67B4-C275-889139D45936}"/>
              </a:ext>
            </a:extLst>
          </p:cNvPr>
          <p:cNvSpPr>
            <a:spLocks noGrp="1"/>
          </p:cNvSpPr>
          <p:nvPr>
            <p:ph type="title"/>
          </p:nvPr>
        </p:nvSpPr>
        <p:spPr>
          <a:xfrm>
            <a:off x="1451581" y="5008500"/>
            <a:ext cx="9603272" cy="960755"/>
          </a:xfrm>
        </p:spPr>
        <p:txBody>
          <a:bodyPr anchor="t">
            <a:normAutofit/>
          </a:bodyPr>
          <a:lstStyle/>
          <a:p>
            <a:r>
              <a:rPr lang="en-US" sz="3000" dirty="0"/>
              <a:t>Calculating precision and recall on the test datasets for different models.</a:t>
            </a:r>
            <a:endParaRPr lang="en-IN" sz="3000" dirty="0"/>
          </a:p>
        </p:txBody>
      </p:sp>
      <p:cxnSp>
        <p:nvCxnSpPr>
          <p:cNvPr id="41" name="Straight Connector 34">
            <a:extLst>
              <a:ext uri="{FF2B5EF4-FFF2-40B4-BE49-F238E27FC236}">
                <a16:creationId xmlns:a16="http://schemas.microsoft.com/office/drawing/2014/main" xmlns="" id="{CD746FE0-417F-4D9D-A260-9183601D36F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xmlns="" id="{A3DB65D6-29B2-47F4-B234-955B03D3520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xmlns="" id="{884AAC87-AAED-4B52-B079-98FCC9DDB34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sp>
        <p:nvSpPr>
          <p:cNvPr id="7" name="TextBox 6">
            <a:extLst>
              <a:ext uri="{FF2B5EF4-FFF2-40B4-BE49-F238E27FC236}">
                <a16:creationId xmlns:a16="http://schemas.microsoft.com/office/drawing/2014/main" xmlns="" id="{A0B4D800-A1EC-4214-551B-C4B771470D9C}"/>
              </a:ext>
            </a:extLst>
          </p:cNvPr>
          <p:cNvSpPr txBox="1"/>
          <p:nvPr/>
        </p:nvSpPr>
        <p:spPr>
          <a:xfrm>
            <a:off x="3344717" y="2574750"/>
            <a:ext cx="3091203" cy="230832"/>
          </a:xfrm>
          <a:prstGeom prst="rect">
            <a:avLst/>
          </a:prstGeom>
          <a:noFill/>
        </p:spPr>
        <p:txBody>
          <a:bodyPr wrap="square">
            <a:spAutoFit/>
          </a:bodyPr>
          <a:lstStyle/>
          <a:p>
            <a:pPr defTabSz="228600">
              <a:spcAft>
                <a:spcPts val="600"/>
              </a:spcAft>
            </a:pPr>
            <a:r>
              <a:rPr lang="en-IN" sz="900" kern="1200">
                <a:solidFill>
                  <a:schemeClr val="tx1"/>
                </a:solidFill>
                <a:latin typeface="+mn-lt"/>
                <a:ea typeface="+mn-ea"/>
                <a:cs typeface="+mn-cs"/>
              </a:rPr>
              <a:t> </a:t>
            </a:r>
            <a:endParaRPr lang="en-IN"/>
          </a:p>
        </p:txBody>
      </p:sp>
      <p:graphicFrame>
        <p:nvGraphicFramePr>
          <p:cNvPr id="15" name="TextBox 8">
            <a:extLst>
              <a:ext uri="{FF2B5EF4-FFF2-40B4-BE49-F238E27FC236}">
                <a16:creationId xmlns:a16="http://schemas.microsoft.com/office/drawing/2014/main" xmlns="" id="{7C0A1438-F844-E708-5774-31CD62CA09BC}"/>
              </a:ext>
            </a:extLst>
          </p:cNvPr>
          <p:cNvGraphicFramePr/>
          <p:nvPr>
            <p:extLst>
              <p:ext uri="{D42A27DB-BD31-4B8C-83A1-F6EECF244321}">
                <p14:modId xmlns:p14="http://schemas.microsoft.com/office/powerpoint/2010/main" xmlns="" val="174222004"/>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4001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xmlns="" id="{7835D34E-498A-4A24-B274-284CDC7EA2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uple of 3d people shaking hands&#10;&#10;Description automatically generated">
            <a:extLst>
              <a:ext uri="{FF2B5EF4-FFF2-40B4-BE49-F238E27FC236}">
                <a16:creationId xmlns:a16="http://schemas.microsoft.com/office/drawing/2014/main" xmlns="" id="{FD656141-5F1F-A51F-90E7-A48436484F04}"/>
              </a:ext>
            </a:extLst>
          </p:cNvPr>
          <p:cNvPicPr>
            <a:picLocks noChangeAspect="1"/>
          </p:cNvPicPr>
          <p:nvPr/>
        </p:nvPicPr>
        <p:blipFill rotWithShape="1">
          <a:blip r:embed="rId2">
            <a:duotone>
              <a:schemeClr val="bg2">
                <a:shade val="45000"/>
                <a:satMod val="135000"/>
              </a:schemeClr>
              <a:prstClr val="white"/>
            </a:duotone>
            <a:alphaModFix amt="20000"/>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rcRect t="21051" r="-1" b="-1"/>
          <a:stretch/>
        </p:blipFill>
        <p:spPr>
          <a:xfrm>
            <a:off x="305" y="10"/>
            <a:ext cx="12191695" cy="6857990"/>
          </a:xfrm>
          <a:prstGeom prst="rect">
            <a:avLst/>
          </a:prstGeom>
        </p:spPr>
      </p:pic>
      <p:sp>
        <p:nvSpPr>
          <p:cNvPr id="2" name="Title 1">
            <a:extLst>
              <a:ext uri="{FF2B5EF4-FFF2-40B4-BE49-F238E27FC236}">
                <a16:creationId xmlns:a16="http://schemas.microsoft.com/office/drawing/2014/main" xmlns="" id="{BC9DFB11-4B94-3748-DA71-50FADCFE86A0}"/>
              </a:ext>
            </a:extLst>
          </p:cNvPr>
          <p:cNvSpPr>
            <a:spLocks noGrp="1"/>
          </p:cNvSpPr>
          <p:nvPr>
            <p:ph type="title"/>
          </p:nvPr>
        </p:nvSpPr>
        <p:spPr>
          <a:xfrm>
            <a:off x="1451579" y="804519"/>
            <a:ext cx="9291215" cy="1049235"/>
          </a:xfrm>
        </p:spPr>
        <p:txBody>
          <a:bodyPr>
            <a:normAutofit/>
          </a:bodyPr>
          <a:lstStyle/>
          <a:p>
            <a:r>
              <a:rPr lang="en-US"/>
              <a:t>conclusion</a:t>
            </a:r>
            <a:endParaRPr lang="en-IN"/>
          </a:p>
        </p:txBody>
      </p:sp>
      <p:sp>
        <p:nvSpPr>
          <p:cNvPr id="37" name="Rectangle 36">
            <a:extLst>
              <a:ext uri="{FF2B5EF4-FFF2-40B4-BE49-F238E27FC236}">
                <a16:creationId xmlns:a16="http://schemas.microsoft.com/office/drawing/2014/main" xmlns="" id="{03F361C2-A8AA-4EC2-AA31-850CB65162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a:extLst>
              <a:ext uri="{FF2B5EF4-FFF2-40B4-BE49-F238E27FC236}">
                <a16:creationId xmlns:a16="http://schemas.microsoft.com/office/drawing/2014/main" xmlns="" id="{3051D13A-FED7-D22B-E67C-F22DDFFB9A6D}"/>
              </a:ext>
            </a:extLst>
          </p:cNvPr>
          <p:cNvSpPr txBox="1">
            <a:spLocks noGrp="1"/>
          </p:cNvSpPr>
          <p:nvPr>
            <p:ph idx="1"/>
          </p:nvPr>
        </p:nvSpPr>
        <p:spPr>
          <a:xfrm>
            <a:off x="1451579" y="2015732"/>
            <a:ext cx="9291215" cy="3450613"/>
          </a:xfrm>
          <a:prstGeom prst="rect">
            <a:avLst/>
          </a:prstGeom>
        </p:spPr>
        <p:txBody>
          <a:bodyPr>
            <a:normAutofit/>
          </a:bodyPr>
          <a:lstStyle/>
          <a:p>
            <a:pPr marL="0" indent="0">
              <a:spcBef>
                <a:spcPts val="500"/>
              </a:spcBef>
              <a:buClr>
                <a:schemeClr val="accent1"/>
              </a:buClr>
              <a:buSzPct val="100000"/>
              <a:buNone/>
            </a:pPr>
            <a:r>
              <a:rPr lang="en-US" kern="1200" dirty="0">
                <a:latin typeface="Times New Roman" panose="02020603050405020304" pitchFamily="18" charset="0"/>
                <a:ea typeface="+mn-ea"/>
                <a:cs typeface="Times New Roman" panose="02020603050405020304" pitchFamily="18" charset="0"/>
              </a:rPr>
              <a:t>We observe that across most models, the values are consistently close to each other, and frequently, there is a trade-off between precision and recall. Recognizing the significance of both metrics, we believe that moving forward with Random Forests is a prudent choice.</a:t>
            </a:r>
            <a:endParaRPr lang="en-IN" dirty="0">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xmlns="" id="{0928A74C-7F50-4F37-A11F-A02F9C35D7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cxnSp>
        <p:nvCxnSpPr>
          <p:cNvPr id="41" name="Straight Connector 40">
            <a:extLst>
              <a:ext uri="{FF2B5EF4-FFF2-40B4-BE49-F238E27FC236}">
                <a16:creationId xmlns:a16="http://schemas.microsoft.com/office/drawing/2014/main" xmlns="" id="{AA170837-E949-4116-A014-1727EF9B088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2788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9F3C5C-2B89-0111-8867-FA449E59ABF2}"/>
              </a:ext>
            </a:extLst>
          </p:cNvPr>
          <p:cNvSpPr>
            <a:spLocks noGrp="1"/>
          </p:cNvSpPr>
          <p:nvPr>
            <p:ph type="title"/>
          </p:nvPr>
        </p:nvSpPr>
        <p:spPr>
          <a:xfrm>
            <a:off x="1451579" y="184759"/>
            <a:ext cx="9291215" cy="1049235"/>
          </a:xfrm>
        </p:spPr>
        <p:txBody>
          <a:bodyPr/>
          <a:lstStyle/>
          <a:p>
            <a:r>
              <a:rPr lang="en-US"/>
              <a:t>recommendations</a:t>
            </a:r>
            <a:endParaRPr lang="en-IN" dirty="0"/>
          </a:p>
        </p:txBody>
      </p:sp>
      <p:graphicFrame>
        <p:nvGraphicFramePr>
          <p:cNvPr id="6" name="Content Placeholder 2">
            <a:extLst>
              <a:ext uri="{FF2B5EF4-FFF2-40B4-BE49-F238E27FC236}">
                <a16:creationId xmlns:a16="http://schemas.microsoft.com/office/drawing/2014/main" xmlns="" id="{998CE2E3-9E24-5D12-5AE1-B714340174FF}"/>
              </a:ext>
            </a:extLst>
          </p:cNvPr>
          <p:cNvGraphicFramePr>
            <a:graphicFrameLocks noGrp="1"/>
          </p:cNvGraphicFramePr>
          <p:nvPr>
            <p:ph idx="1"/>
          </p:nvPr>
        </p:nvGraphicFramePr>
        <p:xfrm>
          <a:off x="789709" y="2133601"/>
          <a:ext cx="10354867" cy="3443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xmlns="" id="{3FB4B4BE-88AD-0644-407A-45E4E98DF946}"/>
              </a:ext>
            </a:extLst>
          </p:cNvPr>
          <p:cNvSpPr txBox="1"/>
          <p:nvPr/>
        </p:nvSpPr>
        <p:spPr>
          <a:xfrm>
            <a:off x="1259840" y="1066800"/>
            <a:ext cx="5984240"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As per our analysis , following factors would affect the churn:.</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755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CB1A2-BAD9-928D-B5B1-A41EB95A28EC}"/>
              </a:ext>
            </a:extLst>
          </p:cNvPr>
          <p:cNvSpPr>
            <a:spLocks noGrp="1"/>
          </p:cNvSpPr>
          <p:nvPr>
            <p:ph type="title"/>
          </p:nvPr>
        </p:nvSpPr>
        <p:spPr>
          <a:xfrm>
            <a:off x="5753318" y="498265"/>
            <a:ext cx="4985079" cy="1049235"/>
          </a:xfrm>
        </p:spPr>
        <p:txBody>
          <a:bodyPr>
            <a:normAutofit/>
          </a:bodyPr>
          <a:lstStyle/>
          <a:p>
            <a:r>
              <a:rPr lang="en-US" dirty="0"/>
              <a:t>Problem statement</a:t>
            </a:r>
            <a:endParaRPr lang="en-IN" dirty="0"/>
          </a:p>
        </p:txBody>
      </p:sp>
      <p:grpSp>
        <p:nvGrpSpPr>
          <p:cNvPr id="117" name="Group 94">
            <a:extLst>
              <a:ext uri="{FF2B5EF4-FFF2-40B4-BE49-F238E27FC236}">
                <a16:creationId xmlns:a16="http://schemas.microsoft.com/office/drawing/2014/main" xmlns="" id="{39FF2E16-BA35-4727-8691-7540692EA63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8" y="482171"/>
            <a:ext cx="4641751" cy="5149101"/>
            <a:chOff x="632238" y="482171"/>
            <a:chExt cx="4641751" cy="5149101"/>
          </a:xfrm>
        </p:grpSpPr>
        <p:sp>
          <p:nvSpPr>
            <p:cNvPr id="96" name="Rectangle 95">
              <a:extLst>
                <a:ext uri="{FF2B5EF4-FFF2-40B4-BE49-F238E27FC236}">
                  <a16:creationId xmlns:a16="http://schemas.microsoft.com/office/drawing/2014/main" xmlns="" id="{8D09BEB2-3D31-456E-BF2D-30E879FC4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238" y="482171"/>
              <a:ext cx="4641751"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96">
              <a:extLst>
                <a:ext uri="{FF2B5EF4-FFF2-40B4-BE49-F238E27FC236}">
                  <a16:creationId xmlns:a16="http://schemas.microsoft.com/office/drawing/2014/main" xmlns="" id="{1283CF1D-E19A-4164-BD1C-B7D3DEBF16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297" y="812507"/>
              <a:ext cx="4001652"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close-up of a cell phone&#10;&#10;Description automatically generated">
            <a:extLst>
              <a:ext uri="{FF2B5EF4-FFF2-40B4-BE49-F238E27FC236}">
                <a16:creationId xmlns:a16="http://schemas.microsoft.com/office/drawing/2014/main" xmlns="" id="{0AA9B1DD-FEDA-56ED-271A-055B70B4699F}"/>
              </a:ext>
            </a:extLst>
          </p:cNvPr>
          <p:cNvPicPr>
            <a:picLocks noChangeAspect="1"/>
          </p:cNvPicPr>
          <p:nvPr/>
        </p:nvPicPr>
        <p:blipFill rotWithShape="1">
          <a:blip r:embed="rId3">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rcRect l="32419" r="18665"/>
          <a:stretch/>
        </p:blipFill>
        <p:spPr>
          <a:xfrm>
            <a:off x="1271223" y="1116345"/>
            <a:ext cx="3362141" cy="3866172"/>
          </a:xfrm>
          <a:prstGeom prst="rect">
            <a:avLst/>
          </a:prstGeom>
        </p:spPr>
      </p:pic>
      <p:sp>
        <p:nvSpPr>
          <p:cNvPr id="119" name="Content Placeholder 2">
            <a:extLst>
              <a:ext uri="{FF2B5EF4-FFF2-40B4-BE49-F238E27FC236}">
                <a16:creationId xmlns:a16="http://schemas.microsoft.com/office/drawing/2014/main" xmlns="" id="{ADCB978D-BEBB-A96B-A348-8AC8DFDFB391}"/>
              </a:ext>
            </a:extLst>
          </p:cNvPr>
          <p:cNvSpPr>
            <a:spLocks noGrp="1"/>
          </p:cNvSpPr>
          <p:nvPr>
            <p:ph idx="1"/>
          </p:nvPr>
        </p:nvSpPr>
        <p:spPr>
          <a:xfrm>
            <a:off x="5753317" y="1547500"/>
            <a:ext cx="6153547" cy="4083772"/>
          </a:xfrm>
        </p:spPr>
        <p:txBody>
          <a:bodyPr>
            <a:normAutofit/>
          </a:bodyPr>
          <a:lstStyle/>
          <a:p>
            <a:pPr marL="0" indent="0" algn="just">
              <a:lnSpc>
                <a:spcPct val="110000"/>
              </a:lnSpc>
              <a:buNone/>
            </a:pPr>
            <a:r>
              <a:rPr lang="en-US" sz="1800" b="0" i="0" dirty="0">
                <a:effectLst/>
                <a:latin typeface="Times New Roman" panose="02020603050405020304" pitchFamily="18" charset="0"/>
                <a:cs typeface="Times New Roman" panose="02020603050405020304" pitchFamily="18" charset="0"/>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sz="1800" b="1" i="0" dirty="0">
                <a:effectLst/>
                <a:latin typeface="Times New Roman" panose="02020603050405020304" pitchFamily="18" charset="0"/>
                <a:cs typeface="Times New Roman" panose="02020603050405020304" pitchFamily="18" charset="0"/>
              </a:rPr>
              <a:t>customer retention</a:t>
            </a:r>
            <a:r>
              <a:rPr lang="en-US" sz="1800" b="0" i="0" dirty="0">
                <a:effectLst/>
                <a:latin typeface="Times New Roman" panose="02020603050405020304" pitchFamily="18" charset="0"/>
                <a:cs typeface="Times New Roman" panose="02020603050405020304" pitchFamily="18" charset="0"/>
              </a:rPr>
              <a:t> has now become even more important than customer acquisition.</a:t>
            </a:r>
          </a:p>
          <a:p>
            <a:pPr algn="just">
              <a:lnSpc>
                <a:spcPct val="110000"/>
              </a:lnSpc>
            </a:pPr>
            <a:r>
              <a:rPr lang="en-US" sz="1800" dirty="0">
                <a:latin typeface="Times New Roman" panose="02020603050405020304" pitchFamily="18" charset="0"/>
                <a:cs typeface="Times New Roman" panose="02020603050405020304" pitchFamily="18" charset="0"/>
              </a:rPr>
              <a:t>For many incumbent operators, retaining high profitable customers is the number one business goal..</a:t>
            </a:r>
          </a:p>
          <a:p>
            <a:pPr algn="just">
              <a:lnSpc>
                <a:spcPct val="110000"/>
              </a:lnSpc>
            </a:pPr>
            <a:r>
              <a:rPr lang="en-US" sz="1800" dirty="0">
                <a:latin typeface="Times New Roman" panose="02020603050405020304" pitchFamily="18" charset="0"/>
                <a:cs typeface="Times New Roman" panose="02020603050405020304" pitchFamily="18" charset="0"/>
              </a:rPr>
              <a:t>To reduce customer churn, telecom companies need to predict which customers are at high risk of churn.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00015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C6870151-9189-4C3A-8379-EF3D95827A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ign on a wall&#10;&#10;Description automatically generated">
            <a:extLst>
              <a:ext uri="{FF2B5EF4-FFF2-40B4-BE49-F238E27FC236}">
                <a16:creationId xmlns:a16="http://schemas.microsoft.com/office/drawing/2014/main" xmlns="" id="{72965285-755C-CCA0-B50B-2F0DDE1DA364}"/>
              </a:ext>
            </a:extLst>
          </p:cNvPr>
          <p:cNvPicPr>
            <a:picLocks noChangeAspect="1"/>
          </p:cNvPicPr>
          <p:nvPr/>
        </p:nvPicPr>
        <p:blipFill rotWithShape="1">
          <a:blip r:embed="rId2">
            <a:alphaModFix amt="50000"/>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rcRect t="3268" r="-1" b="12460"/>
          <a:stretch/>
        </p:blipFill>
        <p:spPr>
          <a:xfrm>
            <a:off x="305" y="10"/>
            <a:ext cx="12191695" cy="6857990"/>
          </a:xfrm>
          <a:prstGeom prst="rect">
            <a:avLst/>
          </a:prstGeom>
        </p:spPr>
      </p:pic>
      <p:sp>
        <p:nvSpPr>
          <p:cNvPr id="17" name="Slide Number Placeholder 7">
            <a:extLst>
              <a:ext uri="{FF2B5EF4-FFF2-40B4-BE49-F238E27FC236}">
                <a16:creationId xmlns:a16="http://schemas.microsoft.com/office/drawing/2014/main" xmlns="" id="{123EA69C-102A-4DD0-9547-05DCD271D159}"/>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9" name="Footer Placeholder 6">
            <a:extLst>
              <a:ext uri="{FF2B5EF4-FFF2-40B4-BE49-F238E27FC236}">
                <a16:creationId xmlns:a16="http://schemas.microsoft.com/office/drawing/2014/main" xmlns="" id="{6A862265-5CA3-4C40-8582-7534C3B03C2A}"/>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1" name="Rectangle 20">
            <a:extLst>
              <a:ext uri="{FF2B5EF4-FFF2-40B4-BE49-F238E27FC236}">
                <a16:creationId xmlns:a16="http://schemas.microsoft.com/office/drawing/2014/main" xmlns="" id="{600EF80B-0391-4082-9AF5-F15B091B4C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23" name="Straight Connector 22">
            <a:extLst>
              <a:ext uri="{FF2B5EF4-FFF2-40B4-BE49-F238E27FC236}">
                <a16:creationId xmlns:a16="http://schemas.microsoft.com/office/drawing/2014/main" xmlns="" id="{D33AC32D-5F44-45F7-A0BD-7C11A86BED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7A9085A9-9931-599E-28A5-F9A0A64D4758}"/>
              </a:ext>
            </a:extLst>
          </p:cNvPr>
          <p:cNvSpPr txBox="1"/>
          <p:nvPr/>
        </p:nvSpPr>
        <p:spPr>
          <a:xfrm>
            <a:off x="4976636" y="1193800"/>
            <a:ext cx="6085091" cy="46990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THE END</a:t>
            </a:r>
          </a:p>
        </p:txBody>
      </p:sp>
      <p:sp>
        <p:nvSpPr>
          <p:cNvPr id="25" name="Date Placeholder 1">
            <a:extLst>
              <a:ext uri="{FF2B5EF4-FFF2-40B4-BE49-F238E27FC236}">
                <a16:creationId xmlns:a16="http://schemas.microsoft.com/office/drawing/2014/main" xmlns="" id="{3FBF03E8-C602-4192-9C52-F84B29FDCC88}"/>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xmlns="" val="145972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3AEAF-6FEF-9A9A-12BE-5D433B62ADE1}"/>
              </a:ext>
            </a:extLst>
          </p:cNvPr>
          <p:cNvSpPr>
            <a:spLocks noGrp="1"/>
          </p:cNvSpPr>
          <p:nvPr>
            <p:ph type="title"/>
          </p:nvPr>
        </p:nvSpPr>
        <p:spPr>
          <a:xfrm>
            <a:off x="1285324" y="264192"/>
            <a:ext cx="9291215" cy="1049235"/>
          </a:xfrm>
        </p:spPr>
        <p:txBody>
          <a:bodyPr>
            <a:normAutofit/>
          </a:bodyPr>
          <a:lstStyle/>
          <a:p>
            <a:r>
              <a:rPr lang="en-US" dirty="0"/>
              <a:t>Objectives</a:t>
            </a:r>
            <a:endParaRPr lang="en-IN" dirty="0"/>
          </a:p>
        </p:txBody>
      </p:sp>
      <p:graphicFrame>
        <p:nvGraphicFramePr>
          <p:cNvPr id="5" name="Content Placeholder 2">
            <a:extLst>
              <a:ext uri="{FF2B5EF4-FFF2-40B4-BE49-F238E27FC236}">
                <a16:creationId xmlns:a16="http://schemas.microsoft.com/office/drawing/2014/main" xmlns="" id="{EAC66E64-FC16-245D-8DB5-73B6980B28B8}"/>
              </a:ext>
            </a:extLst>
          </p:cNvPr>
          <p:cNvGraphicFramePr>
            <a:graphicFrameLocks noGrp="1"/>
          </p:cNvGraphicFramePr>
          <p:nvPr>
            <p:ph idx="1"/>
            <p:extLst>
              <p:ext uri="{D42A27DB-BD31-4B8C-83A1-F6EECF244321}">
                <p14:modId xmlns:p14="http://schemas.microsoft.com/office/powerpoint/2010/main" xmlns="" val="1997359156"/>
              </p:ext>
            </p:extLst>
          </p:nvPr>
        </p:nvGraphicFramePr>
        <p:xfrm>
          <a:off x="13853" y="1039092"/>
          <a:ext cx="12178147" cy="457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3235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F891EB-ED45-44C3-95D6-FFB2EC07FA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xmlns="" id="{2EA385B8-7C85-4CE0-AE3A-00EB627B34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75FC2268-224B-8691-4BDF-7BA9A2AA7BC7}"/>
              </a:ext>
            </a:extLst>
          </p:cNvPr>
          <p:cNvSpPr>
            <a:spLocks noGrp="1"/>
          </p:cNvSpPr>
          <p:nvPr>
            <p:ph type="title"/>
          </p:nvPr>
        </p:nvSpPr>
        <p:spPr>
          <a:xfrm>
            <a:off x="297778" y="873791"/>
            <a:ext cx="3160501" cy="4431360"/>
          </a:xfrm>
        </p:spPr>
        <p:txBody>
          <a:bodyPr anchor="ctr">
            <a:normAutofit/>
          </a:bodyPr>
          <a:lstStyle/>
          <a:p>
            <a:r>
              <a:rPr lang="en-US" sz="2700" dirty="0"/>
              <a:t>Data understanding</a:t>
            </a:r>
            <a:endParaRPr lang="en-IN" sz="2700" dirty="0"/>
          </a:p>
        </p:txBody>
      </p:sp>
      <p:cxnSp>
        <p:nvCxnSpPr>
          <p:cNvPr id="23" name="Straight Connector 13">
            <a:extLst>
              <a:ext uri="{FF2B5EF4-FFF2-40B4-BE49-F238E27FC236}">
                <a16:creationId xmlns:a16="http://schemas.microsoft.com/office/drawing/2014/main" xmlns="" id="{19AF263B-E208-40DF-A182-5193478DCFA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
            <a:extLst>
              <a:ext uri="{FF2B5EF4-FFF2-40B4-BE49-F238E27FC236}">
                <a16:creationId xmlns:a16="http://schemas.microsoft.com/office/drawing/2014/main" xmlns="" id="{4F8C2A3D-617C-5CB7-47B8-93BB2C32A906}"/>
              </a:ext>
            </a:extLst>
          </p:cNvPr>
          <p:cNvSpPr>
            <a:spLocks noGrp="1" noChangeArrowheads="1"/>
          </p:cNvSpPr>
          <p:nvPr>
            <p:ph idx="1"/>
          </p:nvPr>
        </p:nvSpPr>
        <p:spPr bwMode="auto">
          <a:xfrm>
            <a:off x="4637863" y="804520"/>
            <a:ext cx="6102559" cy="4431359"/>
          </a:xfrm>
          <a:prstGeom prst="rect">
            <a:avLst/>
          </a:prstGeom>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pPr>
            <a:r>
              <a:rPr lang="en-US" altLang="en-US" sz="2600" dirty="0">
                <a:latin typeface="Times New Roman" panose="02020603050405020304" pitchFamily="18" charset="0"/>
                <a:cs typeface="Times New Roman" panose="02020603050405020304" pitchFamily="18" charset="0"/>
              </a:rPr>
              <a:t>The telecom dataset you've been provided with comprises approximately 9000 data points and encompasses various attributes like churn, Age on Net, average revenue per user, service packs, and more. These attributes may have varying degrees of relevance in determining whether a lead will ultimately convert or not.</a:t>
            </a:r>
          </a:p>
          <a:p>
            <a:pPr marL="0" indent="0">
              <a:lnSpc>
                <a:spcPct val="110000"/>
              </a:lnSpc>
              <a:buClrTx/>
              <a:buSzTx/>
              <a:buNone/>
            </a:pPr>
            <a:endParaRPr lang="en-US" altLang="en-US" sz="2600" dirty="0">
              <a:latin typeface="Times New Roman" panose="02020603050405020304" pitchFamily="18" charset="0"/>
              <a:cs typeface="Times New Roman" panose="02020603050405020304" pitchFamily="18" charset="0"/>
            </a:endParaRPr>
          </a:p>
          <a:p>
            <a:pPr marR="0" lvl="0">
              <a:lnSpc>
                <a:spcPct val="110000"/>
              </a:lnSpc>
              <a:buClrTx/>
              <a:buSzTx/>
              <a:tabLst/>
            </a:pPr>
            <a:r>
              <a:rPr lang="en-US" sz="2600" dirty="0">
                <a:latin typeface="Times New Roman" panose="02020603050405020304" pitchFamily="18" charset="0"/>
                <a:cs typeface="Times New Roman" panose="02020603050405020304" pitchFamily="18" charset="0"/>
              </a:rPr>
              <a:t>In this case study, the target variable is the 'Churn' column, which indicates whether a customer will depart from this network.</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pic>
        <p:nvPicPr>
          <p:cNvPr id="25" name="Picture 15">
            <a:extLst>
              <a:ext uri="{FF2B5EF4-FFF2-40B4-BE49-F238E27FC236}">
                <a16:creationId xmlns:a16="http://schemas.microsoft.com/office/drawing/2014/main" xmlns="" id="{7557D95A-0A72-41F9-844C-544C199B450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xmlns="" val="334201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424086-3B25-A785-C785-2C651CDBCF38}"/>
              </a:ext>
            </a:extLst>
          </p:cNvPr>
          <p:cNvSpPr>
            <a:spLocks noGrp="1"/>
          </p:cNvSpPr>
          <p:nvPr>
            <p:ph type="title"/>
          </p:nvPr>
        </p:nvSpPr>
        <p:spPr>
          <a:xfrm>
            <a:off x="1451579" y="804519"/>
            <a:ext cx="9291215" cy="1049235"/>
          </a:xfrm>
        </p:spPr>
        <p:txBody>
          <a:bodyPr>
            <a:normAutofit/>
          </a:bodyPr>
          <a:lstStyle/>
          <a:p>
            <a:r>
              <a:rPr lang="en-US"/>
              <a:t>Case study approach</a:t>
            </a:r>
            <a:br>
              <a:rPr lang="en-US"/>
            </a:br>
            <a:endParaRPr lang="en-IN" dirty="0"/>
          </a:p>
        </p:txBody>
      </p:sp>
      <p:graphicFrame>
        <p:nvGraphicFramePr>
          <p:cNvPr id="5" name="Content Placeholder 2">
            <a:extLst>
              <a:ext uri="{FF2B5EF4-FFF2-40B4-BE49-F238E27FC236}">
                <a16:creationId xmlns:a16="http://schemas.microsoft.com/office/drawing/2014/main" xmlns="" id="{12A64314-F69C-3DAC-B9C9-F9405E0DD8F3}"/>
              </a:ext>
            </a:extLst>
          </p:cNvPr>
          <p:cNvGraphicFramePr>
            <a:graphicFrameLocks noGrp="1"/>
          </p:cNvGraphicFramePr>
          <p:nvPr>
            <p:ph idx="1"/>
            <p:extLst>
              <p:ext uri="{D42A27DB-BD31-4B8C-83A1-F6EECF244321}">
                <p14:modId xmlns:p14="http://schemas.microsoft.com/office/powerpoint/2010/main" xmlns="" val="3320652319"/>
              </p:ext>
            </p:extLst>
          </p:nvPr>
        </p:nvGraphicFramePr>
        <p:xfrm>
          <a:off x="0" y="1427018"/>
          <a:ext cx="12192000" cy="4038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1750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D6EDB49-211E-499D-9A08-6C5FF3D06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38F9F37E-D3CF-4F3D-96C2-25307819DF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tx2">
                  <a:alpha val="0"/>
                </a:schemeClr>
              </a:gs>
              <a:gs pos="100000">
                <a:schemeClr val="tx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xmlns="" id="{C5FFF17D-767C-40E7-8C89-962F1F54BC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331" y="638508"/>
            <a:ext cx="10905339" cy="4843439"/>
          </a:xfrm>
          <a:prstGeom prst="rect">
            <a:avLst/>
          </a:prstGeom>
          <a:gradFill>
            <a:gsLst>
              <a:gs pos="0">
                <a:schemeClr val="bg2"/>
              </a:gs>
              <a:gs pos="100000">
                <a:schemeClr val="bg2"/>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contourW="12700" prstMaterial="matte">
            <a:bevelT w="133350" h="50800" prst="divot"/>
            <a:contourClr>
              <a:srgbClr val="7F7F7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2" name="Rectangle 13">
            <a:extLst>
              <a:ext uri="{FF2B5EF4-FFF2-40B4-BE49-F238E27FC236}">
                <a16:creationId xmlns:a16="http://schemas.microsoft.com/office/drawing/2014/main" xmlns="" id="{E69F39E1-619D-4D9E-8823-8BD8CC3206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0204" y="865667"/>
            <a:ext cx="10451592" cy="4389120"/>
          </a:xfrm>
          <a:prstGeom prst="rect">
            <a:avLst/>
          </a:prstGeom>
          <a:ln w="38100" cmpd="sng">
            <a:solidFill>
              <a:srgbClr val="7F7F7F"/>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C8C53F47-DF50-454F-A5A6-6B969748D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4796" y="1030259"/>
            <a:ext cx="10122408" cy="4059936"/>
          </a:xfrm>
          <a:prstGeom prst="rect">
            <a:avLst/>
          </a:prstGeom>
          <a:noFill/>
          <a:ln>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956F28A-FD8C-A129-8DF2-CB3B64812C97}"/>
              </a:ext>
            </a:extLst>
          </p:cNvPr>
          <p:cNvSpPr>
            <a:spLocks noGrp="1"/>
          </p:cNvSpPr>
          <p:nvPr>
            <p:ph type="title"/>
          </p:nvPr>
        </p:nvSpPr>
        <p:spPr>
          <a:xfrm>
            <a:off x="1393055" y="1376053"/>
            <a:ext cx="9405891" cy="1002990"/>
          </a:xfrm>
        </p:spPr>
        <p:txBody>
          <a:bodyPr>
            <a:normAutofit/>
          </a:bodyPr>
          <a:lstStyle/>
          <a:p>
            <a:r>
              <a:rPr lang="en-US" dirty="0">
                <a:solidFill>
                  <a:srgbClr val="FFFFFF"/>
                </a:solidFill>
              </a:rPr>
              <a:t>Data preparation , Cleaning &amp; EDA</a:t>
            </a:r>
          </a:p>
        </p:txBody>
      </p:sp>
      <p:sp>
        <p:nvSpPr>
          <p:cNvPr id="3" name="Content Placeholder 2">
            <a:extLst>
              <a:ext uri="{FF2B5EF4-FFF2-40B4-BE49-F238E27FC236}">
                <a16:creationId xmlns:a16="http://schemas.microsoft.com/office/drawing/2014/main" xmlns="" id="{E46AE16F-F9C5-72D7-4E12-BD9C2688E942}"/>
              </a:ext>
            </a:extLst>
          </p:cNvPr>
          <p:cNvSpPr>
            <a:spLocks noGrp="1"/>
          </p:cNvSpPr>
          <p:nvPr>
            <p:ph idx="1"/>
          </p:nvPr>
        </p:nvSpPr>
        <p:spPr>
          <a:xfrm>
            <a:off x="1510103" y="2464991"/>
            <a:ext cx="9171794" cy="2403571"/>
          </a:xfrm>
        </p:spPr>
        <p:txBody>
          <a:bodyPr>
            <a:normAutofit/>
          </a:bodyPr>
          <a:lstStyle/>
          <a:p>
            <a:pPr>
              <a:buFont typeface="Wingdings" panose="05000000000000000000" pitchFamily="2" charset="2"/>
              <a:buChar char="§"/>
            </a:pPr>
            <a:r>
              <a:rPr lang="en-US" sz="1800">
                <a:solidFill>
                  <a:srgbClr val="FFFFFF"/>
                </a:solidFill>
              </a:rPr>
              <a:t>Importing Data</a:t>
            </a:r>
          </a:p>
          <a:p>
            <a:pPr>
              <a:buFont typeface="Wingdings" panose="05000000000000000000" pitchFamily="2" charset="2"/>
              <a:buChar char="§"/>
            </a:pPr>
            <a:r>
              <a:rPr lang="en-US" sz="1800">
                <a:solidFill>
                  <a:srgbClr val="FFFFFF"/>
                </a:solidFill>
              </a:rPr>
              <a:t>Analyzing the Data frame</a:t>
            </a:r>
          </a:p>
          <a:p>
            <a:pPr>
              <a:buFont typeface="Wingdings" panose="05000000000000000000" pitchFamily="2" charset="2"/>
              <a:buChar char="§"/>
            </a:pPr>
            <a:r>
              <a:rPr lang="en-US" sz="1800">
                <a:solidFill>
                  <a:srgbClr val="FFFFFF"/>
                </a:solidFill>
              </a:rPr>
              <a:t>Data Cleaning</a:t>
            </a:r>
          </a:p>
          <a:p>
            <a:pPr>
              <a:buFont typeface="Wingdings" panose="05000000000000000000" pitchFamily="2" charset="2"/>
              <a:buChar char="§"/>
            </a:pPr>
            <a:r>
              <a:rPr lang="en-US" sz="1800">
                <a:solidFill>
                  <a:srgbClr val="FFFFFF"/>
                </a:solidFill>
              </a:rPr>
              <a:t>EDA</a:t>
            </a:r>
          </a:p>
          <a:p>
            <a:pPr>
              <a:buFont typeface="Wingdings" panose="05000000000000000000" pitchFamily="2" charset="2"/>
              <a:buChar char="§"/>
            </a:pPr>
            <a:r>
              <a:rPr lang="en-US" sz="1800">
                <a:solidFill>
                  <a:srgbClr val="FFFFFF"/>
                </a:solidFill>
              </a:rPr>
              <a:t>Data preparation</a:t>
            </a:r>
            <a:endParaRPr lang="en-IN" sz="1800">
              <a:solidFill>
                <a:srgbClr val="FFFFFF"/>
              </a:solidFill>
            </a:endParaRPr>
          </a:p>
        </p:txBody>
      </p:sp>
      <p:pic>
        <p:nvPicPr>
          <p:cNvPr id="18" name="Picture 17">
            <a:extLst>
              <a:ext uri="{FF2B5EF4-FFF2-40B4-BE49-F238E27FC236}">
                <a16:creationId xmlns:a16="http://schemas.microsoft.com/office/drawing/2014/main" xmlns="" id="{E83BBB80-76C9-4CD4-9E3D-704E3C3765A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xmlns="" val="219716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27C37-B7C8-C97B-E94D-5B03DDC4C115}"/>
              </a:ext>
            </a:extLst>
          </p:cNvPr>
          <p:cNvSpPr>
            <a:spLocks noGrp="1"/>
          </p:cNvSpPr>
          <p:nvPr>
            <p:ph type="title"/>
          </p:nvPr>
        </p:nvSpPr>
        <p:spPr>
          <a:xfrm>
            <a:off x="660672" y="804520"/>
            <a:ext cx="2827018" cy="1049235"/>
          </a:xfrm>
        </p:spPr>
        <p:txBody>
          <a:bodyPr>
            <a:normAutofit/>
          </a:bodyPr>
          <a:lstStyle/>
          <a:p>
            <a:r>
              <a:rPr lang="en-US" sz="2500"/>
              <a:t>Handling missing values</a:t>
            </a:r>
            <a:endParaRPr lang="en-IN" sz="2500"/>
          </a:p>
        </p:txBody>
      </p:sp>
      <p:sp>
        <p:nvSpPr>
          <p:cNvPr id="15" name="Content Placeholder 14">
            <a:extLst>
              <a:ext uri="{FF2B5EF4-FFF2-40B4-BE49-F238E27FC236}">
                <a16:creationId xmlns:a16="http://schemas.microsoft.com/office/drawing/2014/main" xmlns="" id="{2942523F-1CE6-191B-7E13-DE29CA08141A}"/>
              </a:ext>
            </a:extLst>
          </p:cNvPr>
          <p:cNvSpPr>
            <a:spLocks noGrp="1"/>
          </p:cNvSpPr>
          <p:nvPr>
            <p:ph idx="1"/>
          </p:nvPr>
        </p:nvSpPr>
        <p:spPr>
          <a:xfrm>
            <a:off x="660845" y="2015732"/>
            <a:ext cx="2824108" cy="3287567"/>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here </a:t>
            </a:r>
            <a:r>
              <a:rPr lang="en-US" dirty="0">
                <a:latin typeface="Times New Roman" panose="02020603050405020304" pitchFamily="18" charset="0"/>
                <a:cs typeface="Times New Roman" panose="02020603050405020304" pitchFamily="18" charset="0"/>
              </a:rPr>
              <a:t>are various columns which have approximately 75% NAN values</a:t>
            </a:r>
          </a:p>
          <a:p>
            <a:pPr>
              <a:lnSpc>
                <a:spcPct val="130000"/>
              </a:lnSpc>
            </a:pPr>
            <a:r>
              <a:rPr lang="en-US" dirty="0">
                <a:latin typeface="Times New Roman" panose="02020603050405020304" pitchFamily="18" charset="0"/>
                <a:cs typeface="Times New Roman" panose="02020603050405020304" pitchFamily="18" charset="0"/>
              </a:rPr>
              <a:t>We observe that over 74% of the values pertaining to recharge-related data are absent or missing.</a:t>
            </a:r>
          </a:p>
          <a:p>
            <a:endParaRPr lang="en-US" dirty="0"/>
          </a:p>
        </p:txBody>
      </p:sp>
      <p:grpSp>
        <p:nvGrpSpPr>
          <p:cNvPr id="28" name="Group 17">
            <a:extLst>
              <a:ext uri="{FF2B5EF4-FFF2-40B4-BE49-F238E27FC236}">
                <a16:creationId xmlns:a16="http://schemas.microsoft.com/office/drawing/2014/main" xmlns="" id="{C7B55AAA-343A-4759-9587-94089CA77AE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0677" y="482171"/>
            <a:ext cx="7581245" cy="5149101"/>
            <a:chOff x="3970677" y="482171"/>
            <a:chExt cx="7581245" cy="5149101"/>
          </a:xfrm>
        </p:grpSpPr>
        <p:sp>
          <p:nvSpPr>
            <p:cNvPr id="19" name="Rectangle 18">
              <a:extLst>
                <a:ext uri="{FF2B5EF4-FFF2-40B4-BE49-F238E27FC236}">
                  <a16:creationId xmlns:a16="http://schemas.microsoft.com/office/drawing/2014/main" xmlns="" id="{31D9F9BC-13C8-4A31-85E3-E8807BE7B1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70677" y="482171"/>
              <a:ext cx="7581245"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xmlns="" id="{ED386906-7DEA-4CBD-87DA-9EE41F56B3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90717" y="812507"/>
              <a:ext cx="695001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1">
            <a:extLst>
              <a:ext uri="{FF2B5EF4-FFF2-40B4-BE49-F238E27FC236}">
                <a16:creationId xmlns:a16="http://schemas.microsoft.com/office/drawing/2014/main" xmlns="" id="{C14FD159-D241-4057-8232-E00B8B1DF3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55871" y="977099"/>
            <a:ext cx="6613984"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code&#10;&#10;Description automatically generated">
            <a:extLst>
              <a:ext uri="{FF2B5EF4-FFF2-40B4-BE49-F238E27FC236}">
                <a16:creationId xmlns:a16="http://schemas.microsoft.com/office/drawing/2014/main" xmlns="" id="{BC45291D-D625-E6B0-8458-9496AB66A6CF}"/>
              </a:ext>
            </a:extLst>
          </p:cNvPr>
          <p:cNvPicPr>
            <a:picLocks noChangeAspect="1"/>
          </p:cNvPicPr>
          <p:nvPr/>
        </p:nvPicPr>
        <p:blipFill>
          <a:blip r:embed="rId3"/>
          <a:stretch>
            <a:fillRect/>
          </a:stretch>
        </p:blipFill>
        <p:spPr>
          <a:xfrm>
            <a:off x="4641816" y="1122808"/>
            <a:ext cx="3828499" cy="3858645"/>
          </a:xfrm>
          <a:prstGeom prst="rect">
            <a:avLst/>
          </a:prstGeom>
        </p:spPr>
      </p:pic>
      <p:pic>
        <p:nvPicPr>
          <p:cNvPr id="11" name="Picture 10" descr="A close-up of a computer code&#10;&#10;Description automatically generated">
            <a:extLst>
              <a:ext uri="{FF2B5EF4-FFF2-40B4-BE49-F238E27FC236}">
                <a16:creationId xmlns:a16="http://schemas.microsoft.com/office/drawing/2014/main" xmlns="" id="{E88CD295-B668-4FE9-A2EB-6F46992F2870}"/>
              </a:ext>
            </a:extLst>
          </p:cNvPr>
          <p:cNvPicPr>
            <a:picLocks noChangeAspect="1"/>
          </p:cNvPicPr>
          <p:nvPr/>
        </p:nvPicPr>
        <p:blipFill>
          <a:blip r:embed="rId4"/>
          <a:stretch>
            <a:fillRect/>
          </a:stretch>
        </p:blipFill>
        <p:spPr>
          <a:xfrm>
            <a:off x="8470315" y="3882852"/>
            <a:ext cx="2251790" cy="932988"/>
          </a:xfrm>
          <a:prstGeom prst="rect">
            <a:avLst/>
          </a:prstGeom>
        </p:spPr>
      </p:pic>
      <p:pic>
        <p:nvPicPr>
          <p:cNvPr id="7" name="Content Placeholder 6" descr="A screenshot of a computer&#10;&#10;Description automatically generated">
            <a:extLst>
              <a:ext uri="{FF2B5EF4-FFF2-40B4-BE49-F238E27FC236}">
                <a16:creationId xmlns:a16="http://schemas.microsoft.com/office/drawing/2014/main" xmlns="" id="{BDED4EEC-71F0-3D30-CA2C-689FA1D79480}"/>
              </a:ext>
            </a:extLst>
          </p:cNvPr>
          <p:cNvPicPr>
            <a:picLocks noChangeAspect="1"/>
          </p:cNvPicPr>
          <p:nvPr/>
        </p:nvPicPr>
        <p:blipFill>
          <a:blip r:embed="rId5"/>
          <a:stretch>
            <a:fillRect/>
          </a:stretch>
        </p:blipFill>
        <p:spPr>
          <a:xfrm>
            <a:off x="8470315" y="1122808"/>
            <a:ext cx="2251790" cy="2760044"/>
          </a:xfrm>
          <a:prstGeom prst="rect">
            <a:avLst/>
          </a:prstGeom>
        </p:spPr>
      </p:pic>
    </p:spTree>
    <p:extLst>
      <p:ext uri="{BB962C8B-B14F-4D97-AF65-F5344CB8AC3E}">
        <p14:creationId xmlns:p14="http://schemas.microsoft.com/office/powerpoint/2010/main" xmlns="" val="316610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xmlns="" id="{C6870151-9189-4C3A-8379-EF3D95827A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mop on a wooden floor&#10;&#10;Description automatically generated">
            <a:extLst>
              <a:ext uri="{FF2B5EF4-FFF2-40B4-BE49-F238E27FC236}">
                <a16:creationId xmlns:a16="http://schemas.microsoft.com/office/drawing/2014/main" xmlns="" id="{69ED242B-392B-F76D-2C6D-567FE4D7370E}"/>
              </a:ext>
            </a:extLst>
          </p:cNvPr>
          <p:cNvPicPr>
            <a:picLocks noChangeAspect="1"/>
          </p:cNvPicPr>
          <p:nvPr/>
        </p:nvPicPr>
        <p:blipFill rotWithShape="1">
          <a:blip r:embed="rId2">
            <a:alphaModFix amt="50000"/>
            <a:grayscl/>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rcRect t="15728" r="-1" b="-1"/>
          <a:stretch/>
        </p:blipFill>
        <p:spPr>
          <a:xfrm>
            <a:off x="305" y="10"/>
            <a:ext cx="12191695" cy="6857990"/>
          </a:xfrm>
          <a:prstGeom prst="rect">
            <a:avLst/>
          </a:prstGeom>
        </p:spPr>
      </p:pic>
      <p:sp>
        <p:nvSpPr>
          <p:cNvPr id="40" name="Slide Number Placeholder 7">
            <a:extLst>
              <a:ext uri="{FF2B5EF4-FFF2-40B4-BE49-F238E27FC236}">
                <a16:creationId xmlns:a16="http://schemas.microsoft.com/office/drawing/2014/main" xmlns="" id="{123EA69C-102A-4DD0-9547-05DCD271D159}"/>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2" name="Footer Placeholder 6">
            <a:extLst>
              <a:ext uri="{FF2B5EF4-FFF2-40B4-BE49-F238E27FC236}">
                <a16:creationId xmlns:a16="http://schemas.microsoft.com/office/drawing/2014/main" xmlns="" id="{6A862265-5CA3-4C40-8582-7534C3B03C2A}"/>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4" name="Rectangle 43">
            <a:extLst>
              <a:ext uri="{FF2B5EF4-FFF2-40B4-BE49-F238E27FC236}">
                <a16:creationId xmlns:a16="http://schemas.microsoft.com/office/drawing/2014/main" xmlns="" id="{600EF80B-0391-4082-9AF5-F15B091B4C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92C5E7BE-8840-BBE1-8B8D-75ACB07A95B8}"/>
              </a:ext>
            </a:extLst>
          </p:cNvPr>
          <p:cNvSpPr>
            <a:spLocks noGrp="1"/>
          </p:cNvSpPr>
          <p:nvPr>
            <p:ph type="title"/>
          </p:nvPr>
        </p:nvSpPr>
        <p:spPr>
          <a:xfrm>
            <a:off x="229725" y="1263073"/>
            <a:ext cx="3193050" cy="4699000"/>
          </a:xfrm>
        </p:spPr>
        <p:txBody>
          <a:bodyPr anchor="ctr">
            <a:normAutofit/>
          </a:bodyPr>
          <a:lstStyle/>
          <a:p>
            <a:r>
              <a:rPr lang="en-US" dirty="0"/>
              <a:t>Data cleaning</a:t>
            </a:r>
            <a:endParaRPr lang="en-IN" dirty="0"/>
          </a:p>
        </p:txBody>
      </p:sp>
      <p:sp>
        <p:nvSpPr>
          <p:cNvPr id="48" name="Date Placeholder 1">
            <a:extLst>
              <a:ext uri="{FF2B5EF4-FFF2-40B4-BE49-F238E27FC236}">
                <a16:creationId xmlns:a16="http://schemas.microsoft.com/office/drawing/2014/main" xmlns="" id="{3FBF03E8-C602-4192-9C52-F84B29FDCC88}"/>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graphicFrame>
        <p:nvGraphicFramePr>
          <p:cNvPr id="22" name="Content Placeholder 2">
            <a:extLst>
              <a:ext uri="{FF2B5EF4-FFF2-40B4-BE49-F238E27FC236}">
                <a16:creationId xmlns:a16="http://schemas.microsoft.com/office/drawing/2014/main" xmlns="" id="{90491769-E073-ABD4-6B82-37D29BB35B00}"/>
              </a:ext>
            </a:extLst>
          </p:cNvPr>
          <p:cNvGraphicFramePr>
            <a:graphicFrameLocks noGrp="1"/>
          </p:cNvGraphicFramePr>
          <p:nvPr>
            <p:ph idx="1"/>
            <p:extLst>
              <p:ext uri="{D42A27DB-BD31-4B8C-83A1-F6EECF244321}">
                <p14:modId xmlns:p14="http://schemas.microsoft.com/office/powerpoint/2010/main" xmlns="" val="2795029937"/>
              </p:ext>
            </p:extLst>
          </p:nvPr>
        </p:nvGraphicFramePr>
        <p:xfrm>
          <a:off x="3463636" y="1246909"/>
          <a:ext cx="8534400" cy="46458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3" name="Straight Connector 12"/>
          <p:cNvCxnSpPr/>
          <p:nvPr/>
        </p:nvCxnSpPr>
        <p:spPr>
          <a:xfrm rot="5400000">
            <a:off x="796637" y="3678381"/>
            <a:ext cx="4572001" cy="4156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5347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6B25638D-3D06-41D1-8060-4D2707C60A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7" name="Picture 16">
            <a:extLst>
              <a:ext uri="{FF2B5EF4-FFF2-40B4-BE49-F238E27FC236}">
                <a16:creationId xmlns:a16="http://schemas.microsoft.com/office/drawing/2014/main" xmlns="" id="{8161BB1E-0062-4056-AB94-121EF614D5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a:xfrm>
            <a:off x="0" y="6129338"/>
            <a:ext cx="12192000" cy="742950"/>
          </a:xfrm>
          <a:prstGeom prst="rect">
            <a:avLst/>
          </a:prstGeom>
        </p:spPr>
      </p:pic>
      <p:cxnSp>
        <p:nvCxnSpPr>
          <p:cNvPr id="19" name="Straight Connector 18">
            <a:extLst>
              <a:ext uri="{FF2B5EF4-FFF2-40B4-BE49-F238E27FC236}">
                <a16:creationId xmlns:a16="http://schemas.microsoft.com/office/drawing/2014/main" xmlns="" id="{8FBC01E2-D629-4319-B5CB-BFA461B8CF3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B77D2D55-DA8A-FBCA-6378-493C683C3D48}"/>
              </a:ext>
            </a:extLst>
          </p:cNvPr>
          <p:cNvSpPr>
            <a:spLocks noGrp="1"/>
          </p:cNvSpPr>
          <p:nvPr>
            <p:ph type="title"/>
          </p:nvPr>
        </p:nvSpPr>
        <p:spPr>
          <a:xfrm>
            <a:off x="1452617" y="976508"/>
            <a:ext cx="5525305" cy="2473475"/>
          </a:xfrm>
        </p:spPr>
        <p:txBody>
          <a:bodyPr vert="horz" lIns="91440" tIns="45720" rIns="91440" bIns="0" rtlCol="0" anchor="b">
            <a:normAutofit/>
          </a:bodyPr>
          <a:lstStyle/>
          <a:p>
            <a:r>
              <a:rPr lang="en-US" sz="4400" dirty="0"/>
              <a:t>UnIVAriate analysis</a:t>
            </a:r>
          </a:p>
        </p:txBody>
      </p:sp>
      <p:sp>
        <p:nvSpPr>
          <p:cNvPr id="10" name="Content Placeholder 9">
            <a:extLst>
              <a:ext uri="{FF2B5EF4-FFF2-40B4-BE49-F238E27FC236}">
                <a16:creationId xmlns:a16="http://schemas.microsoft.com/office/drawing/2014/main" xmlns="" id="{9F3B7D31-278E-9300-F49F-4BEB0C40AEC8}"/>
              </a:ext>
            </a:extLst>
          </p:cNvPr>
          <p:cNvSpPr>
            <a:spLocks noGrp="1"/>
          </p:cNvSpPr>
          <p:nvPr>
            <p:ph idx="1"/>
          </p:nvPr>
        </p:nvSpPr>
        <p:spPr>
          <a:xfrm>
            <a:off x="1452617" y="3444431"/>
            <a:ext cx="5525305" cy="1693349"/>
          </a:xfrm>
        </p:spPr>
        <p:txBody>
          <a:bodyPr vert="horz" lIns="91440" tIns="91440" rIns="91440" bIns="91440" rtlCol="0">
            <a:normAutofit/>
          </a:bodyPr>
          <a:lstStyle/>
          <a:p>
            <a:r>
              <a:rPr lang="en-US" sz="1800" dirty="0" smtClean="0"/>
              <a:t> We have 92% customers belong non-churn and 8% customers belong to Churn type. Clear indication of imbalance data.</a:t>
            </a:r>
            <a:br>
              <a:rPr lang="en-US" sz="1800" dirty="0" smtClean="0"/>
            </a:br>
            <a:endParaRPr lang="en-US" sz="1800" dirty="0" smtClean="0"/>
          </a:p>
          <a:p>
            <a:pPr marL="0" indent="0"/>
            <a:endParaRPr lang="en-US" sz="1800" cap="all" dirty="0"/>
          </a:p>
        </p:txBody>
      </p:sp>
      <p:grpSp>
        <p:nvGrpSpPr>
          <p:cNvPr id="21" name="Group 20">
            <a:extLst>
              <a:ext uri="{FF2B5EF4-FFF2-40B4-BE49-F238E27FC236}">
                <a16:creationId xmlns:a16="http://schemas.microsoft.com/office/drawing/2014/main" xmlns="" id="{641EEA8D-6824-476E-9148-3BF2056878A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477388" y="482171"/>
            <a:ext cx="4074533" cy="5149101"/>
            <a:chOff x="7477388" y="482171"/>
            <a:chExt cx="4074533" cy="5149101"/>
          </a:xfrm>
        </p:grpSpPr>
        <p:sp>
          <p:nvSpPr>
            <p:cNvPr id="22" name="Rectangle 21">
              <a:extLst>
                <a:ext uri="{FF2B5EF4-FFF2-40B4-BE49-F238E27FC236}">
                  <a16:creationId xmlns:a16="http://schemas.microsoft.com/office/drawing/2014/main" xmlns="" id="{E1FB06CA-8028-45B5-91C1-7F1F98863E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77388" y="482171"/>
              <a:ext cx="4074533"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F2299687-9762-436F-9B9A-8E758E7319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47" y="812507"/>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xmlns="" id="{15240637-2F09-4884-B1C0-AE637D6B4B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50378" y="977099"/>
            <a:ext cx="3122838"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319E5898-3C84-3AF0-752A-DBB1E0BE77D9}"/>
              </a:ext>
            </a:extLst>
          </p:cNvPr>
          <p:cNvPicPr>
            <a:picLocks noChangeAspect="1"/>
          </p:cNvPicPr>
          <p:nvPr/>
        </p:nvPicPr>
        <p:blipFill>
          <a:blip r:embed="rId4"/>
          <a:stretch>
            <a:fillRect/>
          </a:stretch>
        </p:blipFill>
        <p:spPr>
          <a:xfrm>
            <a:off x="7984941" y="945818"/>
            <a:ext cx="3021595" cy="4277345"/>
          </a:xfrm>
          <a:prstGeom prst="rect">
            <a:avLst/>
          </a:prstGeom>
        </p:spPr>
      </p:pic>
    </p:spTree>
    <p:extLst>
      <p:ext uri="{BB962C8B-B14F-4D97-AF65-F5344CB8AC3E}">
        <p14:creationId xmlns:p14="http://schemas.microsoft.com/office/powerpoint/2010/main" xmlns="" val="3006676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269</TotalTime>
  <Words>798</Words>
  <Application>Microsoft Office PowerPoint</Application>
  <PresentationFormat>Custom</PresentationFormat>
  <Paragraphs>90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Gallery</vt:lpstr>
      <vt:lpstr>Telecom churn case study</vt:lpstr>
      <vt:lpstr>Problem statement</vt:lpstr>
      <vt:lpstr>Objectives</vt:lpstr>
      <vt:lpstr>Data understanding</vt:lpstr>
      <vt:lpstr>Case study approach </vt:lpstr>
      <vt:lpstr>Data preparation , Cleaning &amp; EDA</vt:lpstr>
      <vt:lpstr>Handling missing values</vt:lpstr>
      <vt:lpstr>Data cleaning</vt:lpstr>
      <vt:lpstr>UnIVAriate analysis</vt:lpstr>
      <vt:lpstr>UnIVAriate analysis</vt:lpstr>
      <vt:lpstr>UnIVAriate analysis</vt:lpstr>
      <vt:lpstr>Multivariate analysis</vt:lpstr>
      <vt:lpstr>Test-train Split and Scaling </vt:lpstr>
      <vt:lpstr>FEATURE scaling</vt:lpstr>
      <vt:lpstr>Model buillding</vt:lpstr>
      <vt:lpstr> Evaluation metrics applicable to all models</vt:lpstr>
      <vt:lpstr>Calculating precision and recall on the test datasets for different models.</vt:lpstr>
      <vt:lpstr>conclusion</vt:lpstr>
      <vt:lpstr>recommendations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Vishnu Mulukutla</dc:creator>
  <cp:lastModifiedBy>acer</cp:lastModifiedBy>
  <cp:revision>24</cp:revision>
  <dcterms:created xsi:type="dcterms:W3CDTF">2023-09-02T08:24:09Z</dcterms:created>
  <dcterms:modified xsi:type="dcterms:W3CDTF">2023-09-05T05:01:27Z</dcterms:modified>
</cp:coreProperties>
</file>