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47B9D-A4BE-4636-869C-49F8241CDE98}" type="datetimeFigureOut">
              <a:rPr lang="en-US" smtClean="0"/>
              <a:pPr/>
              <a:t>10/22/2020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70114-FA91-4BFF-A5A4-43199E04DEE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1470114-FA91-4BFF-A5A4-43199E04DEE4}"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F0622-7432-417D-9F94-D21CD9E2C389}" type="datetimeFigureOut">
              <a:rPr lang="en-US" smtClean="0"/>
              <a:pPr/>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E1BBA-AA08-4B56-B239-B2E7A84CA00C}" type="slidenum">
              <a:rPr lang="en-IN" smtClean="0"/>
              <a:pPr/>
              <a:t>‹#›</a:t>
            </a:fld>
            <a:endParaRPr lang="en-I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0622-7432-417D-9F94-D21CD9E2C389}" type="datetimeFigureOut">
              <a:rPr lang="en-US" smtClean="0"/>
              <a:pPr/>
              <a:t>10/22/2020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E1BBA-AA08-4B56-B239-B2E7A84CA00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Roject\RKGIT_logo.jpg"/>
          <p:cNvPicPr>
            <a:picLocks noChangeAspect="1" noChangeArrowheads="1"/>
          </p:cNvPicPr>
          <p:nvPr/>
        </p:nvPicPr>
        <p:blipFill>
          <a:blip r:embed="rId2"/>
          <a:srcRect/>
          <a:stretch>
            <a:fillRect/>
          </a:stretch>
        </p:blipFill>
        <p:spPr bwMode="auto">
          <a:xfrm>
            <a:off x="428596" y="0"/>
            <a:ext cx="1633534" cy="1633534"/>
          </a:xfrm>
          <a:prstGeom prst="rect">
            <a:avLst/>
          </a:prstGeom>
          <a:noFill/>
        </p:spPr>
      </p:pic>
      <p:sp>
        <p:nvSpPr>
          <p:cNvPr id="7" name="Title 3"/>
          <p:cNvSpPr>
            <a:spLocks noGrp="1"/>
          </p:cNvSpPr>
          <p:nvPr>
            <p:ph type="title"/>
          </p:nvPr>
        </p:nvSpPr>
        <p:spPr>
          <a:xfrm>
            <a:off x="2143108" y="274638"/>
            <a:ext cx="6543692" cy="1143000"/>
          </a:xfrm>
        </p:spPr>
        <p:txBody>
          <a:bodyPr>
            <a:normAutofit fontScale="90000"/>
          </a:bodyPr>
          <a:lstStyle/>
          <a:p>
            <a:r>
              <a:rPr lang="en-IN" dirty="0"/>
              <a:t>Raj </a:t>
            </a:r>
            <a:r>
              <a:rPr lang="en-IN" dirty="0" smtClean="0"/>
              <a:t>Kumar </a:t>
            </a:r>
            <a:r>
              <a:rPr lang="en-IN" dirty="0"/>
              <a:t>Goel Institute Of </a:t>
            </a:r>
            <a:r>
              <a:rPr lang="en-IN" dirty="0" smtClean="0"/>
              <a:t>Technology, Ghaziabad.</a:t>
            </a:r>
            <a:endParaRPr lang="en-IN" dirty="0"/>
          </a:p>
        </p:txBody>
      </p:sp>
      <p:sp>
        <p:nvSpPr>
          <p:cNvPr id="15" name="Content Placeholder 13"/>
          <p:cNvSpPr>
            <a:spLocks noGrp="1"/>
          </p:cNvSpPr>
          <p:nvPr>
            <p:ph idx="1"/>
          </p:nvPr>
        </p:nvSpPr>
        <p:spPr>
          <a:xfrm>
            <a:off x="4429092" y="5143512"/>
            <a:ext cx="4714908" cy="2000264"/>
          </a:xfrm>
        </p:spPr>
        <p:txBody>
          <a:bodyPr>
            <a:normAutofit/>
          </a:bodyPr>
          <a:lstStyle/>
          <a:p>
            <a:pPr>
              <a:buNone/>
            </a:pPr>
            <a:r>
              <a:rPr lang="en-IN" sz="1800" dirty="0" smtClean="0"/>
              <a:t>BY : ADITYA TYAGI (1900330100018)</a:t>
            </a:r>
          </a:p>
          <a:p>
            <a:pPr>
              <a:buNone/>
            </a:pPr>
            <a:r>
              <a:rPr lang="en-IN" sz="1800" dirty="0"/>
              <a:t> </a:t>
            </a:r>
            <a:r>
              <a:rPr lang="en-IN" sz="1800" dirty="0" smtClean="0"/>
              <a:t>     : AKASH (1900330100019)</a:t>
            </a:r>
          </a:p>
          <a:p>
            <a:pPr>
              <a:buNone/>
            </a:pPr>
            <a:r>
              <a:rPr lang="en-IN" sz="1800" dirty="0"/>
              <a:t> </a:t>
            </a:r>
            <a:r>
              <a:rPr lang="en-IN" sz="1800" dirty="0" smtClean="0"/>
              <a:t>     : EMAMUL HAQUE KHAN (1900330100089)</a:t>
            </a:r>
          </a:p>
          <a:p>
            <a:pPr>
              <a:buNone/>
            </a:pPr>
            <a:r>
              <a:rPr lang="en-IN" sz="1800" dirty="0"/>
              <a:t> </a:t>
            </a:r>
            <a:r>
              <a:rPr lang="en-IN" sz="1800" dirty="0" smtClean="0"/>
              <a:t>     : KARTIK KAUSHIK (1900330100117)</a:t>
            </a:r>
            <a:endParaRPr lang="en-IN" sz="1800" dirty="0"/>
          </a:p>
        </p:txBody>
      </p:sp>
      <p:sp>
        <p:nvSpPr>
          <p:cNvPr id="20" name="TextBox 19"/>
          <p:cNvSpPr txBox="1"/>
          <p:nvPr/>
        </p:nvSpPr>
        <p:spPr>
          <a:xfrm>
            <a:off x="1071538" y="2000240"/>
            <a:ext cx="6858048" cy="1015663"/>
          </a:xfrm>
          <a:prstGeom prst="rect">
            <a:avLst/>
          </a:prstGeom>
          <a:noFill/>
        </p:spPr>
        <p:txBody>
          <a:bodyPr wrap="square" rtlCol="0">
            <a:spAutoFit/>
          </a:bodyPr>
          <a:lstStyle/>
          <a:p>
            <a:r>
              <a:rPr lang="en-IN" sz="6000" dirty="0" smtClean="0">
                <a:solidFill>
                  <a:schemeClr val="accent3">
                    <a:lumMod val="75000"/>
                  </a:schemeClr>
                </a:solidFill>
                <a:latin typeface="AR CHRISTY" pitchFamily="2" charset="0"/>
              </a:rPr>
              <a:t>        </a:t>
            </a:r>
            <a:r>
              <a:rPr lang="en-IN" sz="6000" dirty="0">
                <a:solidFill>
                  <a:schemeClr val="accent3">
                    <a:lumMod val="75000"/>
                  </a:schemeClr>
                </a:solidFill>
                <a:latin typeface="AR CHRISTY" pitchFamily="2" charset="0"/>
              </a:rPr>
              <a:t>S</a:t>
            </a:r>
            <a:r>
              <a:rPr lang="en-IN" sz="6000" dirty="0" smtClean="0">
                <a:solidFill>
                  <a:schemeClr val="accent3">
                    <a:lumMod val="75000"/>
                  </a:schemeClr>
                </a:solidFill>
                <a:latin typeface="AR CHRISTY" pitchFamily="2" charset="0"/>
              </a:rPr>
              <a:t>HELTER  </a:t>
            </a:r>
            <a:endParaRPr lang="en-IN" sz="6000" dirty="0">
              <a:solidFill>
                <a:schemeClr val="accent3">
                  <a:lumMod val="75000"/>
                </a:schemeClr>
              </a:solidFill>
              <a:latin typeface="AR CHRISTY" pitchFamily="2" charset="0"/>
            </a:endParaRPr>
          </a:p>
        </p:txBody>
      </p:sp>
      <p:pic>
        <p:nvPicPr>
          <p:cNvPr id="1028" name="Picture 4"/>
          <p:cNvPicPr>
            <a:picLocks noChangeAspect="1" noChangeArrowheads="1"/>
          </p:cNvPicPr>
          <p:nvPr/>
        </p:nvPicPr>
        <p:blipFill>
          <a:blip r:embed="rId3"/>
          <a:srcRect/>
          <a:stretch>
            <a:fillRect/>
          </a:stretch>
        </p:blipFill>
        <p:spPr bwMode="auto">
          <a:xfrm>
            <a:off x="3428992" y="3071810"/>
            <a:ext cx="1809750" cy="1285875"/>
          </a:xfrm>
          <a:prstGeom prst="rect">
            <a:avLst/>
          </a:prstGeom>
          <a:noFill/>
          <a:ln w="9525">
            <a:noFill/>
            <a:miter lim="800000"/>
            <a:headEnd/>
            <a:tailEnd/>
          </a:ln>
          <a:effectLst/>
        </p:spPr>
      </p:pic>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 W’s of SHELTER?</a:t>
            </a:r>
            <a:endParaRPr lang="en-IN" dirty="0"/>
          </a:p>
        </p:txBody>
      </p:sp>
      <p:sp>
        <p:nvSpPr>
          <p:cNvPr id="3" name="Content Placeholder 2"/>
          <p:cNvSpPr>
            <a:spLocks noGrp="1"/>
          </p:cNvSpPr>
          <p:nvPr>
            <p:ph idx="1"/>
          </p:nvPr>
        </p:nvSpPr>
        <p:spPr>
          <a:xfrm>
            <a:off x="457200" y="1600201"/>
            <a:ext cx="5686436" cy="2257428"/>
          </a:xfrm>
        </p:spPr>
        <p:txBody>
          <a:bodyPr/>
          <a:lstStyle/>
          <a:p>
            <a:r>
              <a:rPr lang="en-IN" dirty="0" smtClean="0"/>
              <a:t>WHAT is Shelter?</a:t>
            </a:r>
          </a:p>
          <a:p>
            <a:r>
              <a:rPr lang="en-IN" dirty="0" smtClean="0"/>
              <a:t>WHY  Shelter?</a:t>
            </a:r>
          </a:p>
          <a:p>
            <a:r>
              <a:rPr lang="en-IN" dirty="0" smtClean="0"/>
              <a:t>WHERE is Shelter Available?</a:t>
            </a:r>
            <a:endParaRPr lang="en-IN" dirty="0"/>
          </a:p>
        </p:txBody>
      </p:sp>
      <p:pic>
        <p:nvPicPr>
          <p:cNvPr id="2050" name="Picture 2"/>
          <p:cNvPicPr>
            <a:picLocks noChangeAspect="1" noChangeArrowheads="1"/>
          </p:cNvPicPr>
          <p:nvPr/>
        </p:nvPicPr>
        <p:blipFill>
          <a:blip r:embed="rId2"/>
          <a:srcRect/>
          <a:stretch>
            <a:fillRect/>
          </a:stretch>
        </p:blipFill>
        <p:spPr bwMode="auto">
          <a:xfrm>
            <a:off x="6215074" y="1500174"/>
            <a:ext cx="2466975" cy="1847850"/>
          </a:xfrm>
          <a:prstGeom prst="rect">
            <a:avLst/>
          </a:prstGeom>
          <a:noFill/>
          <a:ln w="9525">
            <a:noFill/>
            <a:miter lim="800000"/>
            <a:headEnd/>
            <a:tailEnd/>
          </a:ln>
          <a:effectLst/>
        </p:spPr>
      </p:pic>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Shelter?</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Shelter is a pet adoption website which allow users to adopt pet across different areas in the country.</a:t>
            </a:r>
          </a:p>
          <a:p>
            <a:pPr algn="just"/>
            <a:r>
              <a:rPr lang="en-IN" dirty="0"/>
              <a:t> </a:t>
            </a:r>
            <a:r>
              <a:rPr lang="en-IN" b="1" dirty="0"/>
              <a:t>Pet adoption</a:t>
            </a:r>
            <a:r>
              <a:rPr lang="en-IN" dirty="0"/>
              <a:t> is the process of taking responsibility for a </a:t>
            </a:r>
            <a:r>
              <a:rPr lang="en-IN" dirty="0" smtClean="0"/>
              <a:t>stray or</a:t>
            </a:r>
            <a:r>
              <a:rPr lang="en-IN" dirty="0"/>
              <a:t> </a:t>
            </a:r>
            <a:r>
              <a:rPr lang="en-IN" dirty="0" smtClean="0"/>
              <a:t>of </a:t>
            </a:r>
            <a:r>
              <a:rPr lang="en-IN" dirty="0"/>
              <a:t>a previous owner has </a:t>
            </a:r>
            <a:r>
              <a:rPr lang="en-IN" dirty="0" smtClean="0"/>
              <a:t>abandoned or released  to </a:t>
            </a:r>
            <a:r>
              <a:rPr lang="en-IN" dirty="0"/>
              <a:t>a shelter or rescue organization. Common sources for adoptable pets are </a:t>
            </a:r>
            <a:r>
              <a:rPr lang="en-IN" dirty="0" smtClean="0"/>
              <a:t>animal shelters</a:t>
            </a:r>
            <a:r>
              <a:rPr lang="en-IN" dirty="0"/>
              <a:t> and rescue groups. Some organizations give adopters ownership of the pet, while others use a guardianship model wherein the organization retains some control over the animal's future use or care.</a:t>
            </a:r>
          </a:p>
          <a:p>
            <a:pPr algn="just"/>
            <a:r>
              <a:rPr lang="en-IN" b="1" u="sng" dirty="0" smtClean="0">
                <a:solidFill>
                  <a:schemeClr val="accent2">
                    <a:lumMod val="75000"/>
                  </a:schemeClr>
                </a:solidFill>
              </a:rPr>
              <a:t>Shelter</a:t>
            </a:r>
            <a:r>
              <a:rPr lang="en-IN" dirty="0" smtClean="0"/>
              <a:t> has </a:t>
            </a:r>
            <a:r>
              <a:rPr lang="en-IN" dirty="0"/>
              <a:t>databases of pets being housed by thousands of animal shelters and rescue groups, and are searchable by the </a:t>
            </a:r>
            <a:r>
              <a:rPr lang="en-IN" dirty="0" smtClean="0"/>
              <a:t>public.</a:t>
            </a:r>
            <a:endParaRPr lang="en-IN" dirty="0"/>
          </a:p>
          <a:p>
            <a:pPr>
              <a:buNone/>
            </a:pPr>
            <a:endParaRPr lang="en-IN" dirty="0" smtClean="0"/>
          </a:p>
          <a:p>
            <a:pPr>
              <a:buNone/>
            </a:pPr>
            <a:r>
              <a:rPr lang="en-IN" dirty="0"/>
              <a:t> </a:t>
            </a:r>
            <a:r>
              <a:rPr lang="en-IN" dirty="0" smtClean="0"/>
              <a:t>    </a:t>
            </a:r>
            <a:endParaRPr lang="en-IN" dirty="0"/>
          </a:p>
        </p:txBody>
      </p:sp>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Why Shelter?</a:t>
            </a:r>
            <a:endParaRPr lang="en-IN" dirty="0"/>
          </a:p>
        </p:txBody>
      </p:sp>
      <p:sp>
        <p:nvSpPr>
          <p:cNvPr id="3" name="Content Placeholder 2"/>
          <p:cNvSpPr>
            <a:spLocks noGrp="1"/>
          </p:cNvSpPr>
          <p:nvPr>
            <p:ph idx="1"/>
          </p:nvPr>
        </p:nvSpPr>
        <p:spPr/>
        <p:txBody>
          <a:bodyPr>
            <a:normAutofit fontScale="62500" lnSpcReduction="20000"/>
          </a:bodyPr>
          <a:lstStyle/>
          <a:p>
            <a:pPr algn="ctr">
              <a:buNone/>
            </a:pPr>
            <a:r>
              <a:rPr lang="en-IN" dirty="0" smtClean="0"/>
              <a:t>      Hundreds </a:t>
            </a:r>
            <a:r>
              <a:rPr lang="en-IN" dirty="0"/>
              <a:t>of pets are abandoned and rescued in India everyday. Although there are many wonderful souls across the nation who work extra hours and put in efforts beyond their capacity, there is always a shortage of funding and communication across the animal activist circuit.</a:t>
            </a:r>
            <a:br>
              <a:rPr lang="en-IN" dirty="0"/>
            </a:br>
            <a:r>
              <a:rPr lang="en-IN" dirty="0"/>
              <a:t/>
            </a:r>
            <a:br>
              <a:rPr lang="en-IN" dirty="0"/>
            </a:br>
            <a:r>
              <a:rPr lang="en-IN" dirty="0"/>
              <a:t>Keeping this issue in mind, we have launched </a:t>
            </a:r>
            <a:r>
              <a:rPr lang="en-IN" b="1" u="sng" dirty="0" smtClean="0">
                <a:solidFill>
                  <a:schemeClr val="accent2">
                    <a:lumMod val="75000"/>
                  </a:schemeClr>
                </a:solidFill>
              </a:rPr>
              <a:t>Shelter</a:t>
            </a:r>
            <a:r>
              <a:rPr lang="en-IN" dirty="0" smtClean="0"/>
              <a:t>. </a:t>
            </a:r>
            <a:r>
              <a:rPr lang="en-IN" dirty="0"/>
              <a:t>This </a:t>
            </a:r>
            <a:r>
              <a:rPr lang="en-IN" dirty="0" smtClean="0"/>
              <a:t>online </a:t>
            </a:r>
            <a:r>
              <a:rPr lang="en-IN" dirty="0"/>
              <a:t>portal aims to establish a database of pet animals pets that are available in many cities and others across the country. We are here to not just display these pets but assist in the process by having a streamlined process in place which includes filling up of the adoption form as well as mediating between the two parties, namely the current foster/shelter of the </a:t>
            </a:r>
            <a:r>
              <a:rPr lang="en-IN" dirty="0" smtClean="0"/>
              <a:t>pet and the potential adopting entity.</a:t>
            </a:r>
            <a:r>
              <a:rPr lang="en-IN" dirty="0"/>
              <a:t/>
            </a:r>
            <a:br>
              <a:rPr lang="en-IN" dirty="0"/>
            </a:br>
            <a:r>
              <a:rPr lang="en-IN" dirty="0"/>
              <a:t/>
            </a:r>
            <a:br>
              <a:rPr lang="en-IN" dirty="0"/>
            </a:br>
            <a:r>
              <a:rPr lang="en-IN" dirty="0"/>
              <a:t>Our ultimate goal is reduce pets over-population by providing loving homes for all the homeless pets , and at the same time helping every human share their lives with a furry companion that they so dearly want.</a:t>
            </a:r>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Where is Shelter Available?</a:t>
            </a:r>
            <a:endParaRPr lang="en-IN" dirty="0"/>
          </a:p>
        </p:txBody>
      </p:sp>
      <p:sp>
        <p:nvSpPr>
          <p:cNvPr id="3" name="Content Placeholder 2"/>
          <p:cNvSpPr>
            <a:spLocks noGrp="1"/>
          </p:cNvSpPr>
          <p:nvPr>
            <p:ph idx="1"/>
          </p:nvPr>
        </p:nvSpPr>
        <p:spPr>
          <a:xfrm>
            <a:off x="500034" y="1928802"/>
            <a:ext cx="8229600" cy="2257428"/>
          </a:xfrm>
        </p:spPr>
        <p:txBody>
          <a:bodyPr/>
          <a:lstStyle/>
          <a:p>
            <a:pPr algn="just">
              <a:buNone/>
            </a:pPr>
            <a:r>
              <a:rPr lang="en-IN" dirty="0" smtClean="0"/>
              <a:t>    </a:t>
            </a:r>
            <a:r>
              <a:rPr lang="en-IN" sz="2000" dirty="0" smtClean="0"/>
              <a:t>Many adoption site and service are mainly  active in big metro and smart cities. </a:t>
            </a:r>
            <a:r>
              <a:rPr lang="en-IN" sz="2000" b="1" u="sng" dirty="0" smtClean="0">
                <a:solidFill>
                  <a:schemeClr val="accent2">
                    <a:lumMod val="75000"/>
                  </a:schemeClr>
                </a:solidFill>
              </a:rPr>
              <a:t>Shelter</a:t>
            </a:r>
            <a:r>
              <a:rPr lang="en-IN" sz="2000" dirty="0" smtClean="0"/>
              <a:t> would be able to reach locally in nearby area.</a:t>
            </a:r>
          </a:p>
          <a:p>
            <a:pPr algn="just">
              <a:buNone/>
            </a:pPr>
            <a:r>
              <a:rPr lang="en-IN" sz="2000" dirty="0" smtClean="0"/>
              <a:t>      Soon after more development our services would reach more and more distance....</a:t>
            </a:r>
            <a:endParaRPr lang="en-IN" sz="2000" dirty="0"/>
          </a:p>
        </p:txBody>
      </p:sp>
      <p:pic>
        <p:nvPicPr>
          <p:cNvPr id="3074" name="Picture 2"/>
          <p:cNvPicPr>
            <a:picLocks noChangeAspect="1" noChangeArrowheads="1"/>
          </p:cNvPicPr>
          <p:nvPr/>
        </p:nvPicPr>
        <p:blipFill>
          <a:blip r:embed="rId2"/>
          <a:srcRect/>
          <a:stretch>
            <a:fillRect/>
          </a:stretch>
        </p:blipFill>
        <p:spPr bwMode="auto">
          <a:xfrm>
            <a:off x="1857356" y="3643314"/>
            <a:ext cx="5362575" cy="3000396"/>
          </a:xfrm>
          <a:prstGeom prst="rect">
            <a:avLst/>
          </a:prstGeom>
          <a:noFill/>
          <a:ln w="9525">
            <a:noFill/>
            <a:miter lim="800000"/>
            <a:headEnd/>
            <a:tailEnd/>
          </a:ln>
          <a:effectLst/>
        </p:spPr>
      </p:pic>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dirty="0" smtClean="0"/>
              <a:t>Features:</a:t>
            </a:r>
            <a:endParaRPr lang="en-IN" sz="7200" dirty="0"/>
          </a:p>
        </p:txBody>
      </p:sp>
      <p:sp>
        <p:nvSpPr>
          <p:cNvPr id="3" name="Content Placeholder 2"/>
          <p:cNvSpPr>
            <a:spLocks noGrp="1"/>
          </p:cNvSpPr>
          <p:nvPr>
            <p:ph idx="1"/>
          </p:nvPr>
        </p:nvSpPr>
        <p:spPr>
          <a:xfrm>
            <a:off x="500034" y="2332037"/>
            <a:ext cx="8229600" cy="3168665"/>
          </a:xfrm>
        </p:spPr>
        <p:txBody>
          <a:bodyPr/>
          <a:lstStyle/>
          <a:p>
            <a:r>
              <a:rPr lang="en-IN" dirty="0" smtClean="0"/>
              <a:t>List pet animals with their location.</a:t>
            </a:r>
          </a:p>
          <a:p>
            <a:r>
              <a:rPr lang="en-IN" dirty="0" smtClean="0"/>
              <a:t>Search and view the listed pets with breed.</a:t>
            </a:r>
          </a:p>
          <a:p>
            <a:r>
              <a:rPr lang="en-IN" dirty="0" smtClean="0"/>
              <a:t>Request to adopt the pets.</a:t>
            </a:r>
          </a:p>
          <a:p>
            <a:r>
              <a:rPr lang="en-IN" dirty="0" smtClean="0"/>
              <a:t>Favourite /  Like the pets.</a:t>
            </a:r>
            <a:endParaRPr lang="en-IN" dirty="0"/>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29576" cy="1797040"/>
          </a:xfrm>
        </p:spPr>
        <p:txBody>
          <a:bodyPr>
            <a:noAutofit/>
          </a:bodyPr>
          <a:lstStyle/>
          <a:p>
            <a:r>
              <a:rPr lang="en-IN" sz="7200" dirty="0" smtClean="0"/>
              <a:t>Reasons to Choose</a:t>
            </a:r>
            <a:endParaRPr lang="en-IN" sz="7200" dirty="0"/>
          </a:p>
        </p:txBody>
      </p:sp>
      <p:sp>
        <p:nvSpPr>
          <p:cNvPr id="3" name="Content Placeholder 2"/>
          <p:cNvSpPr>
            <a:spLocks noGrp="1"/>
          </p:cNvSpPr>
          <p:nvPr>
            <p:ph idx="1"/>
          </p:nvPr>
        </p:nvSpPr>
        <p:spPr>
          <a:xfrm>
            <a:off x="428596" y="2332037"/>
            <a:ext cx="8229600" cy="4525963"/>
          </a:xfrm>
        </p:spPr>
        <p:txBody>
          <a:bodyPr/>
          <a:lstStyle/>
          <a:p>
            <a:r>
              <a:rPr lang="en-IN" dirty="0" smtClean="0"/>
              <a:t>The main reason to choose this project was that the idea was interesting and fun to work on.</a:t>
            </a:r>
          </a:p>
          <a:p>
            <a:r>
              <a:rPr lang="en-IN" dirty="0" smtClean="0"/>
              <a:t>Solve a realistic problem.</a:t>
            </a:r>
          </a:p>
          <a:p>
            <a:r>
              <a:rPr lang="en-IN" dirty="0" smtClean="0"/>
              <a:t>Lack of such platform in our country.</a:t>
            </a:r>
          </a:p>
          <a:p>
            <a:r>
              <a:rPr lang="en-IN" dirty="0" smtClean="0"/>
              <a:t>Features were practically attainable.</a:t>
            </a:r>
          </a:p>
          <a:p>
            <a:endParaRPr lang="en-IN" dirty="0"/>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lstStyle/>
          <a:p>
            <a:r>
              <a:rPr lang="en-IN" dirty="0" smtClean="0"/>
              <a:t>Front-end</a:t>
            </a:r>
          </a:p>
          <a:p>
            <a:pPr>
              <a:buNone/>
            </a:pPr>
            <a:r>
              <a:rPr lang="en-IN" dirty="0" smtClean="0"/>
              <a:t> </a:t>
            </a:r>
            <a:r>
              <a:rPr lang="en-IN" dirty="0" smtClean="0"/>
              <a:t>    CSS &amp; Bootstrap </a:t>
            </a:r>
            <a:endParaRPr lang="en-IN" dirty="0" smtClean="0"/>
          </a:p>
          <a:p>
            <a:r>
              <a:rPr lang="en-IN" dirty="0" smtClean="0"/>
              <a:t>Back-end</a:t>
            </a:r>
          </a:p>
          <a:p>
            <a:pPr>
              <a:buNone/>
            </a:pPr>
            <a:r>
              <a:rPr lang="en-IN" dirty="0" smtClean="0"/>
              <a:t> </a:t>
            </a:r>
            <a:r>
              <a:rPr lang="en-IN" dirty="0" smtClean="0"/>
              <a:t>    Java, SQL</a:t>
            </a:r>
            <a:endParaRPr lang="en-IN" dirty="0" smtClean="0"/>
          </a:p>
          <a:p>
            <a:endParaRPr lang="en-IN" dirty="0" smtClean="0"/>
          </a:p>
          <a:p>
            <a:endParaRPr lang="en-IN" dirty="0"/>
          </a:p>
        </p:txBody>
      </p:sp>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IN" sz="3200" dirty="0" smtClean="0"/>
              <a:t>PREVIEW</a:t>
            </a:r>
            <a:endParaRPr lang="en-IN" sz="3200" dirty="0"/>
          </a:p>
        </p:txBody>
      </p:sp>
      <p:pic>
        <p:nvPicPr>
          <p:cNvPr id="1027" name="Picture 3"/>
          <p:cNvPicPr>
            <a:picLocks noChangeAspect="1" noChangeArrowheads="1"/>
          </p:cNvPicPr>
          <p:nvPr/>
        </p:nvPicPr>
        <p:blipFill>
          <a:blip r:embed="rId2"/>
          <a:srcRect/>
          <a:stretch>
            <a:fillRect/>
          </a:stretch>
        </p:blipFill>
        <p:spPr bwMode="auto">
          <a:xfrm>
            <a:off x="0" y="785794"/>
            <a:ext cx="9144000" cy="6072206"/>
          </a:xfrm>
          <a:prstGeom prst="rect">
            <a:avLst/>
          </a:prstGeom>
          <a:noFill/>
          <a:ln w="9525">
            <a:noFill/>
            <a:miter lim="800000"/>
            <a:headEnd/>
            <a:tailEnd/>
          </a:ln>
          <a:effectLst/>
        </p:spPr>
      </p:pic>
    </p:spTree>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264</Words>
  <Application>Microsoft Office PowerPoint</Application>
  <PresentationFormat>On-screen Show (4:3)</PresentationFormat>
  <Paragraphs>38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Raj Kumar Goel Institute Of Technology, Ghaziabad.</vt:lpstr>
      <vt:lpstr>3 W’s of SHELTER?</vt:lpstr>
      <vt:lpstr>What is Shelter?</vt:lpstr>
      <vt:lpstr>Why Shelter?</vt:lpstr>
      <vt:lpstr>Where is Shelter Available?</vt:lpstr>
      <vt:lpstr>Features:</vt:lpstr>
      <vt:lpstr>Reasons to Choose</vt:lpstr>
      <vt:lpstr>Technology Used:</vt:lpstr>
      <vt:lpstr>PREVIEW</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 Kumar Goel Institute Of Technology, Ghaziabad.</dc:title>
  <dc:creator>hp</dc:creator>
  <cp:lastModifiedBy>hp</cp:lastModifiedBy>
  <cp:revision>35</cp:revision>
  <dcterms:created xsi:type="dcterms:W3CDTF">2020-10-21T15:05:30Z</dcterms:created>
  <dcterms:modified xsi:type="dcterms:W3CDTF">2020-10-22T09:27:02Z</dcterms:modified>
</cp:coreProperties>
</file>