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3" r:id="rId2"/>
    <p:sldId id="256" r:id="rId3"/>
    <p:sldId id="257" r:id="rId4"/>
    <p:sldId id="258" r:id="rId5"/>
    <p:sldId id="259" r:id="rId6"/>
    <p:sldId id="266" r:id="rId7"/>
    <p:sldId id="260" r:id="rId8"/>
    <p:sldId id="267" r:id="rId9"/>
    <p:sldId id="270" r:id="rId10"/>
    <p:sldId id="268" r:id="rId11"/>
    <p:sldId id="262" r:id="rId12"/>
    <p:sldId id="269" r:id="rId13"/>
    <p:sldId id="271" r:id="rId14"/>
    <p:sldId id="264" r:id="rId15"/>
    <p:sldId id="265" r:id="rId16"/>
    <p:sldId id="26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1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0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20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4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1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5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2D76-1935-4141-BB45-A5B67AF2C89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67BBD-D0B1-4EF7-85FC-1EB71F64B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earning-model-building-scikit-learn-python-machine-learning-library/" TargetMode="External"/><Relationship Id="rId2" Type="http://schemas.openxmlformats.org/officeDocument/2006/relationships/hyperlink" Target="https://www.geeksforgeeks.org/ml-classification-vs-reg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ecision-tre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5DEC-FF36-878B-DC9F-59269BBB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144692"/>
            <a:ext cx="10515600" cy="6908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Regression(CART)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63B7-0936-6982-647A-84588255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54808"/>
            <a:ext cx="9271000" cy="32130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Introduction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CART( Classification And Regression Tree)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a  variation of the decision tree algorithm. It can handle both </a:t>
            </a:r>
            <a:r>
              <a:rPr lang="en-US" sz="2400" b="0" i="0" u="sng" dirty="0">
                <a:effectLst/>
                <a:latin typeface="urw-din"/>
                <a:hlinkClick r:id="rId2"/>
              </a:rPr>
              <a:t>classification and regression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tasks. </a:t>
            </a:r>
            <a:r>
              <a:rPr lang="en-US" sz="2400" b="0" i="0" u="sng" dirty="0">
                <a:effectLst/>
                <a:latin typeface="urw-din"/>
                <a:hlinkClick r:id="rId3"/>
              </a:rPr>
              <a:t>Scikit-Learn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uses the Classification And Regression Tree (CART) algorithm to train  </a:t>
            </a:r>
            <a:r>
              <a:rPr lang="en-US" sz="2400" b="0" i="0" u="sng" dirty="0">
                <a:effectLst/>
                <a:latin typeface="urw-din"/>
                <a:hlinkClick r:id="rId4"/>
              </a:rPr>
              <a:t>Decision Trees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(also called “growing” trees). CART was first produced by Leo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Breiman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, Jerome Friedman, Richard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Olshen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, and Charles Stone in 1984.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6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195C-EDAD-6DC9-CA62-50D8B35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330961"/>
            <a:ext cx="10515600" cy="2590799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lower the value of entropy, the higher the purity of the node.</a:t>
            </a:r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Entropy value ranges from 0 to 1.</a:t>
            </a:r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Gini impurity value ranges from 0 to 0.5. </a:t>
            </a:r>
            <a:endParaRPr lang="en-US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Gini Impurity is preferred to Information Gain because it does not contain logarithms which are computationally intensive.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95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1583-E959-7F1A-5D07-40F020DA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Reduction in Variance in Decision Tree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C6C0-9E0F-4D35-0E00-2AE5D9E7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Reduction in Variance is a method for splitting the node used when the target variable is continuous, i.e., regression problems. It is called so because it uses variance as a measure for deciding the feature on which a node is split into child nodes.</a:t>
            </a:r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We are capturing Variance by using “MSE”.</a:t>
            </a:r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Formula: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96E0C-EA2D-0D55-9DEC-AC72C46E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99" y="4586943"/>
            <a:ext cx="5195937" cy="13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8B5FC-C113-6D10-9D1B-2C97927B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9" y="463858"/>
            <a:ext cx="4785064" cy="5930283"/>
          </a:xfrm>
        </p:spPr>
      </p:pic>
    </p:spTree>
    <p:extLst>
      <p:ext uri="{BB962C8B-B14F-4D97-AF65-F5344CB8AC3E}">
        <p14:creationId xmlns:p14="http://schemas.microsoft.com/office/powerpoint/2010/main" val="134732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7F82B-F99E-5B7D-3B9B-31CA27B3E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4" y="494053"/>
            <a:ext cx="4099116" cy="5589264"/>
          </a:xfrm>
        </p:spPr>
      </p:pic>
    </p:spTree>
    <p:extLst>
      <p:ext uri="{BB962C8B-B14F-4D97-AF65-F5344CB8AC3E}">
        <p14:creationId xmlns:p14="http://schemas.microsoft.com/office/powerpoint/2010/main" val="83965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D3FA-E697-9A33-2F9D-C5FE4D18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Advantages of CART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F1B4-3AA6-25D7-8A01-786768DE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Results are simplistic.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Classification and regression trees are Nonparametric and Nonlinear.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Classification and regression trees implicitly perform feature selection.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Outliers have no meaningful effect on CART.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requires minimal supervision and produces easy-to-understand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65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BFAF-5596-FF0D-FA79-02E8787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urw-din"/>
              </a:rPr>
              <a:t>Disa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dvantages of CART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A785-6C6A-FEAA-9271-7250B19F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496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Overfitting.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High Variance.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low bias.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tree structure may be unstable.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31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5F74-90EA-32FE-6690-DB1FABC5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Applications of the CART algorithm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E445-7C75-B7D8-ACC1-6D588C33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4"/>
            <a:ext cx="10515600" cy="2766646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quick Data insights.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Blood Donors Classification.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environmental and ecological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the financial sectors.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93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10F7-F0FB-7AF6-2D96-C47FE351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4323"/>
            <a:ext cx="8596668" cy="1320800"/>
          </a:xfrm>
        </p:spPr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EA9D-0A4F-BA72-07B7-75B205F1F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124"/>
            <a:ext cx="8596668" cy="23606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algorithm is a popular and widely-used machine learning algorithm that offers many benefits, including its simplicity, interpretability, and ability to handle both categorical and numerical data.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is a powerful algorithm that is also relatively easy to explain compared to other ML approaches. It does not require much computing power, hence allowing you to build models very fast.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9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E11E-B767-3EC2-FF71-634AF4D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3" y="2484967"/>
            <a:ext cx="5791200" cy="1888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EC03F5-C935-EB80-E407-B4B868A9A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58800"/>
            <a:ext cx="9465734" cy="59097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Decision Tree 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Decision Tree is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Supervised learning technique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3 main parts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Internal/Decision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  <a:p>
            <a:pPr algn="l"/>
            <a:r>
              <a:rPr lang="en-IN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Terminologies: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Node: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Root node is from where the decision tree starts. It represents the entire dataset, which further gets divided into two or more homogeneous sets.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 Node: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Leaf nodes are the final output node, and the tree cannot be segregated further after getting a leaf node.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Splitting is the process of dividing the decision node/root node into sub-nodes according to the given conditions.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Branch/Sub Tree: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tree formed by splitting the tree.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 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nodes are used to make the decisions in a tree.</a:t>
            </a:r>
            <a:endParaRPr lang="en-IN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CDD36C-ECBF-D7D3-86B9-FC9C244B8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467"/>
            <a:ext cx="9144000" cy="4106333"/>
          </a:xfrm>
        </p:spPr>
        <p:txBody>
          <a:bodyPr/>
          <a:lstStyle/>
          <a:p>
            <a:r>
              <a:rPr lang="en-US" b="1" dirty="0"/>
              <a:t>Decision Tree Structure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FDC85-6A82-2468-1C99-4936D670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65866"/>
            <a:ext cx="5715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5A76-5965-9938-789C-49961015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999"/>
            <a:ext cx="10515600" cy="445346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What category of algorithms does CART belong to?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 the name suggests, CART (Classification and Regression Trees) can be used for both classification and regression problems. The difference lies in the target variable: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With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we attempt to predict a class label. In other words, classification is used for problems where the output (target variable) is Categorical  e.g., whether it will rain tomorrow or not.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Meanwhile,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is used to predict a numerical label. This means your output(target variable) is Numeric e.g., a house price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084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F59C-4E8D-E667-F8AD-9078C419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642808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classification model using Gini Impurity or Entropy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decision tree, the nodes are split into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subnodes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basis of a threshold value of an attribute. The CART algorithm does that by searching for the best homogeneity for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subnodes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the Gini Index criterion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decision is depends on Purity. Purity check can be done with the help of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of Gini Impurity and Entropy: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97C2A-6CF9-AF4F-BAA3-5D1ED036E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20" y="4361944"/>
            <a:ext cx="4412651" cy="13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804A5-3A04-BF27-A462-78E535AD2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4803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8829-6066-2026-44C1-062ABE92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61"/>
            <a:ext cx="10515600" cy="480646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Information Gain: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 gain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basic criterion to decide whether a feature should be used to split a node or not.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i.e., the highest value of information gain at a node of a decision tree is used as the feature for splitting the node.</a:t>
            </a:r>
            <a:endParaRPr lang="en-US" b="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Formula for information Gain:</a:t>
            </a:r>
          </a:p>
          <a:p>
            <a:pPr marL="0" indent="0">
              <a:buNone/>
            </a:pP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8F16B-76C5-40BC-A24B-D02C576F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2" y="4198327"/>
            <a:ext cx="6915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8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486F78-CE8F-A779-E69A-E407105ED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1" y="2160588"/>
            <a:ext cx="6904275" cy="3881437"/>
          </a:xfrm>
        </p:spPr>
      </p:pic>
    </p:spTree>
    <p:extLst>
      <p:ext uri="{BB962C8B-B14F-4D97-AF65-F5344CB8AC3E}">
        <p14:creationId xmlns:p14="http://schemas.microsoft.com/office/powerpoint/2010/main" val="68109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8BE8F-1AFD-16EA-396C-845CE8C2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691896"/>
            <a:ext cx="4172505" cy="5474208"/>
          </a:xfrm>
        </p:spPr>
      </p:pic>
    </p:spTree>
    <p:extLst>
      <p:ext uri="{BB962C8B-B14F-4D97-AF65-F5344CB8AC3E}">
        <p14:creationId xmlns:p14="http://schemas.microsoft.com/office/powerpoint/2010/main" val="400060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</TotalTime>
  <Words>754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</vt:lpstr>
      <vt:lpstr>inter-bold</vt:lpstr>
      <vt:lpstr>inter-regular</vt:lpstr>
      <vt:lpstr>Lato</vt:lpstr>
      <vt:lpstr>sohne</vt:lpstr>
      <vt:lpstr>Söhne</vt:lpstr>
      <vt:lpstr>source-serif-pro</vt:lpstr>
      <vt:lpstr>Times</vt:lpstr>
      <vt:lpstr>Times New Roman</vt:lpstr>
      <vt:lpstr>Trebuchet MS</vt:lpstr>
      <vt:lpstr>urw-din</vt:lpstr>
      <vt:lpstr>Wingdings 3</vt:lpstr>
      <vt:lpstr>Facet</vt:lpstr>
      <vt:lpstr>Decision Tree Regression(CART)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Reduction in Variance in Decision Tree </vt:lpstr>
      <vt:lpstr>PowerPoint Presentation</vt:lpstr>
      <vt:lpstr>PowerPoint Presentation</vt:lpstr>
      <vt:lpstr>Advantages of CART </vt:lpstr>
      <vt:lpstr>Disadvantages of CART </vt:lpstr>
      <vt:lpstr>Applications of the CART algorithm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Regression(CART)</dc:title>
  <dc:creator>mohammad sofi</dc:creator>
  <cp:lastModifiedBy>mohammad sofi</cp:lastModifiedBy>
  <cp:revision>4</cp:revision>
  <dcterms:created xsi:type="dcterms:W3CDTF">2023-03-20T05:08:43Z</dcterms:created>
  <dcterms:modified xsi:type="dcterms:W3CDTF">2023-03-21T07:38:08Z</dcterms:modified>
</cp:coreProperties>
</file>