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0" r:id="rId4"/>
    <p:sldId id="257" r:id="rId5"/>
    <p:sldId id="258" r:id="rId6"/>
    <p:sldId id="262" r:id="rId7"/>
    <p:sldId id="264" r:id="rId8"/>
    <p:sldId id="265" r:id="rId9"/>
    <p:sldId id="266" r:id="rId10"/>
    <p:sldId id="274" r:id="rId11"/>
    <p:sldId id="275" r:id="rId12"/>
    <p:sldId id="276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88" autoAdjust="0"/>
    <p:restoredTop sz="84409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2C7BF-FC3B-4D6B-86FC-E5C16FDBA6E7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E07F2-C8AC-45BD-8B74-3784902827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E07F2-C8AC-45BD-8B74-3784902827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2A2E-A2CA-464F-9B81-D3F90947F88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02639-4206-49A4-8EAF-D0BB2620A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INDUSTRIAL TRAINING REPORT </a:t>
            </a:r>
            <a:br>
              <a:rPr lang="en-US" sz="2700" dirty="0" smtClean="0"/>
            </a:br>
            <a:r>
              <a:rPr lang="en-US" sz="2700" dirty="0" smtClean="0"/>
              <a:t>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676400"/>
            <a:ext cx="8839200" cy="5181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</a:t>
            </a:r>
            <a:r>
              <a:rPr lang="en-US" sz="4400" dirty="0" smtClean="0"/>
              <a:t>AT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                                                                          CETPA INFOTECH PRIVATE LIMITED</a:t>
            </a:r>
          </a:p>
          <a:p>
            <a:pPr>
              <a:buNone/>
            </a:pPr>
            <a:r>
              <a:rPr lang="en-US" sz="4400" dirty="0" smtClean="0"/>
              <a:t>                                                                                                    NOIDA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</a:t>
            </a:r>
            <a:r>
              <a:rPr lang="en-US" sz="4400" dirty="0" smtClean="0"/>
              <a:t>COMPUTER SCIENCE &amp; ENGINEERING</a:t>
            </a:r>
          </a:p>
          <a:p>
            <a:pPr>
              <a:buNone/>
            </a:pPr>
            <a:r>
              <a:rPr lang="en-US" sz="4400" dirty="0" smtClean="0"/>
              <a:t>                                                                         </a:t>
            </a:r>
          </a:p>
          <a:p>
            <a:pPr>
              <a:buNone/>
            </a:pPr>
            <a:r>
              <a:rPr lang="en-US" sz="4400" dirty="0" smtClean="0"/>
              <a:t>                                               [1661] GOVERNMENT POLYTECHNIC MAWANA KHURD MEERUT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 SUBMITTED BY                                                                                                                                                         SUBMITTED TO</a:t>
            </a:r>
          </a:p>
          <a:p>
            <a:pPr>
              <a:buNone/>
            </a:pPr>
            <a:r>
              <a:rPr lang="en-US" sz="4400" dirty="0" smtClean="0"/>
              <a:t> MOHD SUHAIL                                                                                                                                                          MANU AGGRAWAL </a:t>
            </a:r>
          </a:p>
          <a:p>
            <a:pPr>
              <a:buNone/>
            </a:pPr>
            <a:r>
              <a:rPr lang="en-US" sz="4400" dirty="0" smtClean="0"/>
              <a:t> ENROLLMENT NO. - E20166135500033</a:t>
            </a:r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4038600"/>
            <a:ext cx="18288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TOSHIBA\Pictures\b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TOSHIBA\Pictures\bg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20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TOSHIBA\Pictures\bg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TOSHIBA\Pictures\bg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457200"/>
            <a:ext cx="9144000" cy="731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447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/>
              <a:t>6. </a:t>
            </a:r>
            <a:r>
              <a:rPr lang="en-US" sz="2400" b="1" dirty="0" smtClean="0"/>
              <a:t>OOPS(Object-Oriented Programming  System)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6.1 </a:t>
            </a:r>
            <a:r>
              <a:rPr lang="en-US" sz="2400" b="1" dirty="0" smtClean="0"/>
              <a:t>CLASS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dirty="0" smtClean="0"/>
              <a:t>The class is a user -defined data structure that binds  </a:t>
            </a:r>
          </a:p>
          <a:p>
            <a:pPr>
              <a:buNone/>
            </a:pPr>
            <a:r>
              <a:rPr lang="en-US" sz="2400" dirty="0" smtClean="0"/>
              <a:t>the data members and method into a single unit. Class is a</a:t>
            </a:r>
          </a:p>
          <a:p>
            <a:pPr>
              <a:buNone/>
            </a:pPr>
            <a:r>
              <a:rPr lang="en-US" sz="2400" dirty="0" smtClean="0"/>
              <a:t>Blueprint or code template for object creation.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 smtClean="0"/>
              <a:t>6.2 </a:t>
            </a:r>
            <a:r>
              <a:rPr lang="en-US" sz="2400" b="1" dirty="0" smtClean="0"/>
              <a:t>OBJECT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An object is an instance of a class. It is a collection of attributes</a:t>
            </a:r>
          </a:p>
          <a:p>
            <a:pPr>
              <a:buNone/>
            </a:pPr>
            <a:r>
              <a:rPr lang="en-US" sz="2400" dirty="0" smtClean="0"/>
              <a:t>(variables) and methods. We use the object of a class to perform</a:t>
            </a:r>
          </a:p>
          <a:p>
            <a:pPr>
              <a:buNone/>
            </a:pPr>
            <a:r>
              <a:rPr lang="en-US" sz="2400" dirty="0" smtClean="0"/>
              <a:t>actions. 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6</a:t>
            </a:r>
            <a:r>
              <a:rPr lang="en-US" sz="2400" b="1" dirty="0" smtClean="0"/>
              <a:t>.3 </a:t>
            </a:r>
            <a:r>
              <a:rPr lang="en-US" sz="2400" b="1" dirty="0" smtClean="0"/>
              <a:t>ABSTRACTION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Abstraction is one of the most important features of object-</a:t>
            </a:r>
          </a:p>
          <a:p>
            <a:pPr>
              <a:buNone/>
            </a:pPr>
            <a:r>
              <a:rPr lang="en-US" sz="2400" dirty="0" smtClean="0"/>
              <a:t>Oriented  programming . It is used to hide the background </a:t>
            </a:r>
          </a:p>
          <a:p>
            <a:pPr>
              <a:buNone/>
            </a:pPr>
            <a:r>
              <a:rPr lang="en-US" sz="2400" dirty="0" smtClean="0"/>
              <a:t>Details or any unnecessary implementation. 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6</a:t>
            </a:r>
            <a:r>
              <a:rPr lang="en-US" sz="2400" b="1" dirty="0" smtClean="0"/>
              <a:t>.4 </a:t>
            </a:r>
            <a:r>
              <a:rPr lang="en-US" sz="2400" b="1" dirty="0" smtClean="0"/>
              <a:t>INHERITANCE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Inheritance is a way of creating a new class for using details of </a:t>
            </a:r>
          </a:p>
          <a:p>
            <a:pPr>
              <a:buNone/>
            </a:pPr>
            <a:r>
              <a:rPr lang="en-US" sz="2400" dirty="0" smtClean="0"/>
              <a:t>An existing class without modifying it. The newly formed class is </a:t>
            </a:r>
          </a:p>
          <a:p>
            <a:pPr>
              <a:buNone/>
            </a:pPr>
            <a:r>
              <a:rPr lang="en-US" sz="2400" dirty="0" smtClean="0"/>
              <a:t>A derived class . Similarly, the existing class is a base class.</a:t>
            </a:r>
          </a:p>
          <a:p>
            <a:pPr>
              <a:buNone/>
            </a:pPr>
            <a:r>
              <a:rPr lang="en-US" sz="2400" dirty="0" smtClean="0"/>
              <a:t>          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6</a:t>
            </a:r>
            <a:r>
              <a:rPr lang="en-US" sz="2400" b="1" dirty="0" smtClean="0"/>
              <a:t>.5 </a:t>
            </a:r>
            <a:r>
              <a:rPr lang="en-US" sz="2400" b="1" dirty="0" smtClean="0"/>
              <a:t>POLYMORPHISM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Polymorphism is another important concept of object oriented</a:t>
            </a:r>
          </a:p>
          <a:p>
            <a:pPr>
              <a:buNone/>
            </a:pPr>
            <a:r>
              <a:rPr lang="en-US" sz="2400" dirty="0" smtClean="0"/>
              <a:t>programming. It simply means more than one form.</a:t>
            </a:r>
          </a:p>
          <a:p>
            <a:pPr>
              <a:buNone/>
            </a:pPr>
            <a:r>
              <a:rPr lang="en-US" sz="2400" dirty="0" smtClean="0"/>
              <a:t>That is the same entity (method or operator or object) can</a:t>
            </a:r>
          </a:p>
          <a:p>
            <a:pPr>
              <a:buNone/>
            </a:pPr>
            <a:r>
              <a:rPr lang="en-US" sz="2400" dirty="0" smtClean="0"/>
              <a:t>perform different operations in different scenarios.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6</a:t>
            </a:r>
            <a:r>
              <a:rPr lang="en-US" sz="2400" b="1" dirty="0" smtClean="0"/>
              <a:t>.6 </a:t>
            </a:r>
            <a:r>
              <a:rPr lang="en-US" sz="2400" b="1" dirty="0" smtClean="0"/>
              <a:t>ENCAPSULATION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Encapsulation is one of the key features of object-oriented </a:t>
            </a:r>
          </a:p>
          <a:p>
            <a:pPr>
              <a:buNone/>
            </a:pPr>
            <a:r>
              <a:rPr lang="en-US" sz="2400" dirty="0" smtClean="0"/>
              <a:t>programming. Encapsulation refers to the bundling of </a:t>
            </a:r>
          </a:p>
          <a:p>
            <a:pPr>
              <a:buNone/>
            </a:pPr>
            <a:r>
              <a:rPr lang="en-US" sz="2400" dirty="0" smtClean="0"/>
              <a:t>attributes and methods inside a single class.</a:t>
            </a:r>
          </a:p>
          <a:p>
            <a:pPr>
              <a:buNone/>
            </a:pPr>
            <a:r>
              <a:rPr lang="en-US" sz="2400" dirty="0" smtClean="0"/>
              <a:t>It prevents outer classes from accessing and changing attributes </a:t>
            </a:r>
          </a:p>
          <a:p>
            <a:pPr>
              <a:buNone/>
            </a:pPr>
            <a:r>
              <a:rPr lang="en-US" sz="2400" dirty="0" smtClean="0"/>
              <a:t>and methods of a class. This also helps to achieve data hiding.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TABLE OF CONTENT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What is Python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History of Python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Version of Python 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Keyword of </a:t>
            </a:r>
            <a:r>
              <a:rPr lang="en-US" sz="2400" dirty="0" smtClean="0"/>
              <a:t>Python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Python </a:t>
            </a:r>
            <a:r>
              <a:rPr lang="en-US" sz="2400" dirty="0" err="1" smtClean="0"/>
              <a:t>Instrallation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Oops :-</a:t>
            </a:r>
          </a:p>
          <a:p>
            <a:pPr marL="457200" indent="-457200">
              <a:buNone/>
            </a:pPr>
            <a:r>
              <a:rPr lang="en-US" sz="2400" dirty="0" smtClean="0"/>
              <a:t>  </a:t>
            </a:r>
            <a:r>
              <a:rPr lang="en-US" sz="2000" dirty="0" smtClean="0"/>
              <a:t>6</a:t>
            </a:r>
            <a:r>
              <a:rPr lang="en-US" sz="2000" dirty="0" smtClean="0"/>
              <a:t>.1 </a:t>
            </a:r>
            <a:r>
              <a:rPr lang="en-US" sz="2000" dirty="0" smtClean="0"/>
              <a:t>Class</a:t>
            </a:r>
          </a:p>
          <a:p>
            <a:pPr marL="457200" indent="-457200"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6</a:t>
            </a:r>
            <a:r>
              <a:rPr lang="en-US" sz="2000" dirty="0" smtClean="0"/>
              <a:t>.2 </a:t>
            </a:r>
            <a:r>
              <a:rPr lang="en-US" sz="2000" dirty="0" smtClean="0"/>
              <a:t>Object </a:t>
            </a:r>
          </a:p>
          <a:p>
            <a:pPr marL="457200" indent="-457200"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6.3  </a:t>
            </a:r>
            <a:r>
              <a:rPr lang="en-US" sz="2000" dirty="0" smtClean="0"/>
              <a:t>Abstract</a:t>
            </a:r>
          </a:p>
          <a:p>
            <a:pPr marL="457200" indent="-457200"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6.4  </a:t>
            </a:r>
            <a:r>
              <a:rPr lang="en-US" sz="2000" dirty="0" smtClean="0"/>
              <a:t>Inheritance </a:t>
            </a:r>
          </a:p>
          <a:p>
            <a:pPr marL="457200" indent="-457200"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6.5  </a:t>
            </a:r>
            <a:r>
              <a:rPr lang="en-US" sz="2000" dirty="0" smtClean="0"/>
              <a:t>Polymorphism</a:t>
            </a:r>
          </a:p>
          <a:p>
            <a:pPr marL="457200" indent="-457200"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6.6  </a:t>
            </a:r>
            <a:r>
              <a:rPr lang="en-US" sz="2000" dirty="0" smtClean="0"/>
              <a:t>Encapsulation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286000" y="304800"/>
            <a:ext cx="10515600" cy="5943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</a:rPr>
              <a:t>THANK </a:t>
            </a:r>
            <a:br>
              <a:rPr lang="en-US" sz="5400" dirty="0" smtClean="0">
                <a:solidFill>
                  <a:schemeClr val="accent5"/>
                </a:solidFill>
              </a:rPr>
            </a:br>
            <a:r>
              <a:rPr lang="en-US" sz="5400" dirty="0" smtClean="0">
                <a:solidFill>
                  <a:schemeClr val="accent5"/>
                </a:solidFill>
              </a:rPr>
              <a:t>   </a:t>
            </a:r>
            <a:br>
              <a:rPr lang="en-US" sz="5400" dirty="0" smtClean="0">
                <a:solidFill>
                  <a:schemeClr val="accent5"/>
                </a:solidFill>
              </a:rPr>
            </a:br>
            <a:r>
              <a:rPr lang="en-US" sz="5400" dirty="0" smtClean="0">
                <a:solidFill>
                  <a:schemeClr val="accent5"/>
                </a:solidFill>
              </a:rPr>
              <a:t/>
            </a:r>
            <a:br>
              <a:rPr lang="en-US" sz="5400" dirty="0" smtClean="0">
                <a:solidFill>
                  <a:schemeClr val="accent5"/>
                </a:solidFill>
              </a:rPr>
            </a:br>
            <a:r>
              <a:rPr lang="en-US" sz="5400" dirty="0" smtClean="0">
                <a:solidFill>
                  <a:schemeClr val="accent5"/>
                </a:solidFill>
              </a:rPr>
              <a:t>                                           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pic>
        <p:nvPicPr>
          <p:cNvPr id="4" name="Picture 2" descr="C:\Users\TOSHIBA\Pictures\Python-Symbol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52600" y="-685800"/>
            <a:ext cx="5410200" cy="784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 1. WHAT IS PYTHON PROGRAMMING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Python has a simple syntax similar to the English language.</a:t>
            </a:r>
          </a:p>
          <a:p>
            <a:pPr>
              <a:buNone/>
            </a:pPr>
            <a:r>
              <a:rPr lang="en-US" sz="2400" dirty="0" smtClean="0"/>
              <a:t>Python has syntax that allows developers to write programs</a:t>
            </a:r>
          </a:p>
          <a:p>
            <a:pPr>
              <a:buNone/>
            </a:pPr>
            <a:r>
              <a:rPr lang="en-US" sz="2400" dirty="0" smtClean="0"/>
              <a:t>With fewer lines than some other programming language.</a:t>
            </a:r>
          </a:p>
          <a:p>
            <a:pPr>
              <a:buNone/>
            </a:pPr>
            <a:r>
              <a:rPr lang="en-US" sz="2400" dirty="0" smtClean="0"/>
              <a:t>Python runs on an interpreter system , meaning that code can</a:t>
            </a:r>
          </a:p>
          <a:p>
            <a:pPr>
              <a:buNone/>
            </a:pPr>
            <a:r>
              <a:rPr lang="en-US" sz="2400" dirty="0" smtClean="0"/>
              <a:t>Be executed as soon as it is written. This means that</a:t>
            </a:r>
          </a:p>
          <a:p>
            <a:pPr>
              <a:buNone/>
            </a:pPr>
            <a:r>
              <a:rPr lang="en-US" sz="2400" dirty="0" smtClean="0"/>
              <a:t>Prototyping  can be very quick.  </a:t>
            </a:r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2. HISTORY OF PYTHON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Python was conceived in the  late 1980, and its implementation </a:t>
            </a:r>
          </a:p>
          <a:p>
            <a:pPr>
              <a:buNone/>
            </a:pPr>
            <a:r>
              <a:rPr lang="en-US" sz="2400" dirty="0" smtClean="0"/>
              <a:t>Was started in </a:t>
            </a:r>
            <a:r>
              <a:rPr lang="en-US" sz="2400" dirty="0" err="1" smtClean="0"/>
              <a:t>december</a:t>
            </a:r>
            <a:r>
              <a:rPr lang="en-US" sz="2400" dirty="0" smtClean="0"/>
              <a:t>  1989 by </a:t>
            </a:r>
            <a:r>
              <a:rPr lang="en-US" sz="2400" dirty="0" err="1" smtClean="0"/>
              <a:t>guido</a:t>
            </a:r>
            <a:r>
              <a:rPr lang="en-US" sz="2400" dirty="0" smtClean="0"/>
              <a:t> van </a:t>
            </a:r>
            <a:r>
              <a:rPr lang="en-US" sz="2400" dirty="0" err="1" smtClean="0"/>
              <a:t>rossum</a:t>
            </a:r>
            <a:r>
              <a:rPr lang="en-US" sz="2400" dirty="0" smtClean="0"/>
              <a:t> at CWI in</a:t>
            </a:r>
          </a:p>
          <a:p>
            <a:pPr>
              <a:buNone/>
            </a:pPr>
            <a:r>
              <a:rPr lang="en-US" sz="2400" dirty="0" smtClean="0"/>
              <a:t>The </a:t>
            </a:r>
            <a:r>
              <a:rPr lang="en-US" sz="2400" dirty="0" err="1" smtClean="0"/>
              <a:t>netherlands</a:t>
            </a:r>
            <a:r>
              <a:rPr lang="en-US" sz="2400" dirty="0" smtClean="0"/>
              <a:t> as a successor to the ABC language(itself </a:t>
            </a:r>
          </a:p>
          <a:p>
            <a:pPr>
              <a:buNone/>
            </a:pPr>
            <a:r>
              <a:rPr lang="en-US" sz="2400" dirty="0" smtClean="0"/>
              <a:t>Inspired by SELT ) capable of exception handling and interfacing </a:t>
            </a:r>
          </a:p>
          <a:p>
            <a:pPr>
              <a:buNone/>
            </a:pPr>
            <a:r>
              <a:rPr lang="en-US" sz="2400" dirty="0" smtClean="0"/>
              <a:t>With the amoeba operating  system. Van </a:t>
            </a:r>
            <a:r>
              <a:rPr lang="en-US" sz="2400" dirty="0" err="1" smtClean="0"/>
              <a:t>rossum</a:t>
            </a:r>
            <a:r>
              <a:rPr lang="en-US" sz="2400" dirty="0" smtClean="0"/>
              <a:t> is python’s</a:t>
            </a:r>
          </a:p>
          <a:p>
            <a:pPr>
              <a:buNone/>
            </a:pPr>
            <a:r>
              <a:rPr lang="en-US" sz="2400" dirty="0" smtClean="0"/>
              <a:t>Principle author , and his continuing central role in deciding</a:t>
            </a:r>
          </a:p>
          <a:p>
            <a:pPr>
              <a:buNone/>
            </a:pPr>
            <a:r>
              <a:rPr lang="en-US" sz="2400" dirty="0" smtClean="0"/>
              <a:t>the direction of python is reflected in the title given to him by </a:t>
            </a:r>
          </a:p>
          <a:p>
            <a:pPr>
              <a:buNone/>
            </a:pPr>
            <a:r>
              <a:rPr lang="en-US" sz="2400" dirty="0" smtClean="0"/>
              <a:t>The python community, benevolent dictator for life (BDFL)      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 smtClean="0"/>
              <a:t>3. VERSION OF PYTHON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r>
              <a:rPr lang="en-US" sz="2400" dirty="0" smtClean="0"/>
              <a:t>A list of python version with its released date is given below.</a:t>
            </a:r>
            <a:endParaRPr lang="en-US" sz="2400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Python Version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Released Date 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    </a:t>
                      </a:r>
                      <a:r>
                        <a:rPr lang="en-US" sz="2000" b="0" dirty="0" smtClean="0"/>
                        <a:t>Python</a:t>
                      </a:r>
                      <a:r>
                        <a:rPr lang="en-US" sz="2000" b="0" baseline="0" dirty="0" smtClean="0"/>
                        <a:t> 1.0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January 1994 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baseline="0" dirty="0" smtClean="0"/>
                        <a:t> Python 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31, 1997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</a:t>
                      </a:r>
                      <a:r>
                        <a:rPr lang="en-US" baseline="0" dirty="0" smtClean="0"/>
                        <a:t> 1.6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5, 2000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  2.0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October 16,</a:t>
                      </a:r>
                      <a:r>
                        <a:rPr lang="en-US" baseline="0" dirty="0" smtClean="0"/>
                        <a:t> 2000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April 17,</a:t>
                      </a:r>
                      <a:r>
                        <a:rPr lang="en-US" baseline="0" dirty="0" smtClean="0"/>
                        <a:t> 2001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 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21, 2001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</a:t>
                      </a:r>
                      <a:r>
                        <a:rPr lang="en-US" baseline="0" dirty="0" smtClean="0"/>
                        <a:t>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r>
                        <a:rPr lang="en-US" baseline="0" dirty="0" smtClean="0"/>
                        <a:t> 29, 2003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 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November 30, 2004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</a:t>
                      </a:r>
                      <a:r>
                        <a:rPr lang="en-US" baseline="0" dirty="0" smtClean="0"/>
                        <a:t> 19,2006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Python 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October</a:t>
                      </a:r>
                      <a:r>
                        <a:rPr lang="en-US" baseline="0" dirty="0" smtClean="0"/>
                        <a:t> 1, 2008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0800000" flipV="1">
            <a:off x="457200" y="533400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Version</a:t>
            </a:r>
            <a:endParaRPr lang="en-US" sz="2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Python  2.7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July</a:t>
                      </a:r>
                      <a:r>
                        <a:rPr lang="en-US" baseline="0" dirty="0" smtClean="0"/>
                        <a:t> 3, 2010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Python 3.0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December</a:t>
                      </a:r>
                      <a:r>
                        <a:rPr lang="en-US" baseline="0" dirty="0" smtClean="0"/>
                        <a:t> 3, 2008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r>
                        <a:rPr lang="en-US" baseline="0" dirty="0" smtClean="0"/>
                        <a:t> 27, 2009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February 20, 2011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29, 2012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r>
                        <a:rPr lang="en-US" baseline="0" dirty="0" smtClean="0"/>
                        <a:t>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r>
                        <a:rPr lang="en-US" baseline="0" dirty="0" smtClean="0"/>
                        <a:t> 16, 2014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 16, 2015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23, 2016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27,</a:t>
                      </a:r>
                      <a:r>
                        <a:rPr lang="en-US" baseline="0" dirty="0" smtClean="0"/>
                        <a:t> 2018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 4. KEYWORD OF PYTHON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dirty="0" smtClean="0"/>
              <a:t>Python keyword are special reserved words which convey a special</a:t>
            </a:r>
            <a:br>
              <a:rPr lang="en-US" sz="2400" dirty="0" smtClean="0"/>
            </a:br>
            <a:r>
              <a:rPr lang="en-US" sz="2400" dirty="0" smtClean="0"/>
              <a:t>meaning to the compile/interpreter. Each keyword  have a special</a:t>
            </a:r>
            <a:br>
              <a:rPr lang="en-US" sz="2400" dirty="0" smtClean="0"/>
            </a:br>
            <a:r>
              <a:rPr lang="en-US" sz="2400" dirty="0" smtClean="0"/>
              <a:t>meaning  and a special operation. These keywords can’t  be used</a:t>
            </a:r>
            <a:br>
              <a:rPr lang="en-US" sz="2400" dirty="0" smtClean="0"/>
            </a:br>
            <a:r>
              <a:rPr lang="en-US" sz="2400" dirty="0" smtClean="0"/>
              <a:t> as variable. Following is the list of python keywords.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True</a:t>
                      </a:r>
                      <a:r>
                        <a:rPr lang="en-US" sz="2400" b="0" baseline="0" dirty="0" smtClean="0"/>
                        <a:t> 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assert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637</Words>
  <Application>Microsoft Office PowerPoint</Application>
  <PresentationFormat>On-screen Show (4:3)</PresentationFormat>
  <Paragraphs>165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    INDUSTRIAL TRAINING REPORT  ON PYTHON    </vt:lpstr>
      <vt:lpstr>TABLE OF CONTENT</vt:lpstr>
      <vt:lpstr>k</vt:lpstr>
      <vt:lpstr>Slide 4</vt:lpstr>
      <vt:lpstr> 1. WHAT IS PYTHON PROGRAMMING</vt:lpstr>
      <vt:lpstr>2. HISTORY OF PYTHON </vt:lpstr>
      <vt:lpstr>3. VERSION OF PYTHON   A list of python version with its released date is given below.</vt:lpstr>
      <vt:lpstr>Version</vt:lpstr>
      <vt:lpstr> 4. KEYWORD OF PYTHON   Python keyword are special reserved words which convey a special meaning to the compile/interpreter. Each keyword  have a special meaning  and a special operation. These keywords can’t  be used  as variable. Following is the list of python keywords.    </vt:lpstr>
      <vt:lpstr>Slide 10</vt:lpstr>
      <vt:lpstr>Slide 11</vt:lpstr>
      <vt:lpstr>Slide 12</vt:lpstr>
      <vt:lpstr>Slide 13</vt:lpstr>
      <vt:lpstr> 6. OOPS(Object-Oriented Programming  System)  6.1 CLASS</vt:lpstr>
      <vt:lpstr> 6.2 OBJECT</vt:lpstr>
      <vt:lpstr>6.3 ABSTRACTION </vt:lpstr>
      <vt:lpstr>6.4 INHERITANCE </vt:lpstr>
      <vt:lpstr>6.5 POLYMORPHISM </vt:lpstr>
      <vt:lpstr>6.6 ENCAPSULATION </vt:lpstr>
      <vt:lpstr>THANK                                                  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 PROJECT REPORT</dc:title>
  <dc:creator>TOSHIBA</dc:creator>
  <cp:lastModifiedBy>TOSHIBA</cp:lastModifiedBy>
  <cp:revision>75</cp:revision>
  <dcterms:created xsi:type="dcterms:W3CDTF">2023-02-24T02:17:14Z</dcterms:created>
  <dcterms:modified xsi:type="dcterms:W3CDTF">2023-02-25T10:43:26Z</dcterms:modified>
</cp:coreProperties>
</file>