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486C6-912C-47DF-8308-9725E3F0BFB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81AE6-BA6B-43CA-B1A5-4BD6566A3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1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81AE6-BA6B-43CA-B1A5-4BD6566A34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1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38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3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8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4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8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3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13982-8626-4E3F-BDB4-EDD3217259B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24AA-A447-4AC2-B15E-5ACD982DD3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dshuaib639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ZnNVYjROLSDD93syRMmIS467esiYEJsw/view?usp=shari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3yhOfvaAQq2I7tXWfMHOA_7IvhsTtT00/view?usp=sha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3yhOfvaAQq2I7tXWfMHOA_7IvhsTtT00/view?usp=shari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Wxmp9p1Er0yArXoBeJ6TFcxoUFn_9kx/view?usp=drive_link" TargetMode="External"/><Relationship Id="rId2" Type="http://schemas.openxmlformats.org/officeDocument/2006/relationships/hyperlink" Target="https://drive.google.com/file/d/1uARfms696emcRs40zBciphwBJZ1FHkqR/view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drive.google.com/file/d/1WoJy8DpWPkYy1mPDBhXw9QxIgl0UZOTW/view?usp=drive_link" TargetMode="External"/><Relationship Id="rId4" Type="http://schemas.openxmlformats.org/officeDocument/2006/relationships/hyperlink" Target="https://drive.google.com/file/d/1ugSUZehXJ754z5IqjXQNDDWvg-N40GWH/view?usp=drive_lin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xM8P1f9o5qs67zkQ6JgKgRGs5JpUUsS?usp=sha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_4npcT9KCt_833KxYNAkPzZG4MLOQBv/view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787400"/>
            <a:ext cx="4572000" cy="55721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"I'm passionate about embracing new opportunities and working with innovative teams.“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+91 6393753995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3"/>
              </a:rPr>
              <a:t>mohdshuaib6393@gmail.com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Remove skype 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Address:   Lucknow India.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Social: LinkedIn</a:t>
            </a:r>
            <a:br>
              <a:rPr lang="en-US" sz="2000" dirty="0" smtClean="0"/>
            </a:br>
            <a:r>
              <a:rPr lang="en-IN" sz="1600" dirty="0">
                <a:solidFill>
                  <a:srgbClr val="0070C0"/>
                </a:solidFill>
              </a:rPr>
              <a:t>www.linkedin.com/in/mohd-shuaib-98b107267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2327385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6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74349"/>
            <a:ext cx="3810000" cy="237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7620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name to </a:t>
            </a:r>
            <a:br>
              <a:rPr lang="en-IN" dirty="0" smtClean="0"/>
            </a:br>
            <a:r>
              <a:rPr lang="en-IN" b="1" dirty="0" smtClean="0"/>
              <a:t>“Dan Cate “Jungle Man”</a:t>
            </a:r>
          </a:p>
          <a:p>
            <a:endParaRPr lang="en-IN" b="1" dirty="0"/>
          </a:p>
          <a:p>
            <a:r>
              <a:rPr lang="en-IN" dirty="0" smtClean="0"/>
              <a:t>Video is not playing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Change all contact </a:t>
            </a:r>
            <a:r>
              <a:rPr lang="en-IN" dirty="0" err="1" smtClean="0"/>
              <a:t>detials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3764749" cy="222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64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228600"/>
            <a:ext cx="3352800" cy="316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03215" y="80981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folder name to</a:t>
            </a:r>
            <a:br>
              <a:rPr lang="en-IN" dirty="0" smtClean="0"/>
            </a:br>
            <a:r>
              <a:rPr lang="en-IN" b="1" dirty="0" smtClean="0"/>
              <a:t>Campaign-”BIRLS X LULU EXCHANGE”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Change Folder Photo to</a:t>
            </a:r>
          </a:p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drive.google.com/file/d/1ZnNVYjROLSDD93syRMmIS467esiYEJsw/view?usp=sharing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3607608"/>
            <a:ext cx="3918158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371589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all and same name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Campaign-”BIRLS X LULU EXCHANGE”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86400"/>
            <a:ext cx="2286000" cy="1325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7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382000" cy="1975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 Description</a:t>
            </a:r>
          </a:p>
          <a:p>
            <a:endParaRPr lang="en-US" b="1" dirty="0"/>
          </a:p>
          <a:p>
            <a:r>
              <a:rPr lang="en-US" b="1" dirty="0" smtClean="0"/>
              <a:t>Campaign </a:t>
            </a:r>
            <a:r>
              <a:rPr lang="en-US" b="1" dirty="0"/>
              <a:t>Overview: Sell More, Win More</a:t>
            </a:r>
          </a:p>
          <a:p>
            <a:r>
              <a:rPr lang="en-US" dirty="0"/>
              <a:t>The </a:t>
            </a:r>
            <a:r>
              <a:rPr lang="en-US" b="1" dirty="0"/>
              <a:t>“Sell More, Win More”</a:t>
            </a:r>
            <a:r>
              <a:rPr lang="en-US" dirty="0"/>
              <a:t> campaign is an exciting and performance-driven initiative launched jointly by </a:t>
            </a:r>
            <a:r>
              <a:rPr lang="en-US" b="1" dirty="0"/>
              <a:t>BILRS</a:t>
            </a:r>
            <a:r>
              <a:rPr lang="en-US" dirty="0"/>
              <a:t> and </a:t>
            </a:r>
            <a:r>
              <a:rPr lang="en-US" b="1" dirty="0" err="1"/>
              <a:t>LuLu</a:t>
            </a:r>
            <a:r>
              <a:rPr lang="en-US" b="1" dirty="0"/>
              <a:t> Exchange</a:t>
            </a:r>
            <a:r>
              <a:rPr lang="en-US" dirty="0"/>
              <a:t>, designed to motivate and reward the sales team for their outstanding efforts. Running for a duration of </a:t>
            </a:r>
            <a:r>
              <a:rPr lang="en-US" b="1" dirty="0"/>
              <a:t>100 days</a:t>
            </a:r>
            <a:r>
              <a:rPr lang="en-US" dirty="0"/>
              <a:t>, from </a:t>
            </a:r>
            <a:r>
              <a:rPr lang="en-US" b="1" dirty="0"/>
              <a:t>15th April to 23rd July</a:t>
            </a:r>
            <a:r>
              <a:rPr lang="en-US" dirty="0"/>
              <a:t>, this campaign aims to create a competitive yet engaging environment where top-performing staff members are recognized and rewarded for their dedication and results.</a:t>
            </a:r>
          </a:p>
          <a:p>
            <a:r>
              <a:rPr lang="en-US" b="1" dirty="0"/>
              <a:t>Objective of the Campaign</a:t>
            </a:r>
          </a:p>
          <a:p>
            <a:r>
              <a:rPr lang="en-US" dirty="0"/>
              <a:t>The core objective of this campaign is to:</a:t>
            </a:r>
          </a:p>
          <a:p>
            <a:r>
              <a:rPr lang="en-US" b="1" dirty="0"/>
              <a:t>Increase awareness and sales</a:t>
            </a:r>
            <a:r>
              <a:rPr lang="en-US" dirty="0"/>
              <a:t> of BILRS services offered through </a:t>
            </a:r>
            <a:r>
              <a:rPr lang="en-US" dirty="0" err="1"/>
              <a:t>LuLu</a:t>
            </a:r>
            <a:r>
              <a:rPr lang="en-US" dirty="0"/>
              <a:t> Exchange outlets.</a:t>
            </a:r>
          </a:p>
          <a:p>
            <a:r>
              <a:rPr lang="en-US" b="1" dirty="0"/>
              <a:t>Encourage healthy competition</a:t>
            </a:r>
            <a:r>
              <a:rPr lang="en-US" dirty="0"/>
              <a:t> among the sales staff to drive higher performance and improve customer engagement.</a:t>
            </a:r>
          </a:p>
          <a:p>
            <a:r>
              <a:rPr lang="en-US" b="1" dirty="0"/>
              <a:t>Reward top performers</a:t>
            </a:r>
            <a:r>
              <a:rPr lang="en-US" dirty="0"/>
              <a:t> with exciting prizes, thus motivating consistent effort and enthusiasm throughout the campaign period.</a:t>
            </a:r>
          </a:p>
          <a:p>
            <a:r>
              <a:rPr lang="en-US" b="1" dirty="0"/>
              <a:t>Strengthen the collaboration</a:t>
            </a:r>
            <a:r>
              <a:rPr lang="en-US" dirty="0"/>
              <a:t> between BILRS and </a:t>
            </a:r>
            <a:r>
              <a:rPr lang="en-US" dirty="0" err="1"/>
              <a:t>LuLu</a:t>
            </a:r>
            <a:r>
              <a:rPr lang="en-US" dirty="0"/>
              <a:t> Exchange by fostering a shared goal of service excellence and customer satisfaction.</a:t>
            </a:r>
          </a:p>
          <a:p>
            <a:r>
              <a:rPr lang="en-US" b="1" dirty="0"/>
              <a:t>Who Can Participate?</a:t>
            </a:r>
          </a:p>
          <a:p>
            <a:r>
              <a:rPr lang="en-US" dirty="0"/>
              <a:t>This campaign is likely targeted towards:</a:t>
            </a:r>
          </a:p>
          <a:p>
            <a:r>
              <a:rPr lang="en-US" b="1" dirty="0"/>
              <a:t>Frontline staff</a:t>
            </a:r>
            <a:r>
              <a:rPr lang="en-US" dirty="0"/>
              <a:t> at </a:t>
            </a:r>
            <a:r>
              <a:rPr lang="en-US" dirty="0" err="1"/>
              <a:t>LuLu</a:t>
            </a:r>
            <a:r>
              <a:rPr lang="en-US" dirty="0"/>
              <a:t> Exchange branches who are responsible for selling BILRS products or services.</a:t>
            </a:r>
          </a:p>
          <a:p>
            <a:r>
              <a:rPr lang="en-US" b="1" dirty="0"/>
              <a:t>Sales executives, agents, or customer service teams</a:t>
            </a:r>
            <a:r>
              <a:rPr lang="en-US" dirty="0"/>
              <a:t> who directly interact with customers and contribute to increasing transaction volumes or service subscriptions.</a:t>
            </a:r>
          </a:p>
          <a:p>
            <a:r>
              <a:rPr lang="en-US" b="1" dirty="0"/>
              <a:t>How It Works</a:t>
            </a:r>
          </a:p>
          <a:p>
            <a:r>
              <a:rPr lang="en-US" dirty="0"/>
              <a:t>Participants are encouraged to </a:t>
            </a:r>
            <a:r>
              <a:rPr lang="en-US" b="1" dirty="0"/>
              <a:t>sell more BILRS services</a:t>
            </a:r>
            <a:r>
              <a:rPr lang="en-US" dirty="0"/>
              <a:t> — whether that includes international bill payments, recharges, or other digital financial services.</a:t>
            </a:r>
          </a:p>
          <a:p>
            <a:r>
              <a:rPr lang="en-US" b="1" dirty="0"/>
              <a:t>Performance is tracked</a:t>
            </a:r>
            <a:r>
              <a:rPr lang="en-US" dirty="0"/>
              <a:t> throughout the 100-day campaign period.</a:t>
            </a:r>
          </a:p>
          <a:p>
            <a:r>
              <a:rPr lang="en-US" dirty="0"/>
              <a:t>The more you sell, the higher your chances of winning — hence the campaign name, </a:t>
            </a:r>
            <a:r>
              <a:rPr lang="en-US" b="1" dirty="0"/>
              <a:t>“Sell More, Win More.”</a:t>
            </a:r>
            <a:endParaRPr lang="en-US" dirty="0"/>
          </a:p>
          <a:p>
            <a:r>
              <a:rPr lang="en-US" dirty="0"/>
              <a:t>Winners are selected based on their overall contribution, sales volume, or specific milestones reached during the campaign.</a:t>
            </a:r>
          </a:p>
          <a:p>
            <a:r>
              <a:rPr lang="en-US" b="1" dirty="0"/>
              <a:t>Exciting Rewards Await!</a:t>
            </a:r>
          </a:p>
          <a:p>
            <a:r>
              <a:rPr lang="en-US" dirty="0"/>
              <a:t>To make the campaign more thrilling and competitive, a wide range of attractive prizes are up for grabs, including:</a:t>
            </a:r>
          </a:p>
          <a:p>
            <a:r>
              <a:rPr lang="en-US" b="1" dirty="0"/>
              <a:t>Smartphones</a:t>
            </a:r>
            <a:r>
              <a:rPr lang="en-US" dirty="0"/>
              <a:t> – High-end mobile phones for top achievers.</a:t>
            </a:r>
          </a:p>
          <a:p>
            <a:r>
              <a:rPr lang="en-US" b="1" dirty="0"/>
              <a:t>Smartwatches</a:t>
            </a:r>
            <a:r>
              <a:rPr lang="en-US" dirty="0"/>
              <a:t> – For those who are not just smart in sales, but stylish too.</a:t>
            </a:r>
          </a:p>
          <a:p>
            <a:r>
              <a:rPr lang="en-US" b="1" dirty="0"/>
              <a:t>LED TVs</a:t>
            </a:r>
            <a:r>
              <a:rPr lang="en-US" dirty="0"/>
              <a:t> – To add more entertainment to your home.</a:t>
            </a:r>
          </a:p>
          <a:p>
            <a:r>
              <a:rPr lang="en-US" b="1" dirty="0"/>
              <a:t>Cash Rewards</a:t>
            </a:r>
            <a:r>
              <a:rPr lang="en-US" dirty="0"/>
              <a:t> – Because everyone loves a little extra in their wallet.</a:t>
            </a:r>
          </a:p>
          <a:p>
            <a:r>
              <a:rPr lang="en-US" dirty="0"/>
              <a:t>These rewards are a token of appreciation for the consistent effort and excellent sales performance shown by individuals during the campaign.</a:t>
            </a:r>
          </a:p>
          <a:p>
            <a:r>
              <a:rPr lang="en-US" b="1" dirty="0"/>
              <a:t>Why This Campaign Matters</a:t>
            </a:r>
          </a:p>
          <a:p>
            <a:r>
              <a:rPr lang="en-US" dirty="0"/>
              <a:t>It creates a </a:t>
            </a:r>
            <a:r>
              <a:rPr lang="en-US" b="1" dirty="0"/>
              <a:t>motivational push</a:t>
            </a:r>
            <a:r>
              <a:rPr lang="en-US" dirty="0"/>
              <a:t> for employees to go the extra mile.</a:t>
            </a:r>
          </a:p>
          <a:p>
            <a:r>
              <a:rPr lang="en-US" dirty="0"/>
              <a:t>It helps </a:t>
            </a:r>
            <a:r>
              <a:rPr lang="en-US" b="1" dirty="0"/>
              <a:t>enhance customer interactions</a:t>
            </a:r>
            <a:r>
              <a:rPr lang="en-US" dirty="0"/>
              <a:t>, as motivated staff are more likely to communicate better and offer valuable information to customers.</a:t>
            </a:r>
          </a:p>
          <a:p>
            <a:r>
              <a:rPr lang="en-US" dirty="0"/>
              <a:t>It fosters a </a:t>
            </a:r>
            <a:r>
              <a:rPr lang="en-US" b="1" dirty="0"/>
              <a:t>culture of achievement and recognition</a:t>
            </a:r>
            <a:r>
              <a:rPr lang="en-US" dirty="0"/>
              <a:t>, making employees feel valued and appreciated.</a:t>
            </a:r>
          </a:p>
          <a:p>
            <a:r>
              <a:rPr lang="en-US" dirty="0"/>
              <a:t>It aligns the goals of both BILRS and </a:t>
            </a:r>
            <a:r>
              <a:rPr lang="en-US" dirty="0" err="1"/>
              <a:t>LuLu</a:t>
            </a:r>
            <a:r>
              <a:rPr lang="en-US" dirty="0"/>
              <a:t> Exchange to boost service usage and increase brand visibility.</a:t>
            </a:r>
          </a:p>
          <a:p>
            <a:r>
              <a:rPr lang="en-US" b="1" dirty="0"/>
              <a:t>Campaign Slogan:</a:t>
            </a:r>
          </a:p>
          <a:p>
            <a:r>
              <a:rPr lang="en-US" b="1" dirty="0"/>
              <a:t>“Sell More, Win More”</a:t>
            </a:r>
            <a:r>
              <a:rPr lang="en-US" dirty="0"/>
              <a:t> – Simple, powerful, and inspiring. The slogan reinforces the idea that consistent performance and dedication will lead to tangible, exciting rewards.</a:t>
            </a:r>
          </a:p>
          <a:p>
            <a:r>
              <a:rPr lang="en-US" b="1" dirty="0"/>
              <a:t>Call to Action</a:t>
            </a:r>
          </a:p>
          <a:p>
            <a:r>
              <a:rPr lang="en-US" dirty="0"/>
              <a:t>The campaign boldly invites all eligible participants to:</a:t>
            </a:r>
          </a:p>
          <a:p>
            <a:r>
              <a:rPr lang="en-US" b="1" dirty="0"/>
              <a:t>“Start Participating Today!”</a:t>
            </a:r>
            <a:endParaRPr lang="en-US" dirty="0"/>
          </a:p>
          <a:p>
            <a:r>
              <a:rPr lang="en-US" dirty="0"/>
              <a:t>This call to action encourages immediate engagement and sets the tone for a dynamic 100-day journey of sales, excitement, and rewards.</a:t>
            </a:r>
          </a:p>
          <a:p>
            <a:r>
              <a:rPr lang="en-US" b="1" dirty="0"/>
              <a:t>Terms &amp; Conditions</a:t>
            </a:r>
          </a:p>
          <a:p>
            <a:r>
              <a:rPr lang="en-US" dirty="0"/>
              <a:t>As with all incentive-based programs, the campaign is subject to </a:t>
            </a:r>
            <a:r>
              <a:rPr lang="en-US" b="1" dirty="0"/>
              <a:t>terms and conditions</a:t>
            </a:r>
            <a:r>
              <a:rPr lang="en-US" dirty="0"/>
              <a:t>, which may include:</a:t>
            </a:r>
          </a:p>
          <a:p>
            <a:r>
              <a:rPr lang="en-US" dirty="0"/>
              <a:t>Minimum sales targets to qualify for prizes.</a:t>
            </a:r>
          </a:p>
          <a:p>
            <a:r>
              <a:rPr lang="en-US" dirty="0"/>
              <a:t>Verification and reporting procedures.</a:t>
            </a:r>
          </a:p>
          <a:p>
            <a:r>
              <a:rPr lang="en-US" dirty="0"/>
              <a:t>Fair play policies to ensure transparency and equal opportunity for all participants.</a:t>
            </a:r>
          </a:p>
          <a:p>
            <a:r>
              <a:rPr lang="en-US" b="1" dirty="0"/>
              <a:t>Conclusion</a:t>
            </a:r>
          </a:p>
          <a:p>
            <a:r>
              <a:rPr lang="en-US" dirty="0"/>
              <a:t>The </a:t>
            </a:r>
            <a:r>
              <a:rPr lang="en-US" b="1" dirty="0"/>
              <a:t>“Sell More, Win More”</a:t>
            </a:r>
            <a:r>
              <a:rPr lang="en-US" dirty="0"/>
              <a:t> campaign is more than just a reward program – it’s a celebration of hard work, commitment, and success. By recognizing and rewarding top performers, </a:t>
            </a:r>
            <a:r>
              <a:rPr lang="en-US" b="1" dirty="0"/>
              <a:t>BILRS</a:t>
            </a:r>
            <a:r>
              <a:rPr lang="en-US" dirty="0"/>
              <a:t> and </a:t>
            </a:r>
            <a:r>
              <a:rPr lang="en-US" b="1" dirty="0" err="1"/>
              <a:t>LuLu</a:t>
            </a:r>
            <a:r>
              <a:rPr lang="en-US" b="1" dirty="0"/>
              <a:t> Exchange</a:t>
            </a:r>
            <a:r>
              <a:rPr lang="en-US" dirty="0"/>
              <a:t> not only boost their business goals but also create a motivating workplace culture where employees feel driven, competitive, and appreciated. With great prizes on the line and a clear goal ahead, the next 100 days promise to be full of energy, teamwork, and winning moments.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5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3657600" cy="332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03215" y="80981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folder name to</a:t>
            </a:r>
            <a:br>
              <a:rPr lang="en-IN" dirty="0" smtClean="0"/>
            </a:br>
            <a:r>
              <a:rPr lang="en-IN" b="1" dirty="0" smtClean="0"/>
              <a:t>Branding –Silver Spring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Change Folder Photo to</a:t>
            </a:r>
          </a:p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drive.google.com/file/d/13yhOfvaAQq2I7tXWfMHOA_7IvhsTtT00/view?usp=sharing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70581"/>
            <a:ext cx="5257800" cy="1112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38800" y="414419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name here also</a:t>
            </a:r>
            <a:endParaRPr lang="en-US" b="1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029200"/>
            <a:ext cx="2590800" cy="153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1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3248025" cy="298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03215" y="80981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folder name to</a:t>
            </a:r>
            <a:br>
              <a:rPr lang="en-IN" dirty="0" smtClean="0"/>
            </a:br>
            <a:r>
              <a:rPr lang="en-IN" b="1" dirty="0" smtClean="0"/>
              <a:t>Branding –Style Ace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Change Folder Photo to</a:t>
            </a:r>
          </a:p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drive.google.com/file/d/13yhOfvaAQq2I7tXWfMHOA_7IvhsTtT00/view?usp=sharing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3288313" cy="260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9329" y="3962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Name Here to</a:t>
            </a:r>
          </a:p>
          <a:p>
            <a:r>
              <a:rPr lang="en-US" b="1" dirty="0" smtClean="0"/>
              <a:t>Put the video in the last</a:t>
            </a:r>
          </a:p>
        </p:txBody>
      </p:sp>
    </p:spTree>
    <p:extLst>
      <p:ext uri="{BB962C8B-B14F-4D97-AF65-F5344CB8AC3E}">
        <p14:creationId xmlns:p14="http://schemas.microsoft.com/office/powerpoint/2010/main" val="155715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3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398"/>
            <a:ext cx="7802563" cy="42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1999" y="1371600"/>
            <a:ext cx="7802563" cy="19811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1.Remove Pricing</a:t>
            </a:r>
            <a:br>
              <a:rPr lang="en-US" sz="2000" dirty="0" smtClean="0"/>
            </a:br>
            <a:r>
              <a:rPr lang="en-US" sz="2000" dirty="0" smtClean="0"/>
              <a:t>2. Remove Facebook, Twitter.</a:t>
            </a:r>
            <a:endParaRPr lang="en-US" sz="2000" dirty="0"/>
          </a:p>
          <a:p>
            <a:r>
              <a:rPr lang="en-US" sz="2000" dirty="0" smtClean="0"/>
              <a:t>3. Add Instagram and LinkedIn</a:t>
            </a:r>
          </a:p>
          <a:p>
            <a:r>
              <a:rPr lang="en-US" sz="2000" dirty="0" smtClean="0"/>
              <a:t>3. Remove William Design</a:t>
            </a:r>
          </a:p>
          <a:p>
            <a:endParaRPr lang="en-US" sz="2000" dirty="0"/>
          </a:p>
          <a:p>
            <a:r>
              <a:rPr lang="en-US" sz="2000" dirty="0" smtClean="0"/>
              <a:t>4. By Clicking on contact add </a:t>
            </a:r>
            <a:r>
              <a:rPr lang="en-US" sz="2000" dirty="0" err="1" smtClean="0"/>
              <a:t>detials</a:t>
            </a:r>
            <a:r>
              <a:rPr lang="en-US" sz="2000" dirty="0" smtClean="0"/>
              <a:t> same as page 1</a:t>
            </a:r>
          </a:p>
          <a:p>
            <a:endParaRPr lang="en-IN" sz="18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5447570" cy="297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2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9" y="304800"/>
            <a:ext cx="809905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14400" y="5334000"/>
            <a:ext cx="7239000" cy="12954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Add CV </a:t>
            </a:r>
          </a:p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https://drive.google.com/drive/folders/14B6uqhWYzF9ozfreEPz2ETwAwiaTmBuj?usp=sharing</a:t>
            </a:r>
            <a:endParaRPr lang="en-I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3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2" y="1066800"/>
            <a:ext cx="700246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0196" y="3124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"My creative journey began with a love for visuals and layout, guiding me toward the world of graphic design."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4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720917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21308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Branding</a:t>
            </a:r>
          </a:p>
          <a:p>
            <a:r>
              <a:rPr lang="en-US" dirty="0" smtClean="0"/>
              <a:t>“My passion for design and visual identity led me to specialize in branding.“</a:t>
            </a:r>
          </a:p>
          <a:p>
            <a:endParaRPr lang="en-US" dirty="0"/>
          </a:p>
          <a:p>
            <a:r>
              <a:rPr lang="en-US" dirty="0" smtClean="0"/>
              <a:t>2. Graphic Design</a:t>
            </a:r>
          </a:p>
          <a:p>
            <a:r>
              <a:rPr lang="en-US" dirty="0" smtClean="0"/>
              <a:t>"My passion for creativity and visuals led me to specialize in graphic design.“</a:t>
            </a:r>
          </a:p>
          <a:p>
            <a:endParaRPr lang="en-US" dirty="0"/>
          </a:p>
          <a:p>
            <a:r>
              <a:rPr lang="en-US" dirty="0" smtClean="0"/>
              <a:t>3. Social Media</a:t>
            </a:r>
          </a:p>
          <a:p>
            <a:r>
              <a:rPr lang="en-US" dirty="0" smtClean="0"/>
              <a:t>"My interest in digital trends and visual communication led me to specialize in social media design.“</a:t>
            </a:r>
          </a:p>
          <a:p>
            <a:endParaRPr lang="en-US" dirty="0"/>
          </a:p>
          <a:p>
            <a:r>
              <a:rPr lang="en-US" dirty="0" smtClean="0"/>
              <a:t>4.UI Design</a:t>
            </a:r>
          </a:p>
          <a:p>
            <a:r>
              <a:rPr lang="en-US" dirty="0" smtClean="0"/>
              <a:t>"A love for intuitive and engaging digital experiences inspired me to pursue UI design."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6193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Branding</a:t>
            </a:r>
          </a:p>
          <a:p>
            <a:r>
              <a:rPr lang="en-US" sz="1600" dirty="0" smtClean="0">
                <a:hlinkClick r:id="rId2"/>
              </a:rPr>
              <a:t>https://drive.google.com/file/d/1uARfms696emcRs40zBciphwBJZ1FHkqR/view?usp=sharing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2. Graphic Design</a:t>
            </a:r>
          </a:p>
          <a:p>
            <a:r>
              <a:rPr lang="en-US" sz="1600" dirty="0" smtClean="0">
                <a:hlinkClick r:id="rId3"/>
              </a:rPr>
              <a:t>https://drive.google.com/file/d/1nWxmp9p1Er0yArXoBeJ6TFcxoUFn_9kx/view?usp=drive_link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3. Social Media</a:t>
            </a:r>
          </a:p>
          <a:p>
            <a:r>
              <a:rPr lang="en-US" sz="1600" dirty="0" smtClean="0">
                <a:hlinkClick r:id="rId4"/>
              </a:rPr>
              <a:t>https://drive.google.com/file/d/1ugSUZehXJ754z5IqjXQNDDWvg-N40GWH/view?usp=drive_link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4.UI Design</a:t>
            </a:r>
          </a:p>
          <a:p>
            <a:r>
              <a:rPr lang="en-US" sz="1600" dirty="0" smtClean="0">
                <a:hlinkClick r:id="rId5"/>
              </a:rPr>
              <a:t>https://drive.google.com/file/d/1WoJy8DpWPkYy1mPDBhXw9QxIgl0UZOTW/view?usp=drive_link</a:t>
            </a:r>
            <a:endParaRPr lang="en-US" sz="1600" dirty="0" smtClean="0"/>
          </a:p>
          <a:p>
            <a:endParaRPr lang="en-US" sz="1600" b="1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04" y="304799"/>
            <a:ext cx="6794992" cy="249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8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5097818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78850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Cahnge</a:t>
            </a:r>
            <a:r>
              <a:rPr lang="en-US" sz="1600" dirty="0" smtClean="0"/>
              <a:t> Folder Name to</a:t>
            </a:r>
          </a:p>
          <a:p>
            <a:r>
              <a:rPr lang="en-US" sz="1600" b="1" dirty="0" smtClean="0"/>
              <a:t>Dan Cates “Jungle Man”</a:t>
            </a:r>
            <a:endParaRPr lang="en-US" sz="1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28343" y="1600200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photo to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drive.google.com/drive/folders/1sxM8P1f9o5qs67zkQ6JgKgRGs5JpUUsS?usp=sharing</a:t>
            </a:r>
            <a:endParaRPr lang="en-US" sz="1600" dirty="0" smtClean="0"/>
          </a:p>
          <a:p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4550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85800"/>
            <a:ext cx="697906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3867834"/>
            <a:ext cx="395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all the Data and Add heading</a:t>
            </a:r>
          </a:p>
          <a:p>
            <a:r>
              <a:rPr lang="en-US" b="1" dirty="0" smtClean="0"/>
              <a:t>Dan Cates “Jungle Man” in bold and Big</a:t>
            </a:r>
            <a:endParaRPr lang="en-IN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2" y="4716562"/>
            <a:ext cx="4667854" cy="67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9032" y="5596038"/>
            <a:ext cx="2214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Correct Both like staring page 1</a:t>
            </a:r>
          </a:p>
          <a:p>
            <a:endParaRPr lang="en-IN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50" y="4716562"/>
            <a:ext cx="3695700" cy="193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16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452374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14478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Group name to</a:t>
            </a:r>
          </a:p>
          <a:p>
            <a:r>
              <a:rPr lang="en-IN" dirty="0" smtClean="0"/>
              <a:t>In-house “Group M” Thumps Up Paris 2024 Campaign Edit 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86829" y="2929235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Change photo to</a:t>
            </a:r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drive.google.com/file/d/1J_4npcT9KCt_833KxYNAkPzZG4MLOQBv/view?usp=sharing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921</Words>
  <Application>Microsoft Office PowerPoint</Application>
  <PresentationFormat>On-screen Show (4:3)</PresentationFormat>
  <Paragraphs>111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"I'm passionate about embracing new opportunities and working with innovative teams.“  +91 6393753995  mohdshuaib6393@gmail.com  Remove skype   Address:   Lucknow India.  Social: LinkedIn www.linkedin.com/in/mohd-shuaib-98b107267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"I'm passionate about embracing new opportunities and working with innovative teams.“  +91 6393753995  mohdshuaib6393@gmail.com  Remove skype   Address:   Lucknow India.  Social: only instagram  https://www.instagram.com/shuaib_3995/</dc:title>
  <dc:creator>ok</dc:creator>
  <cp:lastModifiedBy>ok</cp:lastModifiedBy>
  <cp:revision>16</cp:revision>
  <dcterms:created xsi:type="dcterms:W3CDTF">2025-05-18T06:01:31Z</dcterms:created>
  <dcterms:modified xsi:type="dcterms:W3CDTF">2025-05-18T09:43:00Z</dcterms:modified>
</cp:coreProperties>
</file>