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FD501-24AD-401B-BBBC-F8D6ACC00C5F}" v="28" dt="2021-11-10T06:44:48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FE97-3483-44B5-BCA0-222BC6CB9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BEA11-690A-4D18-9B4C-2B24A7A5B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35898-3F23-466D-BE2D-D256219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EDED-73A3-4684-9F3C-9B9235362E8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D938D-78A5-4BF4-A7DD-46097CD8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E6FC-4963-417F-81E3-5B04131D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AD57-33B7-4591-B2CB-6DDAA08E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6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0720-85F0-438F-AFF9-AEEAFA1A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FE75E-63DA-42F4-B62D-4DC605C4D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6414C-C449-4AD8-8674-59400B67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EDED-73A3-4684-9F3C-9B9235362E8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D3EE-78C8-4380-8E9A-0C798A15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8F7E1-FC3C-4E0C-A8D1-14E016BC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AD57-33B7-4591-B2CB-6DDAA08E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7A26C-B47D-4FF2-B8C3-3CD4B411E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524B9-28E2-42AB-A05D-0C3B18C61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EB6C-2B1C-4AF4-B79F-2D3528F5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EDED-73A3-4684-9F3C-9B9235362E8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E447-CC58-4614-9D18-25550C3F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89FE-FAE4-4121-9EC2-1C2DE183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AD57-33B7-4591-B2CB-6DDAA08E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EEAB-1E2E-4AAA-9A7E-29433C95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B7B2-C283-41AC-AB06-33F8DF8C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B051-074B-4F3B-8BFA-C0C47E8E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EDED-73A3-4684-9F3C-9B9235362E8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A6353-A6E6-4A1D-89CE-82DBA121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2656-AC7A-492D-AD2B-13762EF1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AD57-33B7-4591-B2CB-6DDAA08E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7C9F-78DA-47CB-B284-D050C62F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7F99-4F84-4589-9C14-D0DE6F3E8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97EC-EA59-4E3C-97FD-951E0210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EDED-73A3-4684-9F3C-9B9235362E8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1AAF-85B7-4868-B158-B268CC48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EEF1B-02CF-4E69-9EB5-7FFEF61D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AD57-33B7-4591-B2CB-6DDAA08E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8EBC-F6DA-434E-8127-D4F9D73A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598AD-FC61-4FE0-A618-62659310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32E23-3618-4494-8EDF-0D8972D90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6442B-23FB-426C-819D-629081AF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EDED-73A3-4684-9F3C-9B9235362E8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B7231-DC8E-49BF-943B-029FDB5E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80D62-36B0-4BA5-B8E5-84EF9B91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AD57-33B7-4591-B2CB-6DDAA08E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3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6AFA-09CB-434B-AC53-CBEEF780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6FFC-428E-4710-A44E-DFBF59417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619C6-3DFA-4561-A86C-D53CC928B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44AB3-1398-41E7-8967-8A7652A2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16ED2-CB0C-482C-9169-BEC16EBFB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BF72D-3D39-4922-B1EA-8D412F80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EDED-73A3-4684-9F3C-9B9235362E8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4CA24-F0B7-4F4A-9C04-B478BE94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16879-A4AB-4C4E-8310-AFF8A5FE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AD57-33B7-4591-B2CB-6DDAA08E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FEC7-2C22-44F6-8B50-DDA74E27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50955-0FC6-4322-9A9C-692E661B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EDED-73A3-4684-9F3C-9B9235362E8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63ED3-8F1C-48D9-BFA0-D530CD39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CCA2E-8BF0-4002-9C39-FBABDF95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AD57-33B7-4591-B2CB-6DDAA08E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6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FA5D9-A038-4558-8D8B-2E2F5F2B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EDED-73A3-4684-9F3C-9B9235362E8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39CBC-9434-4EAF-9F4A-D3CB0684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F371-CE05-407A-A793-C30A3AC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AD57-33B7-4591-B2CB-6DDAA08E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1BC4-DB7F-4330-A8FD-3712808B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F5F3-0068-4802-89D7-CB2DC8ED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C0149-3B40-4D9F-99B7-BD06A5BDE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D3080-2FAB-4A37-B44B-7E66A613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EDED-73A3-4684-9F3C-9B9235362E8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4897F-FAAD-4B44-8C35-F3D0309F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BF77-3D28-4000-BC99-23897B17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AD57-33B7-4591-B2CB-6DDAA08E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16EB-36DC-47CE-BE56-FCB383F7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33DEF-58F2-4AD0-A9D3-837A51E5E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1496B-8ED0-49E3-987F-064EFA41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5E79C-F13F-4AB9-A360-3ED3FC90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EDED-73A3-4684-9F3C-9B9235362E8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41E34-B3EF-4A00-83F1-E307D401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3CE6A-3D19-4BEB-B181-011AE5E7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AD57-33B7-4591-B2CB-6DDAA08E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E064F-45AF-4F45-8F13-50A8976B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F4824-FAB6-49C6-ABC9-446E8B988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1F57E-0BFC-456A-B179-53F8E79D7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1EDED-73A3-4684-9F3C-9B9235362E8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5C6D-8FE8-43DD-90E6-6FD19E09D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F56C-E6A7-4D83-ACC2-286C96DEE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AD57-33B7-4591-B2CB-6DDAA08E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5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kton.dev/docs/pipelin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ktoncd/catalog" TargetMode="External"/><Relationship Id="rId3" Type="http://schemas.openxmlformats.org/officeDocument/2006/relationships/hyperlink" Target="https://katacoda.com/tektoncd/" TargetMode="External"/><Relationship Id="rId7" Type="http://schemas.openxmlformats.org/officeDocument/2006/relationships/hyperlink" Target="https://github.com/tektoncd/pipeline/blob/main/docs/developers/local-setup.md" TargetMode="External"/><Relationship Id="rId2" Type="http://schemas.openxmlformats.org/officeDocument/2006/relationships/hyperlink" Target="https://github.com/tektoncd/cl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ktoncd/website/blob/main/tutorials/katacoda/getting-started/src/tekton-katacoda/pipelines/pipeline.yaml" TargetMode="External"/><Relationship Id="rId5" Type="http://schemas.openxmlformats.org/officeDocument/2006/relationships/hyperlink" Target="https://katacoda.com/tektoncd/scenarios/dashboard" TargetMode="External"/><Relationship Id="rId10" Type="http://schemas.openxmlformats.org/officeDocument/2006/relationships/hyperlink" Target="https://github.com/tektoncd/pipeline/tree/main/examples" TargetMode="External"/><Relationship Id="rId4" Type="http://schemas.openxmlformats.org/officeDocument/2006/relationships/hyperlink" Target="https://katacoda.com/tektoncd/scenarios/getting-started" TargetMode="External"/><Relationship Id="rId9" Type="http://schemas.openxmlformats.org/officeDocument/2006/relationships/hyperlink" Target="https://developers.redhat.com/blog/2021/01/13/getting-started-with-tekton-and-pipelin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C94D-799F-4DEC-A510-4EC16E705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9994"/>
            <a:ext cx="10515600" cy="5346969"/>
          </a:xfrm>
        </p:spPr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Brief - IBM cloud PAK for Application, </a:t>
            </a:r>
            <a:r>
              <a:rPr lang="en-US" dirty="0" err="1"/>
              <a:t>Openshift</a:t>
            </a:r>
            <a:r>
              <a:rPr lang="en-US" dirty="0"/>
              <a:t>.</a:t>
            </a:r>
          </a:p>
          <a:p>
            <a:r>
              <a:rPr lang="en-US" dirty="0"/>
              <a:t>Tekton</a:t>
            </a:r>
          </a:p>
          <a:p>
            <a:r>
              <a:rPr lang="en-US" dirty="0"/>
              <a:t>Prerequisite &amp;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/>
              <a:t>Tekton Playground</a:t>
            </a:r>
          </a:p>
          <a:p>
            <a:r>
              <a:rPr lang="en-US" dirty="0"/>
              <a:t>Tekton setup on Local system</a:t>
            </a:r>
          </a:p>
        </p:txBody>
      </p:sp>
    </p:spTree>
    <p:extLst>
      <p:ext uri="{BB962C8B-B14F-4D97-AF65-F5344CB8AC3E}">
        <p14:creationId xmlns:p14="http://schemas.microsoft.com/office/powerpoint/2010/main" val="209219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6319-1A87-424C-8748-54B042E9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Tekton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79E6-0CA2-4C1E-AEF9-1D4A5D545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485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Tekton is a cloud-native solution for building CI/CD systems.</a:t>
            </a:r>
          </a:p>
          <a:p>
            <a:pPr marL="0" indent="0">
              <a:buNone/>
            </a:pPr>
            <a:endParaRPr lang="en-US" sz="2000" dirty="0">
              <a:solidFill>
                <a:srgbClr val="222222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1800" b="1" u="sng" dirty="0"/>
              <a:t>Components</a:t>
            </a:r>
          </a:p>
          <a:p>
            <a:r>
              <a:rPr lang="en-US" sz="1800" dirty="0"/>
              <a:t>Task and Pipelines</a:t>
            </a:r>
          </a:p>
          <a:p>
            <a:r>
              <a:rPr lang="en-US" sz="1800" dirty="0"/>
              <a:t>Custom resource definition</a:t>
            </a:r>
          </a:p>
          <a:p>
            <a:r>
              <a:rPr lang="en-US" sz="1800" dirty="0"/>
              <a:t>Tekton Pipelines</a:t>
            </a:r>
          </a:p>
          <a:p>
            <a:r>
              <a:rPr lang="en-US" sz="1800" dirty="0"/>
              <a:t>Tekton CLI (</a:t>
            </a:r>
            <a:r>
              <a:rPr lang="en-US" sz="1800" dirty="0" err="1"/>
              <a:t>tkn</a:t>
            </a:r>
            <a:r>
              <a:rPr lang="en-US" sz="1800" dirty="0"/>
              <a:t>)</a:t>
            </a:r>
          </a:p>
          <a:p>
            <a:r>
              <a:rPr lang="en-US" sz="1800" dirty="0"/>
              <a:t>Dashboard</a:t>
            </a:r>
          </a:p>
          <a:p>
            <a:endParaRPr lang="en-US" sz="1800" dirty="0"/>
          </a:p>
          <a:p>
            <a:r>
              <a:rPr lang="en-US" sz="1600" dirty="0">
                <a:hlinkClick r:id="rId2"/>
              </a:rPr>
              <a:t>Tasks and Pipelines | Tekton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674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561B9E-E48B-4973-A3F2-4CC16454A129}"/>
              </a:ext>
            </a:extLst>
          </p:cNvPr>
          <p:cNvSpPr txBox="1"/>
          <p:nvPr/>
        </p:nvSpPr>
        <p:spPr>
          <a:xfrm>
            <a:off x="548639" y="309489"/>
            <a:ext cx="1056483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Prerequisite</a:t>
            </a:r>
          </a:p>
          <a:p>
            <a:r>
              <a:rPr lang="en-US" dirty="0"/>
              <a:t>	1) </a:t>
            </a:r>
            <a:r>
              <a:rPr lang="en-US" dirty="0" err="1"/>
              <a:t>kubernetes</a:t>
            </a:r>
            <a:r>
              <a:rPr lang="en-US" dirty="0"/>
              <a:t> cluster</a:t>
            </a:r>
          </a:p>
          <a:p>
            <a:r>
              <a:rPr lang="en-US" dirty="0"/>
              <a:t>	2) Tekton CLI (</a:t>
            </a:r>
            <a:r>
              <a:rPr lang="en-US" dirty="0">
                <a:hlinkClick r:id="rId2"/>
              </a:rPr>
              <a:t>https://github.com/tektoncd/cli</a:t>
            </a:r>
            <a:r>
              <a:rPr lang="en-US" dirty="0"/>
              <a:t>) or </a:t>
            </a:r>
            <a:r>
              <a:rPr lang="en-US" dirty="0" err="1"/>
              <a:t>kubectl</a:t>
            </a:r>
            <a:r>
              <a:rPr lang="en-US" dirty="0"/>
              <a:t> plugin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URLs</a:t>
            </a:r>
          </a:p>
          <a:p>
            <a:r>
              <a:rPr lang="en-US" dirty="0">
                <a:hlinkClick r:id="rId3"/>
              </a:rPr>
              <a:t>Courses and scenarios authored by Tekton CI/CD | </a:t>
            </a:r>
            <a:r>
              <a:rPr lang="en-US" dirty="0" err="1">
                <a:hlinkClick r:id="rId3"/>
              </a:rPr>
              <a:t>Katacoda</a:t>
            </a:r>
            <a:r>
              <a:rPr lang="en-US"/>
              <a:t>  </a:t>
            </a:r>
            <a:endParaRPr lang="en-US" b="1" u="sng" dirty="0"/>
          </a:p>
          <a:p>
            <a:r>
              <a:rPr lang="en-US" dirty="0">
                <a:hlinkClick r:id="rId4"/>
              </a:rPr>
              <a:t>https://katacoda.com/tektoncd/scenarios/getting-started</a:t>
            </a:r>
            <a:r>
              <a:rPr lang="en-US" dirty="0"/>
              <a:t>  (Example)</a:t>
            </a:r>
          </a:p>
          <a:p>
            <a:r>
              <a:rPr lang="en-US" dirty="0">
                <a:hlinkClick r:id="rId5"/>
              </a:rPr>
              <a:t>https://katacoda.com/tektoncd/scenarios/dashboard</a:t>
            </a:r>
            <a:r>
              <a:rPr lang="en-US" dirty="0"/>
              <a:t>          (Dashboard)</a:t>
            </a:r>
          </a:p>
          <a:p>
            <a:r>
              <a:rPr lang="en-US" dirty="0">
                <a:hlinkClick r:id="rId6"/>
              </a:rPr>
              <a:t>https://github.com/tektoncd/website/blob/main/tutorials/katacoda/getting-started/src/tekton-katacoda/pipelines/pipeline.yaml</a:t>
            </a:r>
            <a:r>
              <a:rPr lang="en-US" dirty="0"/>
              <a:t>  (Playground example)</a:t>
            </a:r>
          </a:p>
          <a:p>
            <a:endParaRPr lang="en-US" dirty="0"/>
          </a:p>
          <a:p>
            <a:r>
              <a:rPr lang="en-US" dirty="0">
                <a:hlinkClick r:id="rId7"/>
              </a:rPr>
              <a:t>pipeline/local-setup.md at main · </a:t>
            </a:r>
            <a:r>
              <a:rPr lang="en-US" dirty="0" err="1">
                <a:hlinkClick r:id="rId7"/>
              </a:rPr>
              <a:t>tektoncd</a:t>
            </a:r>
            <a:r>
              <a:rPr lang="en-US" dirty="0">
                <a:hlinkClick r:id="rId7"/>
              </a:rPr>
              <a:t>/pipeline · GitHub</a:t>
            </a:r>
            <a:endParaRPr lang="en-US" dirty="0"/>
          </a:p>
          <a:p>
            <a:r>
              <a:rPr lang="en-US" dirty="0">
                <a:hlinkClick r:id="rId8"/>
              </a:rPr>
              <a:t>GitHub - </a:t>
            </a:r>
            <a:r>
              <a:rPr lang="en-US" dirty="0" err="1">
                <a:hlinkClick r:id="rId8"/>
              </a:rPr>
              <a:t>tektoncd</a:t>
            </a:r>
            <a:r>
              <a:rPr lang="en-US" dirty="0">
                <a:hlinkClick r:id="rId8"/>
              </a:rPr>
              <a:t>/catalog: Catalog of shared Tasks and Pipelines.</a:t>
            </a:r>
            <a:r>
              <a:rPr lang="en-US" dirty="0"/>
              <a:t>   (Catalog Reusable)</a:t>
            </a:r>
          </a:p>
          <a:p>
            <a:r>
              <a:rPr lang="en-US" dirty="0">
                <a:hlinkClick r:id="rId9"/>
              </a:rPr>
              <a:t>https://developers.redhat.com/blog/2021/01/13/getting-started-with-tekton-and-pipelines#</a:t>
            </a:r>
            <a:endParaRPr lang="en-US" dirty="0"/>
          </a:p>
          <a:p>
            <a:r>
              <a:rPr lang="en-US" dirty="0">
                <a:hlinkClick r:id="rId10"/>
              </a:rPr>
              <a:t>pipeline/examples at main · </a:t>
            </a:r>
            <a:r>
              <a:rPr lang="en-US" dirty="0" err="1">
                <a:hlinkClick r:id="rId10"/>
              </a:rPr>
              <a:t>tektoncd</a:t>
            </a:r>
            <a:r>
              <a:rPr lang="en-US" dirty="0">
                <a:hlinkClick r:id="rId10"/>
              </a:rPr>
              <a:t>/pipeline · GitHub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7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6C4D79-EA5A-4624-A00A-A6DFA692636C}"/>
              </a:ext>
            </a:extLst>
          </p:cNvPr>
          <p:cNvSpPr/>
          <p:nvPr/>
        </p:nvSpPr>
        <p:spPr>
          <a:xfrm>
            <a:off x="221875" y="259895"/>
            <a:ext cx="10652452" cy="5563358"/>
          </a:xfrm>
          <a:prstGeom prst="roundRect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E6EAC-0AE0-433B-A6ED-5D346E3E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24" y="595594"/>
            <a:ext cx="4859103" cy="1692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9BAD9-1789-401A-B3D9-78D8918C6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20" y="3408570"/>
            <a:ext cx="4740795" cy="146779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DE9879-2D95-46F9-9577-68D7105696CA}"/>
              </a:ext>
            </a:extLst>
          </p:cNvPr>
          <p:cNvSpPr/>
          <p:nvPr/>
        </p:nvSpPr>
        <p:spPr>
          <a:xfrm>
            <a:off x="759673" y="707853"/>
            <a:ext cx="1280160" cy="1467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repository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C2F475-E85B-4D7B-8FE7-04C53A4887CE}"/>
              </a:ext>
            </a:extLst>
          </p:cNvPr>
          <p:cNvSpPr/>
          <p:nvPr/>
        </p:nvSpPr>
        <p:spPr>
          <a:xfrm>
            <a:off x="8517582" y="700628"/>
            <a:ext cx="1280160" cy="1467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Image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18A602-E15A-4400-A477-A32D74D89D74}"/>
              </a:ext>
            </a:extLst>
          </p:cNvPr>
          <p:cNvCxnSpPr/>
          <p:nvPr/>
        </p:nvCxnSpPr>
        <p:spPr>
          <a:xfrm>
            <a:off x="2139169" y="1434524"/>
            <a:ext cx="7596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B6571D-3C6D-41FE-99C0-814A44509C25}"/>
              </a:ext>
            </a:extLst>
          </p:cNvPr>
          <p:cNvCxnSpPr/>
          <p:nvPr/>
        </p:nvCxnSpPr>
        <p:spPr>
          <a:xfrm>
            <a:off x="7633188" y="1434524"/>
            <a:ext cx="7596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758C1B-4E1B-4270-B422-63FC61404E90}"/>
              </a:ext>
            </a:extLst>
          </p:cNvPr>
          <p:cNvSpPr txBox="1"/>
          <p:nvPr/>
        </p:nvSpPr>
        <p:spPr>
          <a:xfrm>
            <a:off x="2180526" y="888243"/>
            <a:ext cx="8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F119D-FDAE-4961-962D-898225AA3C43}"/>
              </a:ext>
            </a:extLst>
          </p:cNvPr>
          <p:cNvSpPr txBox="1"/>
          <p:nvPr/>
        </p:nvSpPr>
        <p:spPr>
          <a:xfrm>
            <a:off x="7604549" y="1034748"/>
            <a:ext cx="9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8BEF20-F613-434B-8F67-3C18515B9B53}"/>
              </a:ext>
            </a:extLst>
          </p:cNvPr>
          <p:cNvSpPr txBox="1"/>
          <p:nvPr/>
        </p:nvSpPr>
        <p:spPr>
          <a:xfrm>
            <a:off x="668249" y="2399987"/>
            <a:ext cx="155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5E7688-22FD-4CAA-8CB2-2445F156ADA0}"/>
              </a:ext>
            </a:extLst>
          </p:cNvPr>
          <p:cNvSpPr/>
          <p:nvPr/>
        </p:nvSpPr>
        <p:spPr>
          <a:xfrm>
            <a:off x="942552" y="3354786"/>
            <a:ext cx="1280160" cy="1467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Image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EDA5B4-17EB-4001-90FF-10BC29E3ED8D}"/>
              </a:ext>
            </a:extLst>
          </p:cNvPr>
          <p:cNvSpPr/>
          <p:nvPr/>
        </p:nvSpPr>
        <p:spPr>
          <a:xfrm>
            <a:off x="9062523" y="3408568"/>
            <a:ext cx="1280160" cy="1467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Deployed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FAA15-670E-4DBD-B72F-959519EE31A2}"/>
              </a:ext>
            </a:extLst>
          </p:cNvPr>
          <p:cNvSpPr txBox="1"/>
          <p:nvPr/>
        </p:nvSpPr>
        <p:spPr>
          <a:xfrm>
            <a:off x="2371888" y="3719349"/>
            <a:ext cx="9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F2E44D-44AC-4DE7-ADD2-9B92EDB24D3F}"/>
              </a:ext>
            </a:extLst>
          </p:cNvPr>
          <p:cNvCxnSpPr/>
          <p:nvPr/>
        </p:nvCxnSpPr>
        <p:spPr>
          <a:xfrm>
            <a:off x="2371888" y="4177067"/>
            <a:ext cx="7596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407989-7CF0-4E93-8B7B-F14D17496EBF}"/>
              </a:ext>
            </a:extLst>
          </p:cNvPr>
          <p:cNvCxnSpPr>
            <a:cxnSpLocks/>
          </p:cNvCxnSpPr>
          <p:nvPr/>
        </p:nvCxnSpPr>
        <p:spPr>
          <a:xfrm>
            <a:off x="8125053" y="4177067"/>
            <a:ext cx="7596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0A6E2B-282F-47C6-B51A-4DBFC7017A98}"/>
              </a:ext>
            </a:extLst>
          </p:cNvPr>
          <p:cNvSpPr txBox="1"/>
          <p:nvPr/>
        </p:nvSpPr>
        <p:spPr>
          <a:xfrm>
            <a:off x="8067416" y="3719349"/>
            <a:ext cx="9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AEFDF-1004-44C7-A1A1-3B5136B9659E}"/>
              </a:ext>
            </a:extLst>
          </p:cNvPr>
          <p:cNvSpPr txBox="1"/>
          <p:nvPr/>
        </p:nvSpPr>
        <p:spPr>
          <a:xfrm>
            <a:off x="1015820" y="5878751"/>
            <a:ext cx="225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18676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223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PowerPoint Presentation</vt:lpstr>
      <vt:lpstr>Tekton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Tabish</dc:creator>
  <cp:lastModifiedBy>MOHD Tabish</cp:lastModifiedBy>
  <cp:revision>76</cp:revision>
  <dcterms:created xsi:type="dcterms:W3CDTF">2021-11-09T13:19:56Z</dcterms:created>
  <dcterms:modified xsi:type="dcterms:W3CDTF">2021-11-10T09:23:03Z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384258f9-0fbd-4454-b20b-ccbb52ae5bbf</vt:lpwstr>
  </property>
  <property fmtid="{D5CDD505-2E9C-101B-9397-08002B2CF9AE}" pid="3" name="HCLClassD6">
    <vt:lpwstr>False</vt:lpwstr>
  </property>
  <property fmtid="{D5CDD505-2E9C-101B-9397-08002B2CF9AE}" pid="4" name="HCLClassification">
    <vt:lpwstr>HCL_Cla5s_1nt3rnal</vt:lpwstr>
  </property>
</Properties>
</file>