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77BD-A24A-4819-A3AC-AA6C74DCC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A34E5-17E2-4215-A5F8-291415864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3FDF3-51CA-4B5F-B7BE-302D2B7C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D79B-1A8D-40EE-944D-21F0C58803F5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010BD-98E5-4698-870E-9AC27208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F16D-3C0A-4A0C-8635-279EFFDD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4DE-7EAB-4D53-951A-F208220E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1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4DFB-AD8C-42D8-A754-8FBB6F30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21184-87AB-4B37-918B-A69E579C4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C6A5D-2F07-464D-96B4-F3B049A7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D79B-1A8D-40EE-944D-21F0C58803F5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7E2C4-0E35-4A2E-8D27-1BAC9B05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E1419-F8EA-4197-9633-1585E4B9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4DE-7EAB-4D53-951A-F208220E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4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765B37-18B7-49B1-8FFF-B9933C9BC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80FA8-B9AB-42FD-B606-C2A03F862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42E60-47C7-4B04-8A10-A9523A1B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D79B-1A8D-40EE-944D-21F0C58803F5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8E770-F640-4AEC-BAE0-01512273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678C0-2A1B-4286-BF4F-5F0750B2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4DE-7EAB-4D53-951A-F208220E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7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48CC-A242-457B-A5FF-1F532AA3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E1200-B5E3-401B-B498-ACCFF8F59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243AA-5BBD-4A00-8E88-44868912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D79B-1A8D-40EE-944D-21F0C58803F5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6E8AC-4157-411D-8478-1C8341BA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59854-CF24-41DF-B7A6-CE4E9349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4DE-7EAB-4D53-951A-F208220E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1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54D6-F1E9-435C-AF4C-6AA8C5B8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0D872-3987-4581-9726-B55763D5C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D6778-571E-4050-AA92-B0C57E16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D79B-1A8D-40EE-944D-21F0C58803F5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308B3-352A-4620-983E-5A65E9B9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5CF9A-9BB5-43F6-A8C0-BF1528EE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4DE-7EAB-4D53-951A-F208220E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7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2C73-D71C-46DE-A633-A715DEB3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7E86-095E-4A7B-B907-3D9C6DF05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7999F-7799-40EC-BD1D-11CF22AAD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325A2-29EC-4A78-ACCC-23609D20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D79B-1A8D-40EE-944D-21F0C58803F5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3175C-ADED-47C7-851C-5AE768D5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2C3F6-4518-4CC1-A5E0-5E870B66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4DE-7EAB-4D53-951A-F208220E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3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3C66-FD36-465C-AC71-23D70547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D32A2-2923-4C47-8064-A38905A6A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57CF5-F142-4AC5-9660-4FE63E8EC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C083-F87F-40B3-93FA-7D4588EAF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846A9-9FA4-4922-991C-FAA262D87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A1E179-4695-4AC9-A652-0F64A5C3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D79B-1A8D-40EE-944D-21F0C58803F5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064A0-A787-4F88-B8B0-791F4C9E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73768-8EE8-4B92-A1D3-5CFD01CA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4DE-7EAB-4D53-951A-F208220E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3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C24B-8089-43D0-BF0F-4408C51F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DD925-6BAE-435C-955C-CF2D304D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D79B-1A8D-40EE-944D-21F0C58803F5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DDDC6-074D-4744-A7C8-277A210B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22F4A-DB60-419E-8A9A-3BCB0CE1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4DE-7EAB-4D53-951A-F208220E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0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BE07D-A2C2-4DEF-BED4-EF2C9465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D79B-1A8D-40EE-944D-21F0C58803F5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3D0EE-8FFB-4EA9-B442-45C83F8D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CC942-38E4-41BA-89E6-AFB4F11C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4DE-7EAB-4D53-951A-F208220E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6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31A0-7298-4B9C-9A72-88119ED1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CD375-1C98-453B-B80A-7B8D8B7C9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72979-64EE-4FE7-A473-92177F0D3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F83BB-D6D1-4410-B4F0-1E262B21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D79B-1A8D-40EE-944D-21F0C58803F5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EA634-21AB-4DD4-8060-1E057D004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4445C-F51B-489E-BD01-05D5F3C5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4DE-7EAB-4D53-951A-F208220E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9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CEC0-B332-434F-B449-785751B1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6699DE-4FDC-4D8B-AB98-58FF1796E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AD01F-7422-4F0A-87F9-769419715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2C490-FDDD-429D-9D9E-E9AD25FD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D79B-1A8D-40EE-944D-21F0C58803F5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80E03-73F3-49D3-9A9E-F80C14EC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D17F7-91D5-43B1-8A5E-5F5C2A74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4DE-7EAB-4D53-951A-F208220E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9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F7252-B651-4BAA-939C-F15D8DC5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488B6-25DA-49C9-9DC5-7BC558C71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78513-C1A3-4053-899A-430E654A4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9D79B-1A8D-40EE-944D-21F0C58803F5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8499-5047-42BF-9DDA-4EDF983FC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9C154-C1DC-4201-B3F0-618D1D11E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494DE-7EAB-4D53-951A-F208220E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6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FAD633-5947-4FBD-8604-4F6CE8AB99A2}"/>
              </a:ext>
            </a:extLst>
          </p:cNvPr>
          <p:cNvSpPr/>
          <p:nvPr/>
        </p:nvSpPr>
        <p:spPr>
          <a:xfrm>
            <a:off x="1444487" y="397565"/>
            <a:ext cx="1232452" cy="583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B123DE-8256-4C14-BCA8-ABC751FDC508}"/>
              </a:ext>
            </a:extLst>
          </p:cNvPr>
          <p:cNvSpPr/>
          <p:nvPr/>
        </p:nvSpPr>
        <p:spPr>
          <a:xfrm>
            <a:off x="8806069" y="390939"/>
            <a:ext cx="1232452" cy="583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EFFE13-1E18-4367-BCE4-4FF76BDC629C}"/>
              </a:ext>
            </a:extLst>
          </p:cNvPr>
          <p:cNvCxnSpPr>
            <a:stCxn id="5" idx="2"/>
          </p:cNvCxnSpPr>
          <p:nvPr/>
        </p:nvCxnSpPr>
        <p:spPr>
          <a:xfrm flipH="1">
            <a:off x="2054087" y="980661"/>
            <a:ext cx="6626" cy="5618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B6CFE5-0F50-4C90-87AD-B39AB1BA9A80}"/>
              </a:ext>
            </a:extLst>
          </p:cNvPr>
          <p:cNvCxnSpPr/>
          <p:nvPr/>
        </p:nvCxnSpPr>
        <p:spPr>
          <a:xfrm flipH="1">
            <a:off x="9422295" y="980661"/>
            <a:ext cx="6626" cy="5618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16E0F3-71F2-4139-A8C1-7BCF7DBE4CC5}"/>
              </a:ext>
            </a:extLst>
          </p:cNvPr>
          <p:cNvSpPr txBox="1"/>
          <p:nvPr/>
        </p:nvSpPr>
        <p:spPr>
          <a:xfrm>
            <a:off x="1321259" y="119567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T1 = 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5D19C-F607-496C-8455-84A9BA833715}"/>
              </a:ext>
            </a:extLst>
          </p:cNvPr>
          <p:cNvSpPr txBox="1"/>
          <p:nvPr/>
        </p:nvSpPr>
        <p:spPr>
          <a:xfrm>
            <a:off x="2342443" y="1018761"/>
            <a:ext cx="131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From client to line</a:t>
            </a:r>
            <a:br>
              <a:rPr lang="en-US" sz="1200" dirty="0"/>
            </a:br>
            <a:r>
              <a:rPr lang="en-US" sz="1200" dirty="0"/>
              <a:t> 0.1 msec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572424-E676-4BEF-8C4A-9BEF1D8B941E}"/>
              </a:ext>
            </a:extLst>
          </p:cNvPr>
          <p:cNvCxnSpPr/>
          <p:nvPr/>
        </p:nvCxnSpPr>
        <p:spPr>
          <a:xfrm>
            <a:off x="2153479" y="1434211"/>
            <a:ext cx="7176051" cy="27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C61903-C92F-4A65-B97D-D857089D7C1E}"/>
              </a:ext>
            </a:extLst>
          </p:cNvPr>
          <p:cNvSpPr txBox="1"/>
          <p:nvPr/>
        </p:nvSpPr>
        <p:spPr>
          <a:xfrm>
            <a:off x="4850329" y="1079761"/>
            <a:ext cx="251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From client to server with light speed</a:t>
            </a:r>
            <a:br>
              <a:rPr lang="en-US" sz="1200" dirty="0"/>
            </a:br>
            <a:r>
              <a:rPr lang="en-US" sz="1200" dirty="0"/>
              <a:t> 3.3 msec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F343AD-6203-4C9F-8491-0DB8806F1D2B}"/>
              </a:ext>
            </a:extLst>
          </p:cNvPr>
          <p:cNvSpPr txBox="1"/>
          <p:nvPr/>
        </p:nvSpPr>
        <p:spPr>
          <a:xfrm>
            <a:off x="5041502" y="1653493"/>
            <a:ext cx="1361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For New socket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61959E-9187-4945-94C6-580195D621A8}"/>
              </a:ext>
            </a:extLst>
          </p:cNvPr>
          <p:cNvSpPr txBox="1"/>
          <p:nvPr/>
        </p:nvSpPr>
        <p:spPr>
          <a:xfrm>
            <a:off x="7907600" y="1160186"/>
            <a:ext cx="1365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From line to server</a:t>
            </a:r>
            <a:br>
              <a:rPr lang="en-US" sz="1200" dirty="0"/>
            </a:br>
            <a:r>
              <a:rPr lang="en-US" sz="1200" dirty="0"/>
              <a:t> 0.001 msec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B655BB-3DDF-448A-9418-CB24FCB8824D}"/>
              </a:ext>
            </a:extLst>
          </p:cNvPr>
          <p:cNvSpPr txBox="1"/>
          <p:nvPr/>
        </p:nvSpPr>
        <p:spPr>
          <a:xfrm>
            <a:off x="9425608" y="1426502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T2 = 0 + 0.1 + 3.3 + 0.001</a:t>
            </a:r>
            <a:br>
              <a:rPr lang="en-US" sz="1400" b="1" dirty="0">
                <a:solidFill>
                  <a:srgbClr val="00B050"/>
                </a:solidFill>
              </a:rPr>
            </a:br>
            <a:r>
              <a:rPr lang="en-US" sz="1400" b="1" dirty="0">
                <a:solidFill>
                  <a:srgbClr val="00B050"/>
                </a:solidFill>
              </a:rPr>
              <a:t>T2 =  3.401 msec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BB8F83-840D-4781-8441-714ACC896ACC}"/>
              </a:ext>
            </a:extLst>
          </p:cNvPr>
          <p:cNvCxnSpPr>
            <a:cxnSpLocks/>
          </p:cNvCxnSpPr>
          <p:nvPr/>
        </p:nvCxnSpPr>
        <p:spPr>
          <a:xfrm flipH="1">
            <a:off x="2153479" y="2544417"/>
            <a:ext cx="7176051" cy="19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BE0B41B-606D-4040-A22A-3C51046A55D0}"/>
              </a:ext>
            </a:extLst>
          </p:cNvPr>
          <p:cNvSpPr txBox="1"/>
          <p:nvPr/>
        </p:nvSpPr>
        <p:spPr>
          <a:xfrm>
            <a:off x="5262204" y="2743200"/>
            <a:ext cx="844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For ACK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B2B350-3EDA-4FB5-9F11-AA22CC1DCEB9}"/>
              </a:ext>
            </a:extLst>
          </p:cNvPr>
          <p:cNvSpPr txBox="1"/>
          <p:nvPr/>
        </p:nvSpPr>
        <p:spPr>
          <a:xfrm>
            <a:off x="9518735" y="2330892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T3 = 0 + 3.401 msec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7DFF7B-A8C9-4DD0-B9A6-9DCA0AB5EB15}"/>
              </a:ext>
            </a:extLst>
          </p:cNvPr>
          <p:cNvSpPr txBox="1"/>
          <p:nvPr/>
        </p:nvSpPr>
        <p:spPr>
          <a:xfrm>
            <a:off x="286277" y="2481590"/>
            <a:ext cx="1792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T4 = 0 + 3.401 + 3.401</a:t>
            </a:r>
            <a:br>
              <a:rPr lang="en-US" sz="1400" b="1" dirty="0">
                <a:solidFill>
                  <a:srgbClr val="00B050"/>
                </a:solidFill>
              </a:rPr>
            </a:br>
            <a:r>
              <a:rPr lang="en-US" sz="1400" b="1" dirty="0">
                <a:solidFill>
                  <a:srgbClr val="00B050"/>
                </a:solidFill>
              </a:rPr>
              <a:t>T4 = 6.802 msec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0894FD-ED0A-463A-8DA2-73A656C557BF}"/>
              </a:ext>
            </a:extLst>
          </p:cNvPr>
          <p:cNvCxnSpPr>
            <a:cxnSpLocks/>
          </p:cNvCxnSpPr>
          <p:nvPr/>
        </p:nvCxnSpPr>
        <p:spPr>
          <a:xfrm>
            <a:off x="2153479" y="3754985"/>
            <a:ext cx="7176051" cy="35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FEFA109-676B-417F-B8CA-9DD3BDE04FEB}"/>
              </a:ext>
            </a:extLst>
          </p:cNvPr>
          <p:cNvSpPr txBox="1"/>
          <p:nvPr/>
        </p:nvSpPr>
        <p:spPr>
          <a:xfrm>
            <a:off x="261609" y="3438939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T5 </a:t>
            </a:r>
            <a:r>
              <a:rPr lang="en-US" sz="1400" b="1" dirty="0">
                <a:solidFill>
                  <a:srgbClr val="00B050"/>
                </a:solidFill>
              </a:rPr>
              <a:t>= 0 + 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b="1" dirty="0">
                <a:solidFill>
                  <a:srgbClr val="00B050"/>
                </a:solidFill>
              </a:rPr>
              <a:t>6.802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br>
              <a:rPr lang="en-US" sz="1400" dirty="0">
                <a:solidFill>
                  <a:srgbClr val="00B050"/>
                </a:solidFill>
              </a:rPr>
            </a:br>
            <a:r>
              <a:rPr lang="en-US" sz="1400" dirty="0">
                <a:solidFill>
                  <a:srgbClr val="00B050"/>
                </a:solidFill>
              </a:rPr>
              <a:t>T5 = </a:t>
            </a:r>
            <a:r>
              <a:rPr lang="en-US" sz="1400" b="1" dirty="0">
                <a:solidFill>
                  <a:srgbClr val="00B050"/>
                </a:solidFill>
              </a:rPr>
              <a:t>6.802</a:t>
            </a:r>
            <a:r>
              <a:rPr lang="en-US" sz="1400" dirty="0">
                <a:solidFill>
                  <a:srgbClr val="00B050"/>
                </a:solidFill>
              </a:rPr>
              <a:t> msec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D070A7-F47D-4C58-87F3-503EA953F0E1}"/>
              </a:ext>
            </a:extLst>
          </p:cNvPr>
          <p:cNvSpPr txBox="1"/>
          <p:nvPr/>
        </p:nvSpPr>
        <p:spPr>
          <a:xfrm>
            <a:off x="2198718" y="2214936"/>
            <a:ext cx="131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From line to client</a:t>
            </a:r>
            <a:br>
              <a:rPr lang="en-US" sz="1200" dirty="0"/>
            </a:br>
            <a:r>
              <a:rPr lang="en-US" sz="1200" dirty="0"/>
              <a:t> 0.1 msec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BEDF9D-3288-4A0B-8D37-0A321461E4B1}"/>
              </a:ext>
            </a:extLst>
          </p:cNvPr>
          <p:cNvSpPr txBox="1"/>
          <p:nvPr/>
        </p:nvSpPr>
        <p:spPr>
          <a:xfrm>
            <a:off x="8054098" y="2082027"/>
            <a:ext cx="1365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From server to line</a:t>
            </a:r>
            <a:br>
              <a:rPr lang="en-US" sz="1200" dirty="0"/>
            </a:br>
            <a:r>
              <a:rPr lang="en-US" sz="1200" dirty="0"/>
              <a:t> 0.001 msec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52A485-5717-497E-B9CC-F053606F5529}"/>
              </a:ext>
            </a:extLst>
          </p:cNvPr>
          <p:cNvSpPr txBox="1"/>
          <p:nvPr/>
        </p:nvSpPr>
        <p:spPr>
          <a:xfrm>
            <a:off x="4850329" y="2201639"/>
            <a:ext cx="251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 server to client with light speed</a:t>
            </a:r>
            <a:br>
              <a:rPr lang="en-US" sz="1200" dirty="0"/>
            </a:br>
            <a:r>
              <a:rPr lang="en-US" sz="1200" dirty="0"/>
              <a:t> 3.3 msec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44586F-B378-40CF-B9ED-65C4102875BD}"/>
              </a:ext>
            </a:extLst>
          </p:cNvPr>
          <p:cNvSpPr txBox="1"/>
          <p:nvPr/>
        </p:nvSpPr>
        <p:spPr>
          <a:xfrm>
            <a:off x="2312027" y="3293320"/>
            <a:ext cx="131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From client to line</a:t>
            </a:r>
            <a:br>
              <a:rPr lang="en-US" sz="1200" dirty="0"/>
            </a:br>
            <a:r>
              <a:rPr lang="en-US" sz="1200" dirty="0"/>
              <a:t> 1 msec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0A96E7-7B62-46B7-9202-237435363E11}"/>
              </a:ext>
            </a:extLst>
          </p:cNvPr>
          <p:cNvSpPr txBox="1"/>
          <p:nvPr/>
        </p:nvSpPr>
        <p:spPr>
          <a:xfrm>
            <a:off x="4850329" y="3438939"/>
            <a:ext cx="251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From client to server with light speed</a:t>
            </a:r>
            <a:br>
              <a:rPr lang="en-US" sz="1200" dirty="0"/>
            </a:br>
            <a:r>
              <a:rPr lang="en-US" sz="1200" dirty="0"/>
              <a:t> 3.3 msec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D64247-9783-43A5-ABD0-8442F5DE0CB2}"/>
              </a:ext>
            </a:extLst>
          </p:cNvPr>
          <p:cNvSpPr txBox="1"/>
          <p:nvPr/>
        </p:nvSpPr>
        <p:spPr>
          <a:xfrm>
            <a:off x="8123446" y="3594411"/>
            <a:ext cx="1365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From line to server</a:t>
            </a:r>
            <a:br>
              <a:rPr lang="en-US" sz="1200" dirty="0"/>
            </a:br>
            <a:r>
              <a:rPr lang="en-US" sz="1200" dirty="0"/>
              <a:t> 0.01 msec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FF6AA6-95E2-4315-8403-0EF22B28A2EC}"/>
              </a:ext>
            </a:extLst>
          </p:cNvPr>
          <p:cNvSpPr txBox="1"/>
          <p:nvPr/>
        </p:nvSpPr>
        <p:spPr>
          <a:xfrm>
            <a:off x="5401525" y="3980789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Hello Sir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AF16CC-F092-48E7-92C3-E7D5FFB20D8F}"/>
              </a:ext>
            </a:extLst>
          </p:cNvPr>
          <p:cNvSpPr txBox="1"/>
          <p:nvPr/>
        </p:nvSpPr>
        <p:spPr>
          <a:xfrm>
            <a:off x="9573540" y="3819698"/>
            <a:ext cx="2311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T6 </a:t>
            </a:r>
            <a:r>
              <a:rPr lang="en-US" sz="1400" b="1" dirty="0">
                <a:solidFill>
                  <a:srgbClr val="00B050"/>
                </a:solidFill>
              </a:rPr>
              <a:t>= 0 + 1 + 3.3 + 0.1 +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b="1" dirty="0">
                <a:solidFill>
                  <a:srgbClr val="00B050"/>
                </a:solidFill>
              </a:rPr>
              <a:t>6.802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br>
              <a:rPr lang="en-US" sz="1400" dirty="0">
                <a:solidFill>
                  <a:srgbClr val="00B050"/>
                </a:solidFill>
              </a:rPr>
            </a:br>
            <a:r>
              <a:rPr lang="en-US" sz="1400" dirty="0">
                <a:solidFill>
                  <a:srgbClr val="00B050"/>
                </a:solidFill>
              </a:rPr>
              <a:t>T6 = </a:t>
            </a:r>
            <a:r>
              <a:rPr lang="en-US" sz="1400" b="1" dirty="0">
                <a:solidFill>
                  <a:srgbClr val="00B050"/>
                </a:solidFill>
              </a:rPr>
              <a:t>11.202</a:t>
            </a:r>
            <a:r>
              <a:rPr lang="en-US" sz="1400" dirty="0">
                <a:solidFill>
                  <a:srgbClr val="00B050"/>
                </a:solidFill>
              </a:rPr>
              <a:t> msec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847DF0-9343-44C6-A9AE-2C545F7EA266}"/>
              </a:ext>
            </a:extLst>
          </p:cNvPr>
          <p:cNvCxnSpPr>
            <a:cxnSpLocks/>
          </p:cNvCxnSpPr>
          <p:nvPr/>
        </p:nvCxnSpPr>
        <p:spPr>
          <a:xfrm flipH="1">
            <a:off x="2171519" y="5177662"/>
            <a:ext cx="7176051" cy="19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13EC206-3C27-4E3D-89D5-40689037384D}"/>
              </a:ext>
            </a:extLst>
          </p:cNvPr>
          <p:cNvSpPr txBox="1"/>
          <p:nvPr/>
        </p:nvSpPr>
        <p:spPr>
          <a:xfrm>
            <a:off x="9549503" y="4853225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T7 </a:t>
            </a:r>
            <a:r>
              <a:rPr lang="en-US" sz="1400" b="1" dirty="0">
                <a:solidFill>
                  <a:srgbClr val="00B050"/>
                </a:solidFill>
              </a:rPr>
              <a:t>= 0 + 11.202 </a:t>
            </a:r>
            <a:br>
              <a:rPr lang="en-US" sz="1400" dirty="0">
                <a:solidFill>
                  <a:srgbClr val="00B050"/>
                </a:solidFill>
              </a:rPr>
            </a:br>
            <a:r>
              <a:rPr lang="en-US" sz="1400" dirty="0">
                <a:solidFill>
                  <a:srgbClr val="00B050"/>
                </a:solidFill>
              </a:rPr>
              <a:t>T7 = </a:t>
            </a:r>
            <a:r>
              <a:rPr lang="en-US" sz="1400" b="1" dirty="0">
                <a:solidFill>
                  <a:srgbClr val="00B050"/>
                </a:solidFill>
              </a:rPr>
              <a:t>11.202</a:t>
            </a:r>
            <a:r>
              <a:rPr lang="en-US" sz="1400" dirty="0">
                <a:solidFill>
                  <a:srgbClr val="00B050"/>
                </a:solidFill>
              </a:rPr>
              <a:t> msec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D55E189-FD1D-4D64-BE0A-B269237DAC25}"/>
              </a:ext>
            </a:extLst>
          </p:cNvPr>
          <p:cNvSpPr txBox="1"/>
          <p:nvPr/>
        </p:nvSpPr>
        <p:spPr>
          <a:xfrm>
            <a:off x="8123446" y="4700409"/>
            <a:ext cx="1365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 server to line</a:t>
            </a:r>
            <a:br>
              <a:rPr lang="en-US" sz="1200" dirty="0"/>
            </a:br>
            <a:r>
              <a:rPr lang="en-US" sz="1200" dirty="0"/>
              <a:t> 0.01 msec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F44DB7-CBE0-4203-B139-1F20D95B9508}"/>
              </a:ext>
            </a:extLst>
          </p:cNvPr>
          <p:cNvSpPr txBox="1"/>
          <p:nvPr/>
        </p:nvSpPr>
        <p:spPr>
          <a:xfrm>
            <a:off x="5401525" y="5376445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Hello Sir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5EBEC8-7439-4D72-965F-9EB1BBBD05FC}"/>
              </a:ext>
            </a:extLst>
          </p:cNvPr>
          <p:cNvSpPr txBox="1"/>
          <p:nvPr/>
        </p:nvSpPr>
        <p:spPr>
          <a:xfrm>
            <a:off x="4840111" y="4772610"/>
            <a:ext cx="251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From client to server with light speed</a:t>
            </a:r>
            <a:br>
              <a:rPr lang="en-US" sz="1200" dirty="0"/>
            </a:br>
            <a:r>
              <a:rPr lang="en-US" sz="1200" dirty="0"/>
              <a:t> 3.3 msec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1568D3-C55D-4639-ABFE-4536B9EAFFEC}"/>
              </a:ext>
            </a:extLst>
          </p:cNvPr>
          <p:cNvSpPr txBox="1"/>
          <p:nvPr/>
        </p:nvSpPr>
        <p:spPr>
          <a:xfrm>
            <a:off x="2121524" y="4903171"/>
            <a:ext cx="131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From client to line</a:t>
            </a:r>
            <a:br>
              <a:rPr lang="en-US" sz="1200" dirty="0"/>
            </a:br>
            <a:r>
              <a:rPr lang="en-US" sz="1200" dirty="0"/>
              <a:t> 1 msec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6C21E91-484C-4D8F-A510-B997DBB36650}"/>
              </a:ext>
            </a:extLst>
          </p:cNvPr>
          <p:cNvSpPr txBox="1"/>
          <p:nvPr/>
        </p:nvSpPr>
        <p:spPr>
          <a:xfrm>
            <a:off x="188604" y="5134003"/>
            <a:ext cx="1872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T8 </a:t>
            </a:r>
            <a:r>
              <a:rPr lang="en-US" sz="1400" b="1" dirty="0">
                <a:solidFill>
                  <a:srgbClr val="00B050"/>
                </a:solidFill>
              </a:rPr>
              <a:t>= 0 + 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b="1" dirty="0">
                <a:solidFill>
                  <a:srgbClr val="00B050"/>
                </a:solidFill>
              </a:rPr>
              <a:t>6.802 + 6.802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br>
              <a:rPr lang="en-US" sz="1400" dirty="0">
                <a:solidFill>
                  <a:srgbClr val="00B050"/>
                </a:solidFill>
              </a:rPr>
            </a:br>
            <a:r>
              <a:rPr lang="en-US" sz="1400" dirty="0">
                <a:solidFill>
                  <a:srgbClr val="00B050"/>
                </a:solidFill>
              </a:rPr>
              <a:t>T8 = </a:t>
            </a:r>
            <a:r>
              <a:rPr lang="en-US" sz="1400" b="1" dirty="0">
                <a:solidFill>
                  <a:srgbClr val="00B050"/>
                </a:solidFill>
              </a:rPr>
              <a:t>13.604</a:t>
            </a:r>
            <a:r>
              <a:rPr lang="en-US" sz="1400" dirty="0">
                <a:solidFill>
                  <a:srgbClr val="00B050"/>
                </a:solidFill>
              </a:rPr>
              <a:t> msec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CDE5B87-096A-4045-AF4E-471F2CBFC7C9}"/>
              </a:ext>
            </a:extLst>
          </p:cNvPr>
          <p:cNvSpPr/>
          <p:nvPr/>
        </p:nvSpPr>
        <p:spPr>
          <a:xfrm>
            <a:off x="2741372" y="5834674"/>
            <a:ext cx="877835" cy="3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T1 = 0 Msec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9168891-A3DB-420C-9329-EAF8922F76F7}"/>
              </a:ext>
            </a:extLst>
          </p:cNvPr>
          <p:cNvSpPr/>
          <p:nvPr/>
        </p:nvSpPr>
        <p:spPr>
          <a:xfrm>
            <a:off x="3771525" y="5826944"/>
            <a:ext cx="1145038" cy="3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T2 = 3.401 Msec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8CDC431-53A8-49D1-936A-98E3C5785FD8}"/>
              </a:ext>
            </a:extLst>
          </p:cNvPr>
          <p:cNvSpPr/>
          <p:nvPr/>
        </p:nvSpPr>
        <p:spPr>
          <a:xfrm>
            <a:off x="3440539" y="6311952"/>
            <a:ext cx="1358734" cy="3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T6 = 11.202 Msec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A098DA7-6BA5-4532-917A-59C099504BDE}"/>
              </a:ext>
            </a:extLst>
          </p:cNvPr>
          <p:cNvSpPr/>
          <p:nvPr/>
        </p:nvSpPr>
        <p:spPr>
          <a:xfrm>
            <a:off x="6344795" y="5848875"/>
            <a:ext cx="1214187" cy="3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T4 = 6.802 Msec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56C5E03-0F72-4E92-B8A9-3BFC2A9FDB38}"/>
              </a:ext>
            </a:extLst>
          </p:cNvPr>
          <p:cNvSpPr/>
          <p:nvPr/>
        </p:nvSpPr>
        <p:spPr>
          <a:xfrm>
            <a:off x="5047439" y="5839239"/>
            <a:ext cx="1145038" cy="3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T3 = 3.401 Msec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CE9BA8E-867F-4929-B1C4-4328EA2517BF}"/>
              </a:ext>
            </a:extLst>
          </p:cNvPr>
          <p:cNvSpPr/>
          <p:nvPr/>
        </p:nvSpPr>
        <p:spPr>
          <a:xfrm>
            <a:off x="7708431" y="5853634"/>
            <a:ext cx="1214187" cy="3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T5 = 6.802 Msec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4EE1795-3612-4A75-A6CA-2D17B00047B8}"/>
              </a:ext>
            </a:extLst>
          </p:cNvPr>
          <p:cNvSpPr/>
          <p:nvPr/>
        </p:nvSpPr>
        <p:spPr>
          <a:xfrm>
            <a:off x="4986061" y="6321561"/>
            <a:ext cx="1358734" cy="3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T7 = 11.202 Msec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B690609-ADE8-4284-8905-FBE24C2DEE5D}"/>
              </a:ext>
            </a:extLst>
          </p:cNvPr>
          <p:cNvSpPr/>
          <p:nvPr/>
        </p:nvSpPr>
        <p:spPr>
          <a:xfrm>
            <a:off x="6494244" y="6335529"/>
            <a:ext cx="1358734" cy="3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T8 = 13.604 Msec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538A334-7575-4DB7-A4BD-DE6EA5450C0B}"/>
              </a:ext>
            </a:extLst>
          </p:cNvPr>
          <p:cNvSpPr/>
          <p:nvPr/>
        </p:nvSpPr>
        <p:spPr>
          <a:xfrm>
            <a:off x="4797999" y="42303"/>
            <a:ext cx="2531019" cy="77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Mohammad Al-Tawil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118256</a:t>
            </a:r>
          </a:p>
        </p:txBody>
      </p:sp>
    </p:spTree>
    <p:extLst>
      <p:ext uri="{BB962C8B-B14F-4D97-AF65-F5344CB8AC3E}">
        <p14:creationId xmlns:p14="http://schemas.microsoft.com/office/powerpoint/2010/main" val="408147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238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mohd altawil</dc:creator>
  <cp:lastModifiedBy>mohd altawil</cp:lastModifiedBy>
  <cp:revision>8</cp:revision>
  <dcterms:created xsi:type="dcterms:W3CDTF">2020-11-15T10:51:58Z</dcterms:created>
  <dcterms:modified xsi:type="dcterms:W3CDTF">2020-11-15T12:16:12Z</dcterms:modified>
</cp:coreProperties>
</file>