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69" d="100"/>
          <a:sy n="69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sp>
        <p:nvSpPr>
          <p:cNvPr id="1229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D1D5FD32-2C4C-469C-ACB5-89FC66865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62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1A3DD-C8DF-4F4E-99C5-07700D78F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65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A5601-6C9A-4F2D-BBF3-B9F29DAA99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8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18C6-2C15-41A6-9C30-867CD299A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8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B863D-7DE8-47C0-89FA-16B0300E7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63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288AC-98B2-4DF0-A297-4CCEA99A0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CFC8-D6C3-44A0-ABDF-058A7F2F6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0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2EACC-67C8-4D28-B3C9-0E7AB347C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9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02774-FF6E-4556-99F3-353112FC3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6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4CD7D-056C-4FE7-A16E-28D2579E1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3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07CC7-8154-4157-AD01-E9E7AD75C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9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E4C989FD-BEEF-4856-A894-B115133F5E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Conducting Usability Tests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Calisto MT" pitchFamily="18" charset="0"/>
                <a:ea typeface="SimHei" pitchFamily="49" charset="-122"/>
                <a:cs typeface="Aharoni" pitchFamily="2" charset="-79"/>
              </a:rPr>
              <a:t>Chapter 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6-Prepare the Test Materials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mtClean="0">
                <a:latin typeface="Times New Roman" panose="02020603050405020304" pitchFamily="18" charset="0"/>
              </a:rPr>
              <a:t>Prepare the following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Times New Roman" panose="02020603050405020304" pitchFamily="18" charset="0"/>
              </a:rPr>
              <a:t>Written test material.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Times New Roman" panose="02020603050405020304" pitchFamily="18" charset="0"/>
              </a:rPr>
              <a:t>Location of the test.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Times New Roman" panose="02020603050405020304" pitchFamily="18" charset="0"/>
              </a:rPr>
              <a:t> kind of hardware and software equipment</a:t>
            </a:r>
            <a:r>
              <a:rPr lang="en-US" altLang="en-US" smtClean="0">
                <a:solidFill>
                  <a:srgbClr val="3333CC"/>
                </a:solidFill>
                <a:latin typeface="Times New Roman" panose="02020603050405020304" pitchFamily="18" charset="0"/>
              </a:rPr>
              <a:t>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0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t>7-Set up the Test Environment</a:t>
            </a:r>
            <a:endParaRPr lang="en-US" altLang="en-US" sz="4000" smtClean="0">
              <a:solidFill>
                <a:schemeClr val="bg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400"/>
          </a:xfrm>
        </p:spPr>
        <p:txBody>
          <a:bodyPr/>
          <a:lstStyle/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environment for your test may be:</a:t>
            </a:r>
          </a:p>
          <a:p>
            <a:pPr marL="914400" lvl="1" indent="-514350" algn="just"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user’s work environment (the field) .</a:t>
            </a:r>
          </a:p>
          <a:p>
            <a:pPr marL="914400" lvl="1" indent="-514350" algn="just"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controlled laboratory.</a:t>
            </a:r>
          </a:p>
          <a:p>
            <a:pPr marL="914400" lvl="1" indent="-514350" algn="just"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testing methods .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best chance to learn about actual use in the context of the user’s work and information environment comes from field testing.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8-Record Information Accurately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conduct the test , you need to use accurate methods of recording what you see and hear.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using voice and video recorders, plus take copious notes so that you don’t miss anything .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9-Interpret the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Interpretation requires you to take into account all the elements that can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wrong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testing so that you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clear results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not just calculating data and making changes justified  by numbers, it is also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 common sense.</a:t>
            </a:r>
            <a:endParaRPr lang="en-US" altLang="en-US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10- Incorporate the Feedback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testing produced useful results that you could make the suggested change and then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few times with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positive results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may only obtain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results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,in which case you analyze them reasonably, make the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think they imply , and get on with project.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Pilot Testing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test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 way of reviewing your test to see if your testing material with gather the kind of info you want them to do.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 in the  following areas: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guidelines you give to evaluators are enough to test correctly?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Are the terms easy to understand?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the user perform the test in the allocated time?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documentation consists of procedures gaining empirical data about the </a:t>
            </a:r>
            <a:r>
              <a:rPr lang="en-US" altLang="en-US" sz="2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 of the documentation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types of tests: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task performance (Procedures).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skill and understanding (Tutorials).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for access to information (Reference ).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alt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Guidelines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better results , you must plan testing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Guidelines: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when to test.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test points.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type of test.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performance and learning objectives.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testers and  evaluators.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test materials.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test environment.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information accurately.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data.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feedback.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1-Decide When to Test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test at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time 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 the nine stages of the documentation development process.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you test after you have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draft finished 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you can see the areas that  </a:t>
            </a:r>
            <a:b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need testing.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you can test during the three major phases: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writing or development, and after the document set goes to the customer.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you set for your manual and online help can guide you to test points.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 testing to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Goals</a:t>
            </a:r>
            <a:r>
              <a:rPr lang="en-US" altLang="en-US" sz="1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you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time to test all your documents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concentrate on how to apply the program to the user’s workplace.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19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features 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identified during the user analysis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testing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whatever you try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new ,as innovative ,or as different </a:t>
            </a:r>
            <a:r>
              <a:rPr lang="en-US" alt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–which should make up a lot of your effort- </a:t>
            </a:r>
            <a:r>
              <a:rPr lang="en-US" altLang="en-US" sz="19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get test.</a:t>
            </a:r>
            <a:endParaRPr lang="en-US" altLang="en-US" sz="19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2- Select the Test Points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876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point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issue or feature of a document that might interfere with the efficient and effective application of a program to a user’s work activities.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points fall into two areas: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with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design.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points could be body text size, heading size, cropped screens vs. whole screens, cues for steps and page orientation.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2- Select the Test Points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design strategy by looking at the following design elements: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technical terms that may confuse novice users and subject-matter terms.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:test index for consistency, recognizable terminology.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Cuing Pattern: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icons and labeling graphics.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Heading/Layout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navigation that doesn’t match the user ‘s usage pattern when performing workplace actions.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Extraditionary document format: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special  conditions, waterproof.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3- Choose the Type of Test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tests: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Tests(Can-They-Do_It 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users can successfully complete a  given procedure.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Understandability Tests(Can_they_Understand_It):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users can provide evidence of  what they have learned.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Read-and-Locate Tests (Can_They_Find_It_Test)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how effectively users can locate a given topic of information in a </a:t>
            </a:r>
            <a:r>
              <a:rPr lang="en-US" alt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set.</a:t>
            </a:r>
            <a:endParaRPr lang="en-US" alt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567737" cy="914400"/>
          </a:xfrm>
        </p:spPr>
        <p:txBody>
          <a:bodyPr/>
          <a:lstStyle/>
          <a:p>
            <a:r>
              <a:rPr lang="en-US" altLang="en-US" sz="2800" smtClean="0"/>
              <a:t>4-Set Performance and Learning Objectives.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tests must measure actual behavior, you must come up with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correlate with the kind of performance you want from your users.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broad categories of performance objectives: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Time-related :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How long a procedure should take).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Error-related: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frequency of correctness we can expect users to perform task).</a:t>
            </a:r>
            <a:r>
              <a:rPr lang="en-US" altLang="en-US" sz="2000" smtClean="0"/>
              <a:t> </a:t>
            </a:r>
            <a:endParaRPr lang="en-US" altLang="en-US" sz="2400" smtClean="0"/>
          </a:p>
          <a:p>
            <a:pPr lvl="1" algn="just">
              <a:buFont typeface="Wingdings" panose="05000000000000000000" pitchFamily="2" charset="2"/>
              <a:buChar char="q"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5- Select Testers and Evaluators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tester 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person who administers the test, arranges the meeting with users, sets up the test situation, records the test activities, and so on.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evaluator 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the person taking the usability test.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1328</TotalTime>
  <Words>801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Wingdings</vt:lpstr>
      <vt:lpstr>Calibri</vt:lpstr>
      <vt:lpstr>Times New Roman</vt:lpstr>
      <vt:lpstr>Arial Black</vt:lpstr>
      <vt:lpstr>Calisto MT</vt:lpstr>
      <vt:lpstr>SimHei</vt:lpstr>
      <vt:lpstr>Aharoni</vt:lpstr>
      <vt:lpstr>Radial</vt:lpstr>
      <vt:lpstr>Conducting Usability Tests</vt:lpstr>
      <vt:lpstr>Introduction</vt:lpstr>
      <vt:lpstr>Testing Guidelines</vt:lpstr>
      <vt:lpstr>1-Decide When to Test </vt:lpstr>
      <vt:lpstr>2- Select the Test Points</vt:lpstr>
      <vt:lpstr>2- Select the Test Points</vt:lpstr>
      <vt:lpstr>3- Choose the Type of Test</vt:lpstr>
      <vt:lpstr>4-Set Performance and Learning Objectives.</vt:lpstr>
      <vt:lpstr>5- Select Testers and Evaluators</vt:lpstr>
      <vt:lpstr>6-Prepare the Test Materials</vt:lpstr>
      <vt:lpstr> 7-Set up the Test Environment</vt:lpstr>
      <vt:lpstr>8-Record Information Accurately</vt:lpstr>
      <vt:lpstr>9-Interpret the Data</vt:lpstr>
      <vt:lpstr>10- Incorporate the Feedback</vt:lpstr>
      <vt:lpstr>Pilot Testing 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References</dc:title>
  <dc:creator>Debopriyo</dc:creator>
  <cp:lastModifiedBy>Windows User</cp:lastModifiedBy>
  <cp:revision>138</cp:revision>
  <dcterms:created xsi:type="dcterms:W3CDTF">2006-03-06T21:08:26Z</dcterms:created>
  <dcterms:modified xsi:type="dcterms:W3CDTF">2020-05-07T07:03:13Z</dcterms:modified>
</cp:coreProperties>
</file>