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</p:sldMasterIdLst>
  <p:notesMasterIdLst>
    <p:notesMasterId r:id="rId21"/>
  </p:notesMasterIdLst>
  <p:sldIdLst>
    <p:sldId id="304" r:id="rId2"/>
    <p:sldId id="305" r:id="rId3"/>
    <p:sldId id="306" r:id="rId4"/>
    <p:sldId id="325" r:id="rId5"/>
    <p:sldId id="307" r:id="rId6"/>
    <p:sldId id="308" r:id="rId7"/>
    <p:sldId id="30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5817" autoAdjust="0"/>
  </p:normalViewPr>
  <p:slideViewPr>
    <p:cSldViewPr>
      <p:cViewPr varScale="1">
        <p:scale>
          <a:sx n="62" d="100"/>
          <a:sy n="62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3F697-9427-4DFF-9549-70038D14E494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0B60FC-5E26-45E1-873C-8B48F12842F4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68121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4478C9-42B7-4947-B28D-B9F055D6377B}" type="slidenum">
              <a:rPr lang="en-US" altLang="ar-JO" smtClean="0">
                <a:solidFill>
                  <a:prstClr val="black"/>
                </a:solidFill>
              </a:rPr>
              <a:pPr/>
              <a:t>1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8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DB8795-6545-4F2C-8F31-C051DF83113E}" type="slidenum">
              <a:rPr lang="en-US" altLang="ar-JO" smtClean="0">
                <a:solidFill>
                  <a:prstClr val="black"/>
                </a:solidFill>
              </a:rPr>
              <a:pPr/>
              <a:t>2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C8BA4-2A90-4AB1-BED6-9ED10782421E}" type="slidenum">
              <a:rPr lang="en-US" altLang="ar-JO" smtClean="0">
                <a:solidFill>
                  <a:prstClr val="black"/>
                </a:solidFill>
              </a:rPr>
              <a:pPr/>
              <a:t>3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3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DD4FF-3ADD-476C-9901-87E4B132CFDA}" type="slidenum">
              <a:rPr lang="en-US" altLang="ar-JO" smtClean="0">
                <a:solidFill>
                  <a:prstClr val="black"/>
                </a:solidFill>
              </a:rPr>
              <a:pPr/>
              <a:t>5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1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8AA7FE-E772-4362-9FC8-B526E1A1152E}" type="slidenum">
              <a:rPr lang="en-US" altLang="ar-JO" smtClean="0">
                <a:solidFill>
                  <a:prstClr val="black"/>
                </a:solidFill>
              </a:rPr>
              <a:pPr/>
              <a:t>6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6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820D83-9242-4666-B9A8-7E3F8507131E}" type="slidenum">
              <a:rPr lang="en-US" altLang="ar-JO" smtClean="0">
                <a:solidFill>
                  <a:prstClr val="black"/>
                </a:solidFill>
              </a:rPr>
              <a:pPr/>
              <a:t>7</a:t>
            </a:fld>
            <a:endParaRPr lang="en-US" altLang="ar-J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556E1-FFEC-480B-9886-568D3512CB79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7491915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C828E-8355-4655-9E55-CCA9C9CF7233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32877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9B1AE-2FE6-454D-BA19-613BF2E43702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78346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17F1C-C174-4B62-8FC4-836AF86C9AF2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0427521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4F4A0-BD79-4326-B4F1-B2BA12B980E4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8105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181D-A522-4CEA-8C80-1FBF371C9044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37917940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5EE0E-9F89-40EB-A280-D80562D46B2F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3630680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6A487-1DCD-44AE-BDD1-AFE4CAB98E8C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1486765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2C95B-B87B-41D0-B87E-549C27AF9B0D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6575358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BC9F7-31AB-49E7-A76F-C7EC4F3A1625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0032534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E7738-539A-4E50-AEFD-37FF48C88484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5924933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03756-7446-4174-A757-A7F5CECB374C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0827447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D92DB-E820-45F7-A376-F2E175D49E88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68618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35BCE-652C-46C9-B847-B0E40CB999EE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2640539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961D0-512D-4391-B360-96EABC4A1834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7136118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B667-D945-4D46-9872-12600BF12B2D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3027085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Fatima M. AbuHjeela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B2F55F9-8CFD-4C84-A7A0-61381F143340}" type="slidenum">
              <a:rPr lang="en-US" altLang="ar-JO" smtClean="0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2446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</p:sldLayoutIdLst>
  <p:transition spd="slow">
    <p:push dir="u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355" y="1066800"/>
            <a:ext cx="5826719" cy="1646302"/>
          </a:xfrm>
        </p:spPr>
        <p:txBody>
          <a:bodyPr/>
          <a:lstStyle/>
          <a:p>
            <a:pPr algn="ctr" eaLnBrk="1" hangingPunct="1"/>
            <a:r>
              <a:rPr lang="en-US" altLang="ar-JO" sz="4400" dirty="0"/>
              <a:t>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5826719" cy="1096899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Task Lists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Fatima M. </a:t>
            </a:r>
            <a:r>
              <a:rPr lang="en-US" sz="2400" i="1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AbuHjeela</a:t>
            </a:r>
            <a:endParaRPr lang="en-US" sz="2400" i="1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4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086601" cy="550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Don’t list options as steps,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they</a:t>
            </a:r>
            <a:r>
              <a:rPr lang="en-US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should be part of the task description</a:t>
            </a:r>
            <a:r>
              <a:rPr lang="en-US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in order to show the users that they have many options of doing things. 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You need to make sure that those options get stated clearly and accurately.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Keyboard option, hot keys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Menu options like cancel, return to menu options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</a:t>
            </a:r>
            <a:r>
              <a:rPr lang="en-US" altLang="en-US" sz="2800" dirty="0">
                <a:solidFill>
                  <a:srgbClr val="663300"/>
                </a:solidFill>
                <a:latin typeface="Times New Roman" panose="02020603050405020304" pitchFamily="18" charset="0"/>
              </a:rPr>
              <a:t>Mouse option, mouse, joystick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endParaRPr 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27697639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66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Test your task list: 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The goal of task list is for accuracy, comprehensiveness, and having the 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appropriate level of detail.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Why do we need a Task list?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</a:rPr>
              <a:t>A complete task list leads to complete manual or help system.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How to get task information from programmers?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Meetings, discussions, and  interviews. Create a good relation with those partners.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38184213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772401" cy="3880773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communicating with  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programmers</a:t>
            </a:r>
            <a:r>
              <a:rPr lang="en-US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Their impression of what you doing is not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important.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 They moved to other project and they do not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care about this one anymore.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10041274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3880773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US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interviewing programmers</a:t>
            </a:r>
            <a:r>
              <a:rPr lang="en-US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teamwork and team responsibilities.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Ask the right questions.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Prove you technical ability to understand their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explanations.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 your interviewing skills: your job  requires you to benefit from their expertise, show up on time, short interview one hour maximum, thanks them for their time.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32300416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0480"/>
            <a:ext cx="8077200" cy="3880773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purpose of reviewing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task list and task   </a:t>
            </a:r>
            <a:b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description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- </a:t>
            </a:r>
            <a:r>
              <a:rPr lang="en-US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Communication function</a:t>
            </a:r>
            <a:r>
              <a:rPr lang="en-US" altLang="en-US" sz="2800" dirty="0">
                <a:latin typeface="Times New Roman" panose="02020603050405020304" pitchFamily="18" charset="0"/>
              </a:rPr>
              <a:t>,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help you communicate with people on project, provide you with a way to share your work with others, to let them know what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you are doing and get their contribution.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CC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Management function</a:t>
            </a:r>
            <a:r>
              <a:rPr lang="en-US" altLang="en-US" sz="2800" dirty="0">
                <a:latin typeface="Times New Roman" panose="02020603050405020304" pitchFamily="18" charset="0"/>
              </a:rPr>
              <a:t>,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helps you manage your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project, and allows you to touch base with    everyone’s schedule</a:t>
            </a:r>
            <a:r>
              <a:rPr lang="en-US" altLang="en-US" sz="2800" b="1" dirty="0">
                <a:latin typeface="Times New Roman" panose="02020603050405020304" pitchFamily="18" charset="0"/>
              </a:rPr>
              <a:t>.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Quality assurance function</a:t>
            </a:r>
            <a:r>
              <a:rPr lang="en-US" altLang="en-US" sz="2800" b="1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</a:rPr>
              <a:t>help you maintain the quality of your product.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13427059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7848600" cy="3880773"/>
          </a:xfrm>
        </p:spPr>
        <p:txBody>
          <a:bodyPr>
            <a:noAutofit/>
          </a:bodyPr>
          <a:lstStyle/>
          <a:p>
            <a:r>
              <a:rPr lang="en-US" altLang="en-US" sz="27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 </a:t>
            </a:r>
            <a:r>
              <a:rPr lang="en-US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7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walkthrough: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7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reviews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focus on the </a:t>
            </a:r>
            <a:r>
              <a:rPr lang="en-US" altLang="en-US" sz="27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conformance with the  company policies. The </a:t>
            </a:r>
            <a:r>
              <a:rPr lang="en-US" altLang="en-US" sz="27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review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contribute in  helping you meet the 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needs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employee, such questions will be answered in  the reviews are: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Does the document reflect the workplace 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and goals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Does the document support your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processing?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Does any task has been 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Does the 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document suit your reading  preference?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What </a:t>
            </a:r>
            <a:r>
              <a:rPr lang="en-US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think you will use the document?</a:t>
            </a:r>
            <a:endParaRPr lang="en-US" sz="27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23069898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3956973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How to set up a user Walkthroughs</a:t>
            </a:r>
            <a:r>
              <a:rPr lang="en-US" altLang="en-US" sz="3200" dirty="0">
                <a:latin typeface="Times New Roman" panose="02020603050405020304" pitchFamily="18" charset="0"/>
              </a:rPr>
              <a:t>:</a:t>
            </a:r>
            <a:br>
              <a:rPr lang="en-US" altLang="en-US" sz="3200" b="1" dirty="0">
                <a:latin typeface="Times New Roman" panose="02020603050405020304" pitchFamily="18" charset="0"/>
              </a:rPr>
            </a:br>
            <a:br>
              <a:rPr lang="en-US" altLang="en-US" sz="3200" b="1" dirty="0">
                <a:latin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</a:rPr>
              <a:t> - </a:t>
            </a:r>
            <a:r>
              <a:rPr lang="en-US" altLang="en-US" sz="3200" dirty="0">
                <a:latin typeface="Times New Roman" panose="02020603050405020304" pitchFamily="18" charset="0"/>
              </a:rPr>
              <a:t>Decide on the issue you want to examine.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- Choose the attendees.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- Make copies for all attendees.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- Run the walkthrough.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- Do a follow up review.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206777890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315202" cy="5203163"/>
          </a:xfrm>
        </p:spPr>
        <p:txBody>
          <a:bodyPr>
            <a:noAutofit/>
          </a:bodyPr>
          <a:lstStyle/>
          <a:p>
            <a:r>
              <a:rPr lang="en-US" altLang="en-US" sz="2800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Differences</a:t>
            </a:r>
            <a:r>
              <a:rPr lang="en-US" altLang="en-US" sz="2800" u="sng" dirty="0">
                <a:latin typeface="Times New Roman" panose="02020603050405020304" pitchFamily="18" charset="0"/>
              </a:rPr>
              <a:t> and </a:t>
            </a:r>
            <a:r>
              <a:rPr lang="en-US" altLang="en-US" sz="2800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Similarities:</a:t>
            </a:r>
            <a:br>
              <a:rPr lang="en-US" altLang="en-US" sz="2800" u="sng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1- </a:t>
            </a:r>
            <a:r>
              <a:rPr lang="en-US" altLang="en-US" sz="2800" dirty="0">
                <a:latin typeface="Times New Roman" panose="02020603050405020304" pitchFamily="18" charset="0"/>
              </a:rPr>
              <a:t>Tutorial contains information not used in task description, in tutorial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fields</a:t>
            </a: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filled out, task omits them, tutorial contains more explanations of what the options and task just list</a:t>
            </a:r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them</a:t>
            </a:r>
            <a:r>
              <a:rPr lang="en-US" altLang="en-US" sz="2800" b="1" dirty="0">
                <a:latin typeface="Times New Roman" panose="02020603050405020304" pitchFamily="18" charset="0"/>
              </a:rPr>
              <a:t>.</a:t>
            </a:r>
            <a:br>
              <a:rPr lang="en-US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2- </a:t>
            </a:r>
            <a:r>
              <a:rPr lang="en-US" altLang="en-US" sz="2800" dirty="0">
                <a:latin typeface="Times New Roman" panose="02020603050405020304" pitchFamily="18" charset="0"/>
              </a:rPr>
              <a:t>Task description contains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information</a:t>
            </a:r>
            <a:r>
              <a:rPr lang="en-US" altLang="en-US" sz="2800" dirty="0">
                <a:latin typeface="Times New Roman" panose="02020603050405020304" pitchFamily="18" charset="0"/>
              </a:rPr>
              <a:t> not used in tutorial, some option listed in task description appears in tutorial, others do not.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13511760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848600" cy="4441163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Tutorial contains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different tone</a:t>
            </a:r>
            <a:r>
              <a:rPr lang="en-US" altLang="en-US" sz="2800" dirty="0">
                <a:latin typeface="Times New Roman" panose="02020603050405020304" pitchFamily="18" charset="0"/>
              </a:rPr>
              <a:t> and language,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because it speaks directly to the  user. (Notice,  You…)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 -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Page layout</a:t>
            </a:r>
            <a:r>
              <a:rPr lang="en-US" altLang="en-US" sz="2800" dirty="0">
                <a:latin typeface="Times New Roman" panose="02020603050405020304" pitchFamily="18" charset="0"/>
              </a:rPr>
              <a:t> and format is different, tutorials uses different indentations, styles   to facilitate easy reading by the user. Task list uses a functional format for recording steps and options only.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35360765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347713" cy="13208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Characteristics of a task: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73" y="1219200"/>
            <a:ext cx="7620000" cy="4337973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en-US" sz="3200" b="1" dirty="0">
                <a:latin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</a:rPr>
              <a:t>a- Independent.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b- Short duration twelve steps or less.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c- Goal oriented.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d- Has starting and ending points. 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e- Made up of steps.</a:t>
            </a:r>
            <a:br>
              <a:rPr lang="en-US" altLang="en-US" sz="3200" dirty="0">
                <a:latin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</a:rPr>
              <a:t> f- Often relates to a menu function.</a:t>
            </a:r>
            <a:br>
              <a:rPr lang="en-US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16584978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347713" cy="1320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JO" sz="30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ar-JO" sz="40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Task List Construction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In this section we learn how to: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accent1"/>
                </a:solidFill>
                <a:cs typeface="Andalus" panose="02020603050405020304" pitchFamily="18" charset="-78"/>
              </a:rPr>
              <a:t>Analyze the tasks</a:t>
            </a: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 (</a:t>
            </a:r>
            <a:r>
              <a:rPr lang="en-US" altLang="ar-JO" sz="2400" b="1" dirty="0">
                <a:solidFill>
                  <a:schemeClr val="accent1"/>
                </a:solidFill>
                <a:cs typeface="Andalus" panose="02020603050405020304" pitchFamily="18" charset="-78"/>
              </a:rPr>
              <a:t>task list</a:t>
            </a: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) a software program can perform.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Put these tasks in a form called </a:t>
            </a:r>
            <a:r>
              <a:rPr lang="en-US" altLang="ar-JO" sz="2400" b="1" dirty="0">
                <a:solidFill>
                  <a:schemeClr val="accent1"/>
                </a:solidFill>
                <a:cs typeface="Andalus" panose="02020603050405020304" pitchFamily="18" charset="-78"/>
              </a:rPr>
              <a:t>task description</a:t>
            </a: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.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The </a:t>
            </a:r>
            <a:r>
              <a:rPr lang="en-US" altLang="ar-JO" sz="2400" b="1" dirty="0">
                <a:solidFill>
                  <a:schemeClr val="accent1"/>
                </a:solidFill>
                <a:cs typeface="Andalus" panose="02020603050405020304" pitchFamily="18" charset="-78"/>
              </a:rPr>
              <a:t>task description </a:t>
            </a: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may contain:</a:t>
            </a:r>
          </a:p>
          <a:p>
            <a:pPr marL="1144549" lvl="2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Task name</a:t>
            </a:r>
          </a:p>
          <a:p>
            <a:pPr marL="1144549" lvl="2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Some descriptive detail,</a:t>
            </a:r>
          </a:p>
          <a:p>
            <a:pPr marL="1144549" lvl="2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who performs it, </a:t>
            </a:r>
          </a:p>
          <a:p>
            <a:pPr marL="1144549" lvl="2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starting and goal state, </a:t>
            </a:r>
          </a:p>
          <a:p>
            <a:pPr marL="1144549" lvl="2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ndalus" panose="02020603050405020304" pitchFamily="18" charset="-78"/>
              </a:rPr>
              <a:t>steps, options,  and screens.</a:t>
            </a:r>
            <a:endParaRPr lang="ar-JO" sz="2400" b="1" dirty="0">
              <a:solidFill>
                <a:schemeClr val="tx1">
                  <a:lumMod val="75000"/>
                  <a:lumOff val="25000"/>
                </a:schemeClr>
              </a:solidFill>
              <a:cs typeface="Andalus" panose="02020603050405020304" pitchFamily="18" charset="-7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35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ar-JO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Example of task list for</a:t>
            </a:r>
            <a:r>
              <a:rPr lang="en-US" altLang="ar-JO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ar-JO" sz="3600" i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NetBeans:</a:t>
            </a:r>
            <a:endParaRPr lang="en-US" altLang="ar-JO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5539" name="Content Placeholder 1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546600"/>
          </a:xfrm>
        </p:spPr>
        <p:txBody>
          <a:bodyPr>
            <a:normAutofit/>
          </a:bodyPr>
          <a:lstStyle/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Installing the software.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Creating a project.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Opening an existing project.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Compiling a project.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Running/Debugging a project.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Adding a file to a project</a:t>
            </a:r>
          </a:p>
          <a:p>
            <a:pPr marL="512763" indent="-512763">
              <a:buFont typeface="Garamond" panose="02020404030301010803" pitchFamily="18" charset="0"/>
              <a:buAutoNum type="arabicPeriod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Printing a file.</a:t>
            </a:r>
            <a:endParaRPr lang="ar-JO" altLang="en-US" sz="2400" b="1" dirty="0">
              <a:cs typeface="Andalus" panose="02020603050405020304" pitchFamily="18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0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41" y="304800"/>
            <a:ext cx="6347713" cy="1320800"/>
          </a:xfrm>
        </p:spPr>
        <p:txBody>
          <a:bodyPr/>
          <a:lstStyle/>
          <a:p>
            <a:pPr algn="ctr"/>
            <a:r>
              <a:rPr lang="en-US" dirty="0"/>
              <a:t>Task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010401" cy="46697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The </a:t>
            </a:r>
            <a:r>
              <a:rPr lang="en-US" altLang="ar-JO" sz="2400" b="1" dirty="0">
                <a:solidFill>
                  <a:schemeClr val="accent1"/>
                </a:solidFill>
                <a:cs typeface="Andalus" panose="02020603050405020304" pitchFamily="18" charset="-78"/>
              </a:rPr>
              <a:t>task description </a:t>
            </a:r>
            <a:r>
              <a:rPr lang="en-US" altLang="ar-JO" sz="2400" b="1" dirty="0">
                <a:cs typeface="Andalus" panose="02020603050405020304" pitchFamily="18" charset="-78"/>
              </a:rPr>
              <a:t>may contain: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Task name: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User: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starting state: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 goal state: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Steps: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 options:</a:t>
            </a:r>
          </a:p>
          <a:p>
            <a:pPr marL="1144549" lvl="2" indent="-342900">
              <a:buFont typeface="Wingdings" panose="05000000000000000000" pitchFamily="2" charset="2"/>
              <a:buChar char="§"/>
              <a:defRPr/>
            </a:pPr>
            <a:r>
              <a:rPr lang="en-US" altLang="ar-JO" sz="2400" b="1" dirty="0">
                <a:cs typeface="Andalus" panose="02020603050405020304" pitchFamily="18" charset="-78"/>
              </a:rPr>
              <a:t>Screens: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27344525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3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JO" sz="28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Task list Construction – Guidelines</a:t>
            </a:r>
            <a:endParaRPr lang="ar-JO" altLang="en-US" sz="2800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391401" cy="4669763"/>
          </a:xfrm>
        </p:spPr>
        <p:txBody>
          <a:bodyPr>
            <a:normAutofit/>
          </a:bodyPr>
          <a:lstStyle/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r>
              <a:rPr lang="en-US" altLang="ar-JO" sz="2800" b="1" i="1" dirty="0">
                <a:latin typeface="+mj-lt"/>
                <a:cs typeface="+mj-cs"/>
              </a:rPr>
              <a:t>Determine the right level of detail.</a:t>
            </a:r>
          </a:p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r>
              <a:rPr lang="en-US" altLang="ar-JO" sz="2800" b="1" i="1" dirty="0">
                <a:latin typeface="+mj-lt"/>
                <a:cs typeface="+mj-cs"/>
              </a:rPr>
              <a:t>Categorize the program tasks</a:t>
            </a:r>
          </a:p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r>
              <a:rPr lang="en-US" altLang="ar-JO" sz="28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ar-JO" sz="2800" b="1" i="1" dirty="0">
                <a:latin typeface="+mj-lt"/>
                <a:cs typeface="+mj-cs"/>
              </a:rPr>
              <a:t>Link the task with menu feature</a:t>
            </a:r>
          </a:p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r>
              <a:rPr lang="en-US" altLang="ar-JO" sz="2800" b="1" i="1" dirty="0">
                <a:latin typeface="+mj-lt"/>
                <a:cs typeface="+mj-cs"/>
              </a:rPr>
              <a:t>Write the steps</a:t>
            </a:r>
          </a:p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r>
              <a:rPr lang="en-US" altLang="ar-JO" sz="2800" b="1" i="1" dirty="0">
                <a:latin typeface="+mj-lt"/>
                <a:cs typeface="+mj-cs"/>
              </a:rPr>
              <a:t>Test your task list</a:t>
            </a:r>
          </a:p>
          <a:p>
            <a:pPr marL="512763" indent="-512763" eaLnBrk="1" hangingPunct="1">
              <a:buFont typeface="Garamond" panose="02020404030301010803" pitchFamily="18" charset="0"/>
              <a:buAutoNum type="arabicPeriod"/>
              <a:defRPr/>
            </a:pPr>
            <a:endParaRPr lang="ar-JO" altLang="en-US" sz="3600" dirty="0"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1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228600"/>
            <a:ext cx="7391400" cy="1320800"/>
          </a:xfrm>
        </p:spPr>
        <p:txBody>
          <a:bodyPr>
            <a:normAutofit/>
          </a:bodyPr>
          <a:lstStyle/>
          <a:p>
            <a:r>
              <a:rPr lang="en-US" altLang="ar-J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Task list Construction -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7600"/>
            <a:ext cx="8458200" cy="4130039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ar-J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1-  </a:t>
            </a: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Determine the right level of detail. Depends on:</a:t>
            </a:r>
          </a:p>
          <a:p>
            <a:pPr marL="622222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ar-JO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Users </a:t>
            </a:r>
            <a:r>
              <a:rPr lang="en-US" altLang="ar-JO" sz="2800" dirty="0">
                <a:latin typeface="Times New Roman" panose="02020603050405020304" pitchFamily="18" charset="0"/>
              </a:rPr>
              <a:t>who will write the document, individuals or groups (groups require more details)</a:t>
            </a:r>
          </a:p>
          <a:p>
            <a:pPr marL="622222" lvl="1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ar-JO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Interface</a:t>
            </a:r>
            <a:r>
              <a:rPr lang="en-US" altLang="ar-JO" sz="2800" dirty="0">
                <a:latin typeface="Times New Roman" panose="02020603050405020304" pitchFamily="18" charset="0"/>
              </a:rPr>
              <a:t> (more complex </a:t>
            </a:r>
            <a:r>
              <a:rPr lang="en-US" altLang="ar-JO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 more details)</a:t>
            </a:r>
          </a:p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How much </a:t>
            </a:r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experience</a:t>
            </a:r>
            <a:r>
              <a:rPr lang="en-US" altLang="en-US" sz="2800" dirty="0">
                <a:latin typeface="Times New Roman" panose="02020603050405020304" pitchFamily="18" charset="0"/>
              </a:rPr>
              <a:t> do the writers have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(less details needed for expert because their knowledge on the system and standards, more details needed for new members on the documentation team)</a:t>
            </a: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</a:rPr>
              <a:t> . </a:t>
            </a:r>
          </a:p>
          <a:p>
            <a:pPr algn="just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What is the </a:t>
            </a:r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stress level</a:t>
            </a:r>
            <a:r>
              <a:rPr lang="en-US" altLang="en-US" sz="2800" dirty="0">
                <a:latin typeface="Times New Roman" panose="02020603050405020304" pitchFamily="18" charset="0"/>
              </a:rPr>
              <a:t> of your project, do you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need to produce it quickly</a:t>
            </a:r>
            <a:r>
              <a:rPr lang="en-US" altLang="en-US" sz="2800" b="1" dirty="0">
                <a:latin typeface="Times New Roman" panose="02020603050405020304" pitchFamily="18" charset="0"/>
              </a:rPr>
              <a:t>? </a:t>
            </a:r>
            <a:r>
              <a:rPr lang="en-US" altLang="en-US" sz="2800" dirty="0">
                <a:latin typeface="Times New Roman" panose="02020603050405020304" pitchFamily="18" charset="0"/>
              </a:rPr>
              <a:t>You may have a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time to perform a level one list, and then fill in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the step later.</a:t>
            </a:r>
            <a:endParaRPr lang="en-US" altLang="ar-JO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162800" cy="1320800"/>
          </a:xfrm>
        </p:spPr>
        <p:txBody>
          <a:bodyPr>
            <a:normAutofit/>
          </a:bodyPr>
          <a:lstStyle/>
          <a:p>
            <a:r>
              <a:rPr lang="en-US" altLang="ar-JO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Task list Construction - Guidelines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53216" cy="51816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ar-JO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altLang="ar-J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the program tasks</a:t>
            </a:r>
          </a:p>
          <a:p>
            <a:pPr marL="577850" lvl="1" indent="-3556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use: </a:t>
            </a:r>
            <a:r>
              <a:rPr lang="en-US" altLang="ar-J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put the software to work</a:t>
            </a:r>
          </a:p>
          <a:p>
            <a:pPr marL="977900" lvl="2" indent="-32385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program, processing, open a file, search for a record.</a:t>
            </a:r>
          </a:p>
          <a:p>
            <a:pPr marL="577850" lvl="1" indent="-3556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 </a:t>
            </a:r>
            <a:r>
              <a:rPr lang="en-US" altLang="ar-J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get the software onto the user’s system</a:t>
            </a:r>
          </a:p>
          <a:p>
            <a:pPr marL="914400" lvl="2" indent="-26035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program from the distribution media, running and installation.</a:t>
            </a:r>
          </a:p>
          <a:p>
            <a:pPr marL="577850" lvl="1" indent="-3556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ar-JO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Configuration: </a:t>
            </a:r>
            <a:r>
              <a:rPr lang="en-US" altLang="ar-J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get the software setup right</a:t>
            </a:r>
          </a:p>
          <a:p>
            <a:pPr marL="977900" lvl="2" indent="-32385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options, setting preferences, customizing.</a:t>
            </a:r>
            <a:endParaRPr lang="ar-JO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4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457200"/>
            <a:ext cx="76200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2.Link the task with menu feature: </a:t>
            </a:r>
          </a:p>
          <a:p>
            <a:pPr marL="0" indent="0" algn="just">
              <a:buNone/>
            </a:pP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As a way of understanding tasks, consider that task refers to a well defined effort of short duration as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hanging picture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starting the car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retrieving a record</a:t>
            </a:r>
            <a:r>
              <a:rPr lang="en-US" altLang="en-US" sz="2800" dirty="0">
                <a:latin typeface="Times New Roman" panose="02020603050405020304" pitchFamily="18" charset="0"/>
              </a:rPr>
              <a:t> from a database.</a:t>
            </a:r>
          </a:p>
          <a:p>
            <a:pPr marL="0" indent="0" algn="just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-Identify all tasks your program can perform.</a:t>
            </a:r>
          </a:p>
          <a:p>
            <a:pPr marL="0" indent="0" algn="just">
              <a:buNone/>
            </a:pP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Use certain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conventions in naming</a:t>
            </a:r>
            <a:r>
              <a:rPr lang="en-US" altLang="en-US" sz="2800" dirty="0">
                <a:latin typeface="Times New Roman" panose="02020603050405020304" pitchFamily="18" charset="0"/>
              </a:rPr>
              <a:t> tasks, use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 the ‘</a:t>
            </a:r>
            <a:r>
              <a:rPr lang="en-US" altLang="en-US" sz="2800" dirty="0" err="1">
                <a:latin typeface="Times New Roman" panose="02020603050405020304" pitchFamily="18" charset="0"/>
              </a:rPr>
              <a:t>ing</a:t>
            </a:r>
            <a:r>
              <a:rPr lang="en-US" altLang="en-US" sz="2800" dirty="0">
                <a:latin typeface="Times New Roman" panose="02020603050405020304" pitchFamily="18" charset="0"/>
              </a:rPr>
              <a:t>’ term, do not use the program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 oriented convention (</a:t>
            </a:r>
            <a:r>
              <a:rPr lang="en-US" altLang="en-US" sz="2800" i="1" dirty="0">
                <a:latin typeface="Times New Roman" panose="02020603050405020304" pitchFamily="18" charset="0"/>
              </a:rPr>
              <a:t>the sort function</a:t>
            </a:r>
            <a:r>
              <a:rPr lang="en-US" altLang="en-US" sz="2800" dirty="0">
                <a:latin typeface="Times New Roman" panose="02020603050405020304" pitchFamily="18" charset="0"/>
              </a:rPr>
              <a:t>) use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  instead </a:t>
            </a:r>
            <a:r>
              <a:rPr lang="en-US" altLang="en-US" sz="2800" i="1" dirty="0">
                <a:latin typeface="Times New Roman" panose="02020603050405020304" pitchFamily="18" charset="0"/>
              </a:rPr>
              <a:t>sorting your data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39236270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077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steps as actions: 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use the  mouse to select OPEN from the FILE menu.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Use appropriate details for each step. Consult the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following </a:t>
            </a:r>
            <a:r>
              <a:rPr lang="en-US" altLang="en-US" sz="2800" dirty="0">
                <a:solidFill>
                  <a:srgbClr val="9900CC"/>
                </a:solidFill>
                <a:latin typeface="Times New Roman" panose="02020603050405020304" pitchFamily="18" charset="0"/>
              </a:rPr>
              <a:t>guidelines</a:t>
            </a:r>
            <a:r>
              <a:rPr lang="en-US" altLang="en-US" sz="2800" dirty="0">
                <a:latin typeface="Times New Roman" panose="02020603050405020304" pitchFamily="18" charset="0"/>
              </a:rPr>
              <a:t> when numbering and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 wording steps: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subdivide tasks if  more than 12 steps 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if the task requires tools say it “use the mouse to”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use numbers, bullets.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</a:rPr>
              <a:t> - use the command verbs, click, press, type.</a:t>
            </a:r>
            <a:br>
              <a:rPr lang="en-US" altLang="en-US" sz="2800" dirty="0">
                <a:latin typeface="Times New Roman" panose="02020603050405020304" pitchFamily="18" charset="0"/>
              </a:rPr>
            </a:br>
            <a:br>
              <a:rPr lang="en-US" altLang="en-US" sz="2800" b="1" dirty="0">
                <a:latin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Fatima M. AbuHjeela</a:t>
            </a:r>
          </a:p>
        </p:txBody>
      </p:sp>
    </p:spTree>
    <p:extLst>
      <p:ext uri="{BB962C8B-B14F-4D97-AF65-F5344CB8AC3E}">
        <p14:creationId xmlns:p14="http://schemas.microsoft.com/office/powerpoint/2010/main" val="222717598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D:\Software Documentation\Slides\chap_01_Software Documentation\"/>
  <p:tag name="ISPRING_PRESENTATION_PATH" val="D:\Software Documentation\Slides\chap_01_Software Documentation.ppt"/>
  <p:tag name="ISPRING_UUID" val="{60742FCB-91EF-4001-9F37-B144733636E4}"/>
  <p:tag name="ISPRING_PRESENTATION_INFO" val="&lt;?xml version=&quot;1.0&quot; encoding=&quot;UTF-8&quot; standalone=&quot;no&quot; ?&gt;&#10;&lt;presentation&gt;&#10;&#10;  &lt;slides&gt;&#10;    &lt;slide duration=&quot;3971&quot; id=&quot;{CE20FEFD-D7D7-4CF8-8EAE-C5FC6491F53F}&quot; pptId=&quot;276&quot; transitionDuration=&quot;0&quot;/&gt;&#10;    &lt;slide duration=&quot;5000&quot; id=&quot;{19513CCD-5C04-4C7E-8ACF-1B93ABA1C4C7}&quot; pptId=&quot;277&quot; transitionDuration=&quot;0&quot;/&gt;&#10;    &lt;slide duration=&quot;5000&quot; id=&quot;{13871B34-89F6-4927-AECC-F8911FFE07AC}&quot; pptId=&quot;278&quot; transitionDuration=&quot;0&quot;/&gt;&#10;    &lt;slide duration=&quot;5000&quot; id=&quot;{0AD7FCB8-170F-4E08-8BA5-03291B9629A6}&quot; pptId=&quot;292&quot; transitionDuration=&quot;0&quot;/&gt;&#10;    &lt;slide duration=&quot;5000&quot; id=&quot;{BBED2417-F05A-4E14-8E19-43EC7130608F}&quot; pptId=&quot;256&quot; transitionDuration=&quot;0&quot;/&gt;&#10;    &lt;slide duration=&quot;5000&quot; id=&quot;{3528A524-D84D-4C67-B4C1-56DF6C58FA4A}&quot; pptId=&quot;279&quot; transitionDuration=&quot;0&quot;/&gt;&#10;    &lt;slide duration=&quot;5000&quot; id=&quot;{434D49F4-C012-4717-BD66-036892F347D2}&quot; pptId=&quot;280&quot; transitionDuration=&quot;0&quot;/&gt;&#10;    &lt;slide duration=&quot;5000&quot; id=&quot;{FF6E8126-D873-40A4-8CC2-EDE871FBA1AE}&quot; pptId=&quot;281&quot; transitionDuration=&quot;0&quot;/&gt;&#10;    &lt;slide duration=&quot;5000&quot; id=&quot;{E6466CB8-EB76-4F04-A9FA-DEA59179B4CC}&quot; pptId=&quot;293&quot; transitionDuration=&quot;0&quot;/&gt;&#10;    &lt;slide duration=&quot;5000&quot; id=&quot;{0D3FA1E7-1163-4E90-B187-77A23EBBB756}&quot; pptId=&quot;282&quot; transitionDuration=&quot;0&quot;/&gt;&#10;    &lt;slide duration=&quot;5000&quot; id=&quot;{9953F74E-38CE-482D-834D-102C7AF12641}&quot; pptId=&quot;294&quot; transitionDuration=&quot;0&quot;/&gt;&#10;    &lt;slide duration=&quot;5000&quot; id=&quot;{26AE7963-CDA4-4388-AA9A-03AE0506A166}&quot; pptId=&quot;295&quot; transitionDuration=&quot;0&quot;/&gt;&#10;    &lt;slide duration=&quot;5000&quot; id=&quot;{4FC3C30F-AD44-40F1-B8A7-5BDF31DD9DC3}&quot; pptId=&quot;283&quot; transitionDuration=&quot;0&quot;/&gt;&#10;    &lt;slide duration=&quot;5000&quot; id=&quot;{C2FAE682-228F-47CC-A02D-1F5D22D59CB7}&quot; pptId=&quot;257&quot; transitionDuration=&quot;0&quot;/&gt;&#10;    &lt;slide duration=&quot;5000&quot; id=&quot;{D6B1081C-0058-48AB-81C3-25F8EFD004CB}&quot; pptId=&quot;258&quot; transitionDuration=&quot;0&quot;/&gt;&#10;    &lt;slide duration=&quot;5000&quot; id=&quot;{B98AA22A-55F4-4938-8EF9-677E4BD5DE92}&quot; pptId=&quot;259&quot; transitionDuration=&quot;0&quot;/&gt;&#10;    &lt;slide duration=&quot;5000&quot; id=&quot;{B03759FE-BE7F-4471-96DC-DF2FE368D224}&quot; pptId=&quot;260&quot; transitionDuration=&quot;0&quot;/&gt;&#10;    &lt;slide duration=&quot;5000&quot; id=&quot;{5271BEB8-2A0D-4534-946A-E14EF7A7ADEA}&quot; pptId=&quot;261&quot; transitionDuration=&quot;0&quot;/&gt;&#10;    &lt;slide duration=&quot;5000&quot; id=&quot;{D28E7F1B-650B-44D4-B062-83E0F357874A}&quot; pptId=&quot;262&quot; transitionDuration=&quot;0&quot;/&gt;&#10;    &lt;slide duration=&quot;5000&quot; id=&quot;{E6272D32-FC52-446E-985C-6CEE84A237B3}&quot; pptId=&quot;263&quot; transitionDuration=&quot;0&quot;/&gt;&#10;    &lt;slide duration=&quot;5000&quot; id=&quot;{8430B2FA-20DD-46BF-8C93-F96D78F910C8}&quot; pptId=&quot;264&quot; transitionDuration=&quot;0&quot;/&gt;&#10;    &lt;slide duration=&quot;5000&quot; id=&quot;{3C10F220-2F06-4B23-8A1D-1CB89E58409C}&quot; pptId=&quot;265&quot; transitionDuration=&quot;0&quot;/&gt;&#10;    &lt;slide duration=&quot;5000&quot; id=&quot;{48BCE7BA-8488-4CC4-A60D-60C2C7413B90}&quot; pptId=&quot;284&quot; transitionDuration=&quot;0&quot;/&gt;&#10;    &lt;slide duration=&quot;5000&quot; id=&quot;{00A49C9E-18A7-45D4-9347-69C685ECD290}&quot; pptId=&quot;286&quot; transitionDuration=&quot;0&quot;/&gt;&#10;    &lt;slide duration=&quot;5000&quot; id=&quot;{2639F3A1-DE69-4C01-94F7-0AA97319256F}&quot; pptId=&quot;287&quot; transitionDuration=&quot;0&quot;/&gt;&#10;    &lt;slide duration=&quot;5000&quot; id=&quot;{B64FB5BF-AD9C-4B0F-BB96-54111E0D5985}&quot; pptId=&quot;288&quot; transitionDuration=&quot;0&quot;/&gt;&#10;    &lt;slide duration=&quot;5000&quot; id=&quot;{A5495863-23C3-402B-9D1F-DA49D4FFDB80}&quot; pptId=&quot;267&quot; transitionDuration=&quot;0&quot;/&gt;&#10;    &lt;slide duration=&quot;5000&quot; id=&quot;{C19A3700-B94B-40DB-95B5-077D16AAAAEE}&quot; pptId=&quot;268&quot; transitionDuration=&quot;0&quot;/&gt;&#10;    &lt;slide duration=&quot;5000&quot; id=&quot;{1401D65D-B594-4F96-9946-2A4E3FED0CF9}&quot; pptId=&quot;289&quot; transitionDuration=&quot;0&quot;/&gt;&#10;    &lt;slide duration=&quot;5000&quot; id=&quot;{F50430EF-E541-499E-85E3-7BF03018C1B0}&quot; pptId=&quot;269&quot; transitionDuration=&quot;0&quot;/&gt;&#10;    &lt;slide duration=&quot;5000&quot; id=&quot;{A7902725-6598-4521-980F-8226FDCF0DAB}&quot; pptId=&quot;291&quot; transitionDuration=&quot;0&quot;/&gt;&#10;    &lt;slide duration=&quot;5000&quot; id=&quot;{BAF7ACC4-BFC9-4688-A862-2E06F2ED1053}&quot; pptId=&quot;298&quot; transitionDuration=&quot;0&quot;/&gt;&#10;    &lt;slide duration=&quot;5000&quot; id=&quot;{315537B4-74EC-4C4F-A613-118DB25641F9}&quot; pptId=&quot;271&quot; transitionDuration=&quot;0&quot;/&gt;&#10;    &lt;slide duration=&quot;5000&quot; id=&quot;{C7FC8A4B-7E08-4269-B2F8-88A91338E89E}&quot; pptId=&quot;270&quot; transitionDuration=&quot;0&quot;/&gt;&#10;    &lt;slide duration=&quot;5000&quot; id=&quot;{0EEEAEB1-5E23-4DBD-A0CC-7DE2BC9CC12D}&quot; pptId=&quot;290&quot; transitionDuration=&quot;0&quot;/&gt;&#10;    &lt;slide duration=&quot;5000&quot; id=&quot;{75A94A9D-B23E-4351-9931-8DD6713A0915}&quot; pptId=&quot;272&quot; transitionDuration=&quot;0&quot;/&gt;&#10;    &lt;slide duration=&quot;5000&quot; id=&quot;{52BF1A80-01A9-4902-9B54-FE0784B6E57C}&quot; pptId=&quot;273&quot; transitionDuration=&quot;0&quot;/&gt;&#10;    &lt;slide duration=&quot;5000&quot; id=&quot;{9F5AFC83-3CE3-49AB-BB90-A160211FF252}&quot; pptId=&quot;300&quot; transitionDuration=&quot;0&quot;/&gt;&#10;    &lt;slide duration=&quot;5000&quot; id=&quot;{42E45A5C-5289-495F-B990-25DDCC01187E}&quot; pptId=&quot;274&quot; transitionDuration=&quot;0&quot;/&gt;&#10;    &lt;slide duration=&quot;5000&quot; id=&quot;{E0A3A0F8-47FB-42BD-A239-8661F5908A15}&quot; pptId=&quot;333&quot; transitionDuration=&quot;0&quot;/&gt;&#10;    &lt;slide duration=&quot;5000&quot; id=&quot;{54BF039E-8097-4ED7-86AD-71056B4E760F}&quot; pptId=&quot;299&quot; transitionDuration=&quot;0&quot;/&gt;&#10;    &lt;slide duration=&quot;5000&quot; id=&quot;{D82DF8BF-2E78-481D-A721-6B51BAE1B818}&quot; pptId=&quot;332&quot; transitionDuration=&quot;0&quot;/&gt;&#10;    &lt;slide duration=&quot;5000&quot; id=&quot;{A6AC14E1-24F2-4229-A5D6-4EEB891519A9}&quot; pptId=&quot;275&quot; transitionDuration=&quot;0&quot;/&gt;&#10;    &lt;slide duration=&quot;5000&quot; id=&quot;{EA1AF781-91D9-4BE2-B9CF-657BDEEBC448}&quot; pptId=&quot;303&quot; transitionDuration=&quot;0&quot;/&gt;&#10;    &lt;slide duration=&quot;5000&quot; id=&quot;{75B17F9A-8237-47C5-8BE6-83DD67DF4B34}&quot; pptId=&quot;304&quot; transitionDuration=&quot;0&quot;/&gt;&#10;    &lt;slide duration=&quot;5000&quot; id=&quot;{C3C16D55-D607-4896-A647-E470AEEEB573}&quot; pptId=&quot;329&quot; transitionDuration=&quot;0&quot;/&gt;&#10;    &lt;slide duration=&quot;5000&quot; id=&quot;{8E13FDA7-94E8-4793-B796-7B24B6A07E18}&quot; pptId=&quot;330&quot; transitionDuration=&quot;0&quot;/&gt;&#10;    &lt;slide duration=&quot;5000&quot; id=&quot;{521B9264-5B60-4F75-8FB8-652D8EE232A1}&quot; pptId=&quot;334&quot; transitionDuration=&quot;0&quot;/&gt;&#10;    &lt;slide duration=&quot;5000&quot; id=&quot;{23691058-2317-4CD1-9BF0-90E852CC51E1}&quot; pptId=&quot;307&quot; transitionDuration=&quot;0&quot;/&gt;&#10;    &lt;slide duration=&quot;5000&quot; id=&quot;{F1EE2BD4-0A55-4825-A7A2-F03AF0D36E90}&quot; pptId=&quot;320&quot; transitionDuration=&quot;0&quot;/&gt;&#10;  &lt;/slides&gt;&#10;&#10;  &lt;narration&gt;&#10;    &lt;audioTracks&gt;&#10;      &lt;audioTrack duration=&quot;3900&quot; muted=&quot;false&quot; slideId=&quot;{CE20FEFD-D7D7-4CF8-8EAE-C5FC6491F53F}&quot; startTime=&quot;0&quot; stepIndex=&quot;0&quot; volume=&quot;1&quot;&gt;&#10;        &lt;file modifyTime=&quot;2017-06-13T12:37:50&quot; size=&quot;688004&quot;&gt;&#10;          &lt;path full=&quot;D:\Software Documentation\Slides\chap_01_Software Documentation\audio\Tue Jun 13 15-37-46 2017.wav&quot; relative=&quot;chap_01_Software Documentation\audio\Tue Jun 13 15-37-46 2017.wav&quot; resource=&quot;Tue Jun 13 15-37-46 2017.wav&quot;/&gt;&#10;        &lt;/file&gt;&#10;        &lt;audio channels=&quot;2&quot; sampleRate=&quot;44100&quot;/&gt;&#10;      &lt;/audioTrack&gt;&#10;    &lt;/audioTracks&gt;&#10;  &lt;/narration&gt;&#10;&#10;&lt;/presentation&gt;&#10;"/>
  <p:tag name="ISPRING_SCORM_RATE_SLIDES" val="1"/>
  <p:tag name="ISPRING_SCORM_RATE_QUIZZES" val="0"/>
  <p:tag name="ISPRING_SCORM_PASSING_SCORE" val="100.0000000000"/>
  <p:tag name="GENSWF_OUTPUT_FILE_NAME" val="Understanding Task Orientation"/>
  <p:tag name="ISPRING_RESOURCE_PATHS_HASH_2" val="78fda6b1a1c39c488ed17181691cdb18580d5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6AC14E1-24F2-4229-A5D6-4EEB891519A9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A1AF781-91D9-4BE2-B9CF-657BDEEBC448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75B17F9A-8237-47C5-8BE6-83DD67DF4B34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3C16D55-D607-4896-A647-E470AEEEB57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E13FDA7-94E8-4793-B796-7B24B6A07E18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21B9264-5B60-4F75-8FB8-652D8EE232A1}"/>
  <p:tag name="GENSWF_ADVANCE_TIME" val="5"/>
  <p:tag name="ISPRING_CUSTOM_TIMING_USED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20593</TotalTime>
  <Words>1330</Words>
  <Application>Microsoft Office PowerPoint</Application>
  <PresentationFormat>On-screen Show (4:3)</PresentationFormat>
  <Paragraphs>95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Andalus</vt:lpstr>
      <vt:lpstr>Arial</vt:lpstr>
      <vt:lpstr>Calibri</vt:lpstr>
      <vt:lpstr>Garamond</vt:lpstr>
      <vt:lpstr>Times New Roman</vt:lpstr>
      <vt:lpstr>Trebuchet MS</vt:lpstr>
      <vt:lpstr>Wingdings</vt:lpstr>
      <vt:lpstr>Wingdings 3</vt:lpstr>
      <vt:lpstr>Facet</vt:lpstr>
      <vt:lpstr>Part II</vt:lpstr>
      <vt:lpstr> Task List Construction </vt:lpstr>
      <vt:lpstr> Example of task list for NetBeans:</vt:lpstr>
      <vt:lpstr>Task Description</vt:lpstr>
      <vt:lpstr>Task list Construction – Guidelines</vt:lpstr>
      <vt:lpstr>Task list Construction - Guidelines</vt:lpstr>
      <vt:lpstr>Task list Construction -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 task: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01_Understanding Task Orientation</dc:title>
  <dc:creator>Debopriyo</dc:creator>
  <cp:lastModifiedBy>Asmahan</cp:lastModifiedBy>
  <cp:revision>352</cp:revision>
  <dcterms:created xsi:type="dcterms:W3CDTF">2006-01-25T17:04:23Z</dcterms:created>
  <dcterms:modified xsi:type="dcterms:W3CDTF">2020-11-07T11:36:02Z</dcterms:modified>
</cp:coreProperties>
</file>