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068" autoAdjust="0"/>
  </p:normalViewPr>
  <p:slideViewPr>
    <p:cSldViewPr snapToGrid="0">
      <p:cViewPr varScale="1">
        <p:scale>
          <a:sx n="86" d="100"/>
          <a:sy n="86" d="100"/>
        </p:scale>
        <p:origin x="2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DD815-5096-4F46-8CDB-5E4D1DEAB67F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14BE-7185-4EF6-AB36-5A9DAAC0F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7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14BE-7185-4EF6-AB36-5A9DAAC0F2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3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61"/>
            <a:ext cx="105156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0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3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6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09FD-F117-446E-B447-82D19D3C82EE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85FC-A957-45B6-8529-E041A9AB2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788178" y="1"/>
            <a:ext cx="10155530" cy="6451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5741" y="11322"/>
            <a:ext cx="275167" cy="275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791518" y="286489"/>
            <a:ext cx="8861089" cy="602529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791518" y="283670"/>
            <a:ext cx="153069" cy="1530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3488516" y="1012675"/>
            <a:ext cx="3241058" cy="1367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8515" y="1007548"/>
            <a:ext cx="228600" cy="228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3376352" y="699513"/>
            <a:ext cx="3455963" cy="544132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8046047" y="699513"/>
            <a:ext cx="3419645" cy="549898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8140249" y="1011173"/>
            <a:ext cx="3241058" cy="1369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0248" y="1006044"/>
            <a:ext cx="228600" cy="2286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798967" y="1705508"/>
            <a:ext cx="5171653" cy="2630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Xeneta Operations -  Load Balancer Service </a:t>
            </a:r>
            <a:r>
              <a:rPr lang="en-US" sz="1167"/>
              <a:t>(Ingress)</a:t>
            </a:r>
            <a:endParaRPr lang="en-US" sz="1167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279110" y="332485"/>
            <a:ext cx="1424683" cy="537035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477728" y="917907"/>
            <a:ext cx="5696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8499" y="550419"/>
            <a:ext cx="576409" cy="576409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6790348" y="345364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6682282" y="1129972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3490829" y="2511173"/>
            <a:ext cx="3201385" cy="35313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3994" y="2511947"/>
            <a:ext cx="228600" cy="2286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8179729" y="2546035"/>
            <a:ext cx="3201385" cy="34964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2894" y="2546808"/>
            <a:ext cx="228600" cy="2286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4426328" y="5679555"/>
            <a:ext cx="1117212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Amazon RDS  Postgresql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88601" y="5079367"/>
            <a:ext cx="592667" cy="59266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9320054" y="5689307"/>
            <a:ext cx="1117212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Amazon RDS Postgresql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82327" y="5089118"/>
            <a:ext cx="592667" cy="592667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54101" y="2878631"/>
            <a:ext cx="275167" cy="275167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3654215" y="2878631"/>
            <a:ext cx="2946931" cy="19421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24482" y="2878342"/>
            <a:ext cx="275167" cy="275167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8324597" y="2878343"/>
            <a:ext cx="2946931" cy="19421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3859086" y="4495533"/>
            <a:ext cx="7268967" cy="2630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Postgresql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3859086" y="3315794"/>
            <a:ext cx="7268967" cy="1108963"/>
            <a:chOff x="4600081" y="4843235"/>
            <a:chExt cx="8722760" cy="133075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91040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69854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00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5" y="4643397"/>
                <a:ext cx="415378" cy="69301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X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7"/>
              <a:ext cx="462050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00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5" y="4667493"/>
                <a:ext cx="415378" cy="69301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X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62050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0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5" y="4667492"/>
                <a:ext cx="415378" cy="69301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X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62050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00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5" y="4667493"/>
                <a:ext cx="415378" cy="69301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X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1"/>
              <a:ext cx="462050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004017" y="1966285"/>
            <a:ext cx="1123664" cy="91234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9798062" y="1960153"/>
            <a:ext cx="935762" cy="91819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86987" y="651614"/>
            <a:ext cx="6787127" cy="887794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-4095" y="1832635"/>
            <a:ext cx="282615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https:// xeneta.operations.com/rates/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5403248" y="1968554"/>
            <a:ext cx="1981546" cy="118495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7384794" y="1968554"/>
            <a:ext cx="1987579" cy="11816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4714952" y="4180609"/>
            <a:ext cx="2778618" cy="31492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5893586" y="4179812"/>
            <a:ext cx="1599984" cy="31572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7493570" y="4151202"/>
            <a:ext cx="1638289" cy="34433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7493570" y="4150404"/>
            <a:ext cx="2816923" cy="3451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5281267" y="4758578"/>
            <a:ext cx="2212302" cy="6171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7493569" y="4758579"/>
            <a:ext cx="2088758" cy="62687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3493994" y="2775409"/>
            <a:ext cx="7887120" cy="223877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6771146" y="4811317"/>
            <a:ext cx="1609736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dirty="0"/>
              <a:t>EKS Private </a:t>
            </a:r>
            <a:r>
              <a:rPr lang="en-US" sz="1167" dirty="0" err="1"/>
              <a:t>NodeGroup</a:t>
            </a:r>
            <a:endParaRPr lang="en-US" sz="1167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3488833" y="1980383"/>
            <a:ext cx="103036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08225" y="1574702"/>
            <a:ext cx="391583" cy="391583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0218640" y="1974251"/>
            <a:ext cx="103036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38033" y="1568569"/>
            <a:ext cx="391583" cy="391583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7734907" y="838624"/>
            <a:ext cx="2998917" cy="72994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004017" y="838624"/>
            <a:ext cx="3154482" cy="73607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89556" y="1373790"/>
            <a:ext cx="469900" cy="321231"/>
          </a:xfrm>
          <a:prstGeom prst="rect">
            <a:avLst/>
          </a:prstGeom>
        </p:spPr>
      </p:pic>
      <p:pic>
        <p:nvPicPr>
          <p:cNvPr id="108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92489" y="1234644"/>
            <a:ext cx="711200" cy="52656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300107" y="131147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1594548" y="977167"/>
            <a:ext cx="151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Amazon Route 53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7342" y="251897"/>
            <a:ext cx="476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  <a:endParaRPr lang="en-IN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3812219" y="6491925"/>
            <a:ext cx="7268967" cy="263046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67" dirty="0"/>
              <a:t>Database dump (.</a:t>
            </a:r>
            <a:r>
              <a:rPr lang="en-US" sz="1167" dirty="0" err="1"/>
              <a:t>sql</a:t>
            </a:r>
            <a:r>
              <a:rPr lang="en-US" sz="1167" dirty="0"/>
              <a:t>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</p:cNvCxnSpPr>
          <p:nvPr/>
        </p:nvCxnSpPr>
        <p:spPr>
          <a:xfrm flipH="1">
            <a:off x="9460198" y="6091800"/>
            <a:ext cx="405501" cy="36937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938055" y="6098643"/>
            <a:ext cx="465193" cy="33630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288934" y="3163127"/>
            <a:ext cx="6534016" cy="2063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/>
              <a:t>Xeneta Operations – Node Port Service </a:t>
            </a:r>
          </a:p>
        </p:txBody>
      </p:sp>
    </p:spTree>
    <p:extLst>
      <p:ext uri="{BB962C8B-B14F-4D97-AF65-F5344CB8AC3E}">
        <p14:creationId xmlns:p14="http://schemas.microsoft.com/office/powerpoint/2010/main" val="33985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mhdziyadkp@gmail.com</cp:lastModifiedBy>
  <cp:revision>25</cp:revision>
  <dcterms:created xsi:type="dcterms:W3CDTF">2022-01-29T16:11:58Z</dcterms:created>
  <dcterms:modified xsi:type="dcterms:W3CDTF">2022-02-04T10:10:45Z</dcterms:modified>
</cp:coreProperties>
</file>