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E98249D-C019-4EE3-8E3E-0722B5B2C531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CC011CE-A06E-4187-839B-ABBCF3B661FA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3CFAC8A-FE0D-4B5D-819D-3C1A44449F33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626760"/>
            <a:ext cx="9360000" cy="14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Decentralized solution to Traffic Assignment Problem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692320"/>
            <a:ext cx="9360000" cy="139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 Project mainly focuses on how to achieve effective Road Traffic Management without using a Central Controller.</a:t>
            </a:r>
            <a:br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Idea is to use dependent local networks to propagate a solution through out the Road Network.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52000" y="2520000"/>
            <a:ext cx="9648000" cy="22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By: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1)  Adil Hussain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2) Ajay Rajpurohit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3) Moheed Inamdar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Guided By: </a:t>
            </a:r>
            <a:br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- Mrs. Deepti Nirwal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Thank You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r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 algn="r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 algn="r">
              <a:spcAft>
                <a:spcPts val="876"/>
              </a:spcAft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Questions?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 algn="r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 algn="r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Problem Statement and Description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Problem Statement : Devise a Distributed Control system to solve the Traffic Assignment Problem on City Roads.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Traffic Assignment Problem (TAP) is the search for an underlying pattern in the usage of networks.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By Solving the TAP, one can not only predict, but also prepare for incoming traffic on any network link.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Need/Objective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 solve Road Traffic issues with only available tools/techniques.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 create a Distributed System that provides the same efficiency as the Centralized System. This removes the drawbacks of the latter.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 employ a very cost effective solution to a long standing problem.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To provide a general solution (given the prerequisites are fulfilled).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Scope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Providing effective route management.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Balancing traffic conditions. (minimal severe jams)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Turning off traffic signals if not needed. (power management)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Automatic signal timings control.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Literature Review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341280" y="1837800"/>
          <a:ext cx="8891280" cy="5182200"/>
        </p:xfrm>
        <a:graphic>
          <a:graphicData uri="http://schemas.openxmlformats.org/drawingml/2006/table">
            <a:tbl>
              <a:tblPr/>
              <a:tblGrid>
                <a:gridCol w="839160"/>
                <a:gridCol w="2125080"/>
                <a:gridCol w="1482120"/>
                <a:gridCol w="1482120"/>
                <a:gridCol w="2127240"/>
                <a:gridCol w="1389600"/>
              </a:tblGrid>
              <a:tr h="3884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Sr. No.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Title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Author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Journal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Purpose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Remarks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921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An Integrated and Scalable Platform for Proactive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just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Event-Driven Traffic Management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Alain Kibangou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Alexander Artikis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ArXiv.org, March 2017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SPEEDD project, ML predictive approach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1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Self-organizing Traffic Lights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Carlos Gershenson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Complex Systems, 2005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Naive Distributed Traffic Signal Control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5192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Centralized and Localized Data Congestion Control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Strategy for Vehicular Ad Hoc Networks Using a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Machine Learning Clustering Algorithm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Nasrin Taherkhani and Samuel Pierre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IEEE TRANSACTIONS ON INTELLIGENT TRANSPORTATION SYSTEMS,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2016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 of Ad-Hoc Approach (VANET)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Architecture Diagram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96000" y="3636000"/>
            <a:ext cx="216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Arduino HW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92000" y="5580000"/>
            <a:ext cx="252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Dynamic Route 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48000" y="5544000"/>
            <a:ext cx="162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Primitive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Traffic Signal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408000" y="1908000"/>
            <a:ext cx="198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Google Traffic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1008000" y="1800000"/>
            <a:ext cx="2772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Internet Connection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using Cellular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464000" y="3636000"/>
            <a:ext cx="1800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Signal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cxnSp>
        <p:nvCxnSpPr>
          <p:cNvPr id="146" name="Line 8"/>
          <p:cNvCxnSpPr>
            <a:stCxn id="144" idx="2"/>
            <a:endCxn id="140" idx="0"/>
          </p:cNvCxnSpPr>
          <p:nvPr/>
        </p:nvCxnSpPr>
        <p:spPr>
          <a:xfrm flipH="1">
            <a:off x="2376000" y="2880000"/>
            <a:ext cx="18360" cy="756360"/>
          </a:xfrm>
          <a:prstGeom prst="straightConnector1">
            <a:avLst/>
          </a:prstGeom>
          <a:ln w="72000">
            <a:solidFill>
              <a:srgbClr val="2c3e50"/>
            </a:solidFill>
            <a:round/>
          </a:ln>
        </p:spPr>
      </p:cxnSp>
      <p:cxnSp>
        <p:nvCxnSpPr>
          <p:cNvPr id="147" name="Line 9"/>
          <p:cNvCxnSpPr>
            <a:stCxn id="143" idx="2"/>
            <a:endCxn id="141" idx="0"/>
          </p:cNvCxnSpPr>
          <p:nvPr/>
        </p:nvCxnSpPr>
        <p:spPr>
          <a:xfrm>
            <a:off x="7398000" y="2988000"/>
            <a:ext cx="54360" cy="2592360"/>
          </a:xfrm>
          <a:prstGeom prst="straightConnector1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</p:cxnSp>
      <p:cxnSp>
        <p:nvCxnSpPr>
          <p:cNvPr id="148" name="Line 10"/>
          <p:cNvCxnSpPr>
            <a:stCxn id="143" idx="1"/>
            <a:endCxn id="145" idx="0"/>
          </p:cNvCxnSpPr>
          <p:nvPr/>
        </p:nvCxnSpPr>
        <p:spPr>
          <a:xfrm flipH="1">
            <a:off x="5364000" y="2448000"/>
            <a:ext cx="1044360" cy="1188360"/>
          </a:xfrm>
          <a:prstGeom prst="straightConnector1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</p:cxnSp>
      <p:cxnSp>
        <p:nvCxnSpPr>
          <p:cNvPr id="149" name="Line 11"/>
          <p:cNvCxnSpPr>
            <a:stCxn id="141" idx="1"/>
            <a:endCxn id="145" idx="2"/>
          </p:cNvCxnSpPr>
          <p:nvPr/>
        </p:nvCxnSpPr>
        <p:spPr>
          <a:xfrm flipH="1" flipV="1">
            <a:off x="5364000" y="4716000"/>
            <a:ext cx="828360" cy="1404360"/>
          </a:xfrm>
          <a:prstGeom prst="straightConnector1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</p:cxnSp>
      <p:cxnSp>
        <p:nvCxnSpPr>
          <p:cNvPr id="150" name="Line 12"/>
          <p:cNvCxnSpPr>
            <a:stCxn id="145" idx="1"/>
            <a:endCxn id="140" idx="3"/>
          </p:cNvCxnSpPr>
          <p:nvPr/>
        </p:nvCxnSpPr>
        <p:spPr>
          <a:xfrm flipH="1">
            <a:off x="3456000" y="4176000"/>
            <a:ext cx="1008360" cy="360"/>
          </a:xfrm>
          <a:prstGeom prst="straightConnector1">
            <a:avLst/>
          </a:prstGeom>
          <a:ln w="72000">
            <a:solidFill>
              <a:srgbClr val="2c3e50"/>
            </a:solidFill>
            <a:round/>
          </a:ln>
        </p:spPr>
      </p:cxnSp>
      <p:cxnSp>
        <p:nvCxnSpPr>
          <p:cNvPr id="151" name="Line 13"/>
          <p:cNvCxnSpPr>
            <a:stCxn id="140" idx="2"/>
            <a:endCxn id="142" idx="0"/>
          </p:cNvCxnSpPr>
          <p:nvPr/>
        </p:nvCxnSpPr>
        <p:spPr>
          <a:xfrm flipH="1">
            <a:off x="2358000" y="4716000"/>
            <a:ext cx="18360" cy="828360"/>
          </a:xfrm>
          <a:prstGeom prst="straightConnector1">
            <a:avLst/>
          </a:prstGeom>
          <a:ln w="72000">
            <a:solidFill>
              <a:srgbClr val="2c3e50"/>
            </a:solidFill>
            <a:round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 Set details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Set of Routes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General Traffic Generation quantities. (Amount of Traffic and its Sources)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History of Traffic Conditions using Google’s Database.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Insight on Results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Complete Solution to any configuration of Traffic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Decentralized solution, evades/tolerates Node failure.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Minimal Cost solution.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Current Status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Preliminary objectives like: Searching and Learning Traffic Management Approaches.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Using Google’s Traffic API.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Using MOTUS simulator for Road Traffic simulation under different algorithms. (Performance Measurement)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Application>LibreOffice/5.3.3.2$Linux_X86_64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2017-09-09T14:56:14Z</dcterms:created>
  <dc:creator/>
  <dc:description/>
  <dc:language>en-IN</dc:language>
  <cp:lastModifiedBy/>
  <dcterms:modified xsi:type="dcterms:W3CDTF">2017-09-18T10:47:06Z</dcterms:modified>
  <cp:revision>5</cp:revision>
  <dc:subject/>
  <dc:title/>
</cp:coreProperties>
</file>