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70" r:id="rId11"/>
    <p:sldId id="271" r:id="rId12"/>
    <p:sldId id="272" r:id="rId13"/>
    <p:sldId id="264" r:id="rId14"/>
    <p:sldId id="265" r:id="rId15"/>
    <p:sldId id="266" r:id="rId16"/>
    <p:sldId id="273" r:id="rId17"/>
    <p:sldId id="274" r:id="rId18"/>
    <p:sldId id="275" r:id="rId19"/>
    <p:sldId id="276" r:id="rId20"/>
    <p:sldId id="287" r:id="rId21"/>
    <p:sldId id="26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0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2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5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1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6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42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8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7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5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1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6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8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1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0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AC4F8B-710D-4458-817E-CC986BB03006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0F24570-9B83-413A-AE92-FA82D144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93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BF05-D82B-4B92-B497-4EA1BED78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Essential libraries for ml&amp; dl&amp; cv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38AE5-C2A5-4ED8-AD05-4A0EFAA97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NumPy &amp; matplotlib &amp; SciPy &amp; pandas </a:t>
            </a:r>
          </a:p>
        </p:txBody>
      </p:sp>
    </p:spTree>
    <p:extLst>
      <p:ext uri="{BB962C8B-B14F-4D97-AF65-F5344CB8AC3E}">
        <p14:creationId xmlns:p14="http://schemas.microsoft.com/office/powerpoint/2010/main" val="351963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8445-F15A-4A35-A98B-F552505F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Zeros &amp; ones &amp;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69F0-26D4-4BDE-AEDC-2D5D67F9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Zeros: </a:t>
            </a:r>
            <a:r>
              <a:rPr lang="en-US" sz="2800" b="1" dirty="0"/>
              <a:t>np.zeros((shape of the array))</a:t>
            </a:r>
          </a:p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Ones: </a:t>
            </a:r>
            <a:r>
              <a:rPr kumimoji="0" lang="en-US" sz="2800" b="1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np.ones((shape of the array))</a:t>
            </a:r>
          </a:p>
          <a:p>
            <a:r>
              <a:rPr lang="en-US" dirty="0">
                <a:solidFill>
                  <a:prstClr val="white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entury Gothic" panose="020B0502020202020204"/>
              </a:rPr>
              <a:t>Constant number: </a:t>
            </a:r>
            <a:r>
              <a:rPr kumimoji="0" lang="en-US" sz="2800" b="1" i="0" u="none" strike="noStrike" kern="1200" cap="small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np.full((shape of the array), (the number) )</a:t>
            </a: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23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2B1C-0F15-4B99-BDEF-C130C909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Identity Metrix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17C7-1532-4FB2-8C8E-C9273C201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it: </a:t>
            </a:r>
            <a:r>
              <a:rPr lang="en-US" sz="2800" b="1" dirty="0"/>
              <a:t>np.eye(the number of ones)</a:t>
            </a:r>
          </a:p>
          <a:p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947D1-EC58-4485-9048-E53DAB75B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493" y="2666999"/>
            <a:ext cx="2137390" cy="263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9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A144-4313-4909-9134-60306BCE6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Metrix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72D9-7156-46E2-99D3-395002DD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one for machine and deep learning.</a:t>
            </a:r>
          </a:p>
          <a:p>
            <a:r>
              <a:rPr lang="en-US" sz="2800" b="1" dirty="0"/>
              <a:t>np.random.random((shape of the array))</a:t>
            </a:r>
          </a:p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The numbers are randomly chosen and is between 0 and 1</a:t>
            </a:r>
          </a:p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Used for initializing the weights in ml &amp; dl</a:t>
            </a:r>
          </a:p>
        </p:txBody>
      </p:sp>
    </p:spTree>
    <p:extLst>
      <p:ext uri="{BB962C8B-B14F-4D97-AF65-F5344CB8AC3E}">
        <p14:creationId xmlns:p14="http://schemas.microsoft.com/office/powerpoint/2010/main" val="58407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517D-F409-4EA2-85D7-EA60AC2B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Argmax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709633-89C4-4DDF-9B22-5198F135B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Argmax is a method that brings you the index of the highest values</a:t>
            </a:r>
          </a:p>
          <a:p>
            <a:r>
              <a:rPr lang="en-US" dirty="0"/>
              <a:t>Ex: arr = np.array([0.2, 0.4, 0.8]) </a:t>
            </a:r>
          </a:p>
          <a:p>
            <a:pPr marL="0" indent="0">
              <a:buNone/>
            </a:pPr>
            <a:r>
              <a:rPr lang="en-US" dirty="0"/>
              <a:t>         print(np.argmax (arr) )                             index 2 is the output </a:t>
            </a:r>
          </a:p>
          <a:p>
            <a:pPr marL="0" indent="0">
              <a:buNone/>
            </a:pPr>
            <a:r>
              <a:rPr lang="en-US" dirty="0"/>
              <a:t>Note: this function is used mostly in deep learning (activation function outputs)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767154-9937-451F-9631-5BE070F3A76F}"/>
              </a:ext>
            </a:extLst>
          </p:cNvPr>
          <p:cNvSpPr/>
          <p:nvPr/>
        </p:nvSpPr>
        <p:spPr>
          <a:xfrm>
            <a:off x="4795934" y="4366727"/>
            <a:ext cx="1604865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4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81FD-F4A8-41B2-8AE3-2BA84CBF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Arithmetic operations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72795B-0842-4415-814C-8B7B71D0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Np.add (x, y)  where x and y are arrays</a:t>
            </a:r>
          </a:p>
          <a:p>
            <a:r>
              <a:rPr lang="en-US" dirty="0"/>
              <a:t>Np.subtract (x, y)</a:t>
            </a:r>
          </a:p>
          <a:p>
            <a:r>
              <a:rPr lang="en-US" dirty="0"/>
              <a:t>Np.multiply (x, y)</a:t>
            </a:r>
          </a:p>
          <a:p>
            <a:r>
              <a:rPr lang="en-US" dirty="0"/>
              <a:t>Np.divide (x, y)</a:t>
            </a:r>
          </a:p>
          <a:p>
            <a:r>
              <a:rPr lang="en-US" dirty="0"/>
              <a:t>Np.sqrt (x)</a:t>
            </a:r>
          </a:p>
          <a:p>
            <a:r>
              <a:rPr lang="en-US" dirty="0"/>
              <a:t>Np.sin (x)</a:t>
            </a:r>
          </a:p>
          <a:p>
            <a:r>
              <a:rPr lang="en-US" dirty="0"/>
              <a:t>Np.cos (x)</a:t>
            </a:r>
          </a:p>
        </p:txBody>
      </p:sp>
    </p:spTree>
    <p:extLst>
      <p:ext uri="{BB962C8B-B14F-4D97-AF65-F5344CB8AC3E}">
        <p14:creationId xmlns:p14="http://schemas.microsoft.com/office/powerpoint/2010/main" val="299987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7867-7556-4254-8B73-0118FBA4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1937657"/>
          </a:xfrm>
        </p:spPr>
        <p:txBody>
          <a:bodyPr/>
          <a:lstStyle/>
          <a:p>
            <a:pPr algn="ctr"/>
            <a:r>
              <a:rPr lang="en-US" dirty="0"/>
              <a:t>2. matplotlib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FCFF-CF5A-460D-A4CC-2182F67B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data visualization and plotting graphs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61917F-349D-407E-9553-BDBCBF88C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144416"/>
            <a:ext cx="9476824" cy="322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9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F74A-F382-4ED2-91BD-DD3B721B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for data 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D32B-7259-44BD-8627-0DDFD9361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the data (array of x &amp; array of y)</a:t>
            </a:r>
          </a:p>
          <a:p>
            <a:r>
              <a:rPr lang="en-US" dirty="0"/>
              <a:t>2. plot the graph </a:t>
            </a:r>
          </a:p>
          <a:p>
            <a:r>
              <a:rPr lang="en-US" dirty="0"/>
              <a:t>3. give title </a:t>
            </a:r>
          </a:p>
          <a:p>
            <a:r>
              <a:rPr lang="en-US" dirty="0"/>
              <a:t>4. label the axis </a:t>
            </a:r>
          </a:p>
          <a:p>
            <a:r>
              <a:rPr lang="en-US" dirty="0"/>
              <a:t>5. name each plot </a:t>
            </a:r>
          </a:p>
          <a:p>
            <a:r>
              <a:rPr lang="en-US" dirty="0"/>
              <a:t>6. show the graph</a:t>
            </a:r>
          </a:p>
        </p:txBody>
      </p:sp>
    </p:spTree>
    <p:extLst>
      <p:ext uri="{BB962C8B-B14F-4D97-AF65-F5344CB8AC3E}">
        <p14:creationId xmlns:p14="http://schemas.microsoft.com/office/powerpoint/2010/main" val="405550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824F-00A9-4CC5-8CC5-83768922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 of matplotlib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7E9D-18C4-4E54-B6A1-47D29767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plt.plot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plt.scatter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plt.title</a:t>
            </a:r>
            <a:r>
              <a:rPr lang="en-US" dirty="0"/>
              <a:t> </a:t>
            </a:r>
          </a:p>
          <a:p>
            <a:r>
              <a:rPr lang="en-US" dirty="0"/>
              <a:t>4. </a:t>
            </a:r>
            <a:r>
              <a:rPr lang="en-US" dirty="0" err="1"/>
              <a:t>plt.legend</a:t>
            </a:r>
            <a:r>
              <a:rPr lang="en-US" dirty="0"/>
              <a:t> </a:t>
            </a:r>
          </a:p>
          <a:p>
            <a:r>
              <a:rPr lang="en-US" dirty="0"/>
              <a:t>5. </a:t>
            </a:r>
            <a:r>
              <a:rPr lang="en-US" dirty="0" err="1"/>
              <a:t>plt.xlable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plt.ylable</a:t>
            </a:r>
            <a:endParaRPr lang="en-US" dirty="0"/>
          </a:p>
          <a:p>
            <a:r>
              <a:rPr lang="en-US" dirty="0"/>
              <a:t>7. </a:t>
            </a:r>
            <a:r>
              <a:rPr lang="en-US" dirty="0" err="1"/>
              <a:t>plt.subplot</a:t>
            </a:r>
            <a:endParaRPr lang="en-US" dirty="0"/>
          </a:p>
          <a:p>
            <a:r>
              <a:rPr lang="en-US" dirty="0"/>
              <a:t>8. </a:t>
            </a:r>
            <a:r>
              <a:rPr lang="en-US" dirty="0" err="1"/>
              <a:t>plt.show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0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2DD2-BF36-4D0E-AD99-9A04783A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PLOT &amp; SCATTER &amp; 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0E9ABF-E05C-422F-8442-279851933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94" y="2359775"/>
            <a:ext cx="3377682" cy="29070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53CAD-A63D-4AE2-A39A-7BC374357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72" y="2359774"/>
            <a:ext cx="3475080" cy="2907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A8295-E951-45FD-B0F3-A1F0441BC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963" y="2359774"/>
            <a:ext cx="3349856" cy="290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3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999C-D664-4579-A174-29D21C4E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Legends &amp; subplot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A63FA4-7F52-437D-B884-C231F6738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6" y="2350478"/>
            <a:ext cx="3085639" cy="36242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A736E-7C61-409D-9636-35100266C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84" y="2350478"/>
            <a:ext cx="4203371" cy="37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6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0153-4410-40A7-BB89-1F9F976E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NumPy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1C75D-715C-4B89-ADD6-79EA6559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the main library in python that deals with scientific computing, it provides high performance multi-dimensional array</a:t>
            </a:r>
          </a:p>
          <a:p>
            <a:r>
              <a:rPr lang="en-US" b="1" dirty="0"/>
              <a:t>So mainly it deals with arrays and metrices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02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415A-DB18-4D33-A207-2FF9B718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subplots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F88FC-9605-458E-9CF6-82A078112E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07943" y="2105441"/>
            <a:ext cx="8319828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matplotlib.pyplot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np.linspace(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np.linspace(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 = np.array([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fig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((ax1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(ax3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ax4)) = plt.subplots(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figsize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ax1.plot(x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color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ax2.plot(x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ax4.plot(x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ax3.plot(x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plt.show()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6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7E59-C620-498C-AD48-7D935F5F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A7E8-D308-489E-B10A-8CA5CF24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 sheet for python.</a:t>
            </a:r>
          </a:p>
          <a:p>
            <a:r>
              <a:rPr lang="en-US" dirty="0"/>
              <a:t>The most essential library for ml because it is where the data gets pre processed.</a:t>
            </a:r>
          </a:p>
          <a:p>
            <a:r>
              <a:rPr lang="en-US" dirty="0"/>
              <a:t>Clean the data by doing things like removing missing values and filtering rows or columns by some criteria.</a:t>
            </a:r>
          </a:p>
        </p:txBody>
      </p:sp>
    </p:spTree>
    <p:extLst>
      <p:ext uri="{BB962C8B-B14F-4D97-AF65-F5344CB8AC3E}">
        <p14:creationId xmlns:p14="http://schemas.microsoft.com/office/powerpoint/2010/main" val="1084825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1EDE-3396-4FA1-B29C-D2048981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Primary Components of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9E120-D7D8-4203-9FEC-D081C3A38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Series </a:t>
            </a:r>
          </a:p>
          <a:p>
            <a:r>
              <a:rPr lang="en-US" dirty="0"/>
              <a:t>2. Data frame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EBCB4-4A10-4CF9-BB9F-810DD811B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27" y="2388637"/>
            <a:ext cx="6597890" cy="28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45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DC7D-EEDB-4827-90F1-E25D135B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data frame from scratch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E7D09-A051-436D-AFEA-C49602EAC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09" y="2667000"/>
            <a:ext cx="3785208" cy="3124200"/>
          </a:xfrm>
        </p:spPr>
      </p:pic>
    </p:spTree>
    <p:extLst>
      <p:ext uri="{BB962C8B-B14F-4D97-AF65-F5344CB8AC3E}">
        <p14:creationId xmlns:p14="http://schemas.microsoft.com/office/powerpoint/2010/main" val="3805830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5C60-2B18-44A0-8707-A568DC71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D665C-A6D6-4BD5-A9AC-85FBEAA85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332" y="2757282"/>
            <a:ext cx="3134162" cy="2943636"/>
          </a:xfrm>
        </p:spPr>
      </p:pic>
    </p:spTree>
    <p:extLst>
      <p:ext uri="{BB962C8B-B14F-4D97-AF65-F5344CB8AC3E}">
        <p14:creationId xmlns:p14="http://schemas.microsoft.com/office/powerpoint/2010/main" val="859658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5671-B48E-403A-834E-973081DB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08449"/>
          </a:xfrm>
        </p:spPr>
        <p:txBody>
          <a:bodyPr/>
          <a:lstStyle/>
          <a:p>
            <a:pPr algn="ctr"/>
            <a:r>
              <a:rPr lang="en-US" dirty="0"/>
              <a:t>Index of the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DAFAB-7755-4417-AC75-0F12DC52A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18049"/>
            <a:ext cx="9905998" cy="3673151"/>
          </a:xfrm>
        </p:spPr>
        <p:txBody>
          <a:bodyPr/>
          <a:lstStyle/>
          <a:p>
            <a:r>
              <a:rPr lang="en-US" dirty="0"/>
              <a:t>The Index of this Data Frame was given to us on creation as the numbers 0-3, but we could also create our own when we initialize the Data Frame.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74541-768E-4707-BE12-F2B6A3A1F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20" y="3363686"/>
            <a:ext cx="5999584" cy="27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02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40B6-5D39-4F10-9450-8E9DDC08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 a specific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10731-CED5-47FC-9B07-A19E77FC7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33" y="2327988"/>
            <a:ext cx="7455158" cy="3466322"/>
          </a:xfrm>
        </p:spPr>
      </p:pic>
    </p:spTree>
    <p:extLst>
      <p:ext uri="{BB962C8B-B14F-4D97-AF65-F5344CB8AC3E}">
        <p14:creationId xmlns:p14="http://schemas.microsoft.com/office/powerpoint/2010/main" val="1497149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F8C8-A46B-44E4-AA58-943FBD9B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files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656F-0CBC-40BD-A036-2BC5C4D0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Here comes the most important part in pandas</a:t>
            </a:r>
          </a:p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60% of The data which we are going to use through out the course are coming from an excel sheet </a:t>
            </a:r>
          </a:p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So in order to read it use the method </a:t>
            </a:r>
            <a:r>
              <a:rPr lang="en-US" sz="25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pd.readcsv(‘path’)</a:t>
            </a:r>
          </a:p>
        </p:txBody>
      </p:sp>
    </p:spTree>
    <p:extLst>
      <p:ext uri="{BB962C8B-B14F-4D97-AF65-F5344CB8AC3E}">
        <p14:creationId xmlns:p14="http://schemas.microsoft.com/office/powerpoint/2010/main" val="291345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5B76-BE08-4586-933D-4BB998C6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Convert the data frame to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F465-1AD9-4F78-A2D5-98E3524C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Dataframe.values</a:t>
            </a:r>
          </a:p>
        </p:txBody>
      </p:sp>
    </p:spTree>
    <p:extLst>
      <p:ext uri="{BB962C8B-B14F-4D97-AF65-F5344CB8AC3E}">
        <p14:creationId xmlns:p14="http://schemas.microsoft.com/office/powerpoint/2010/main" val="366374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22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E407-12A7-4EE0-817A-20425263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How to create an array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6C056-63AE-4C2E-85CD-69765B7E8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First: import the library </a:t>
            </a:r>
          </a:p>
          <a:p>
            <a:r>
              <a:rPr lang="en-US" sz="2800" b="1" dirty="0"/>
              <a:t>np.array 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which takes the numbers </a:t>
            </a:r>
          </a:p>
          <a:p>
            <a:r>
              <a:rPr lang="en-US" sz="2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Ex: </a:t>
            </a: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np.array([1,2,3,4])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3553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4B86-8BA0-44D4-8AD6-07575F8A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the shape and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9953-389A-40C1-9CA0-E3365AE0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can be one dimensional or multidimensional so in order to know that to know that you have to get the shape </a:t>
            </a:r>
          </a:p>
          <a:p>
            <a:r>
              <a:rPr lang="en-US" sz="2800" b="1" dirty="0"/>
              <a:t>Array. Shape </a:t>
            </a:r>
          </a:p>
          <a:p>
            <a:r>
              <a:rPr lang="en-US" sz="2800" b="1" dirty="0"/>
              <a:t>Type(array) </a:t>
            </a:r>
          </a:p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This is for getting the type of an array</a:t>
            </a:r>
          </a:p>
          <a:p>
            <a:pPr marL="0" indent="0">
              <a:buNone/>
            </a:pPr>
            <a:endParaRPr lang="en-US" sz="2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578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FED1-A991-47BB-AB4D-CE86EABD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Change the values in the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3501-8D3A-43DA-B743-E0C0E5EA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array = np.array([1,2,3,4])</a:t>
            </a:r>
          </a:p>
          <a:p>
            <a:r>
              <a:rPr lang="en-US" dirty="0"/>
              <a:t>The index of the values starts from the zeroth element</a:t>
            </a:r>
          </a:p>
          <a:p>
            <a:r>
              <a:rPr lang="en-US" dirty="0"/>
              <a:t>In order to access number 3 for example, then it is located at index 2</a:t>
            </a:r>
          </a:p>
          <a:p>
            <a:r>
              <a:rPr lang="en-US" dirty="0"/>
              <a:t>To change it: array[2] = 7</a:t>
            </a:r>
          </a:p>
          <a:p>
            <a:r>
              <a:rPr lang="en-US" dirty="0"/>
              <a:t>The new array now is [1,2,7,4]</a:t>
            </a:r>
          </a:p>
        </p:txBody>
      </p:sp>
    </p:spTree>
    <p:extLst>
      <p:ext uri="{BB962C8B-B14F-4D97-AF65-F5344CB8AC3E}">
        <p14:creationId xmlns:p14="http://schemas.microsoft.com/office/powerpoint/2010/main" val="229731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6E56-67CB-4AE8-B93C-13614B07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 dimensional array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CD378-4140-4CAB-9781-F325D19EA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94" y="2667000"/>
            <a:ext cx="5907038" cy="3124200"/>
          </a:xfrm>
        </p:spPr>
      </p:pic>
    </p:spTree>
    <p:extLst>
      <p:ext uri="{BB962C8B-B14F-4D97-AF65-F5344CB8AC3E}">
        <p14:creationId xmlns:p14="http://schemas.microsoft.com/office/powerpoint/2010/main" val="256252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1ACB-A27F-4C08-87C0-915BDC7F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699797"/>
            <a:ext cx="9905998" cy="5091404"/>
          </a:xfrm>
        </p:spPr>
        <p:txBody>
          <a:bodyPr/>
          <a:lstStyle/>
          <a:p>
            <a:r>
              <a:rPr lang="en-US" dirty="0"/>
              <a:t>Multi dimensional array means that it has more than one row and Colum </a:t>
            </a:r>
          </a:p>
          <a:p>
            <a:r>
              <a:rPr lang="en-US" dirty="0"/>
              <a:t>To create it: </a:t>
            </a:r>
            <a:r>
              <a:rPr lang="en-US" sz="2800" b="1" dirty="0"/>
              <a:t>np.array([ [10,20,30,40], [50,60,70,80] ])</a:t>
            </a:r>
          </a:p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Now it is a 2d array </a:t>
            </a:r>
          </a:p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To get the shape: </a:t>
            </a:r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array. Shape </a:t>
            </a:r>
          </a:p>
          <a:p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(2, 4) which means 2 rows and 4 columns  </a:t>
            </a:r>
          </a:p>
        </p:txBody>
      </p:sp>
    </p:spTree>
    <p:extLst>
      <p:ext uri="{BB962C8B-B14F-4D97-AF65-F5344CB8AC3E}">
        <p14:creationId xmlns:p14="http://schemas.microsoft.com/office/powerpoint/2010/main" val="3300386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DF5F-646E-457F-BE86-0C1C60C2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Indexing and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6BD0-3E0D-4C21-8B22-BFF886971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array = np.array([[1,2,3], [7,8,9], [3,5,7]])</a:t>
            </a:r>
          </a:p>
          <a:p>
            <a:r>
              <a:rPr lang="en-US" dirty="0"/>
              <a:t>For slicing: array[rows , columns] so </a:t>
            </a:r>
          </a:p>
          <a:p>
            <a:r>
              <a:rPr lang="en-US" sz="2800" b="1" dirty="0"/>
              <a:t>array[0:2 , 1:3] ??</a:t>
            </a:r>
          </a:p>
          <a:p>
            <a:r>
              <a:rPr lang="en-US" u="sng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Note: the first one is included, the second is excluded </a:t>
            </a:r>
          </a:p>
        </p:txBody>
      </p:sp>
    </p:spTree>
    <p:extLst>
      <p:ext uri="{BB962C8B-B14F-4D97-AF65-F5344CB8AC3E}">
        <p14:creationId xmlns:p14="http://schemas.microsoft.com/office/powerpoint/2010/main" val="55535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0565-549C-4B0E-80DF-7E535106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automatic arrays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32B2-572B-4903-B198-FF8308DE3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zeros array</a:t>
            </a:r>
          </a:p>
          <a:p>
            <a:r>
              <a:rPr lang="en-US" dirty="0"/>
              <a:t>2. ones array</a:t>
            </a:r>
          </a:p>
          <a:p>
            <a:r>
              <a:rPr lang="en-US" dirty="0"/>
              <a:t>3. identity array</a:t>
            </a:r>
          </a:p>
          <a:p>
            <a:r>
              <a:rPr lang="en-US" dirty="0"/>
              <a:t>4. constant array</a:t>
            </a:r>
          </a:p>
          <a:p>
            <a:r>
              <a:rPr lang="en-US" dirty="0"/>
              <a:t>5. random array</a:t>
            </a:r>
          </a:p>
        </p:txBody>
      </p:sp>
    </p:spTree>
    <p:extLst>
      <p:ext uri="{BB962C8B-B14F-4D97-AF65-F5344CB8AC3E}">
        <p14:creationId xmlns:p14="http://schemas.microsoft.com/office/powerpoint/2010/main" val="3972932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1766</TotalTime>
  <Words>902</Words>
  <Application>Microsoft Office PowerPoint</Application>
  <PresentationFormat>Widescreen</PresentationFormat>
  <Paragraphs>109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JetBrains Mono</vt:lpstr>
      <vt:lpstr>Mesh</vt:lpstr>
      <vt:lpstr>Essential libraries for ml&amp; dl&amp; cv</vt:lpstr>
      <vt:lpstr>NumPy  </vt:lpstr>
      <vt:lpstr>1. How to create an array </vt:lpstr>
      <vt:lpstr>Getting the shape and type</vt:lpstr>
      <vt:lpstr>Change the values in the array</vt:lpstr>
      <vt:lpstr>Multi dimensional array </vt:lpstr>
      <vt:lpstr>PowerPoint Presentation</vt:lpstr>
      <vt:lpstr>Indexing and slicing</vt:lpstr>
      <vt:lpstr>Creating automatic arrays </vt:lpstr>
      <vt:lpstr>Zeros &amp; ones &amp; constant</vt:lpstr>
      <vt:lpstr>Identity Metrix </vt:lpstr>
      <vt:lpstr>Random Metrix </vt:lpstr>
      <vt:lpstr>Argmax  </vt:lpstr>
      <vt:lpstr>Arithmetic operations </vt:lpstr>
      <vt:lpstr>2. matplotlib </vt:lpstr>
      <vt:lpstr>Steps for data visualization </vt:lpstr>
      <vt:lpstr>Methods of matplotlib </vt:lpstr>
      <vt:lpstr>PLOT &amp; SCATTER &amp; TITLE</vt:lpstr>
      <vt:lpstr>Legends &amp; subplot</vt:lpstr>
      <vt:lpstr>subplots</vt:lpstr>
      <vt:lpstr>3. pandas</vt:lpstr>
      <vt:lpstr>Primary Components of pandas</vt:lpstr>
      <vt:lpstr>Creating data frame from scratch</vt:lpstr>
      <vt:lpstr>output</vt:lpstr>
      <vt:lpstr>Index of the data frame</vt:lpstr>
      <vt:lpstr>Access a specific index</vt:lpstr>
      <vt:lpstr>Reading files with pandas</vt:lpstr>
      <vt:lpstr>Convert the data frame to an array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libraries for ml&amp; dl&amp; cv</dc:title>
  <dc:creator>dell</dc:creator>
  <cp:lastModifiedBy>dell</cp:lastModifiedBy>
  <cp:revision>35</cp:revision>
  <dcterms:created xsi:type="dcterms:W3CDTF">2020-12-25T14:30:51Z</dcterms:created>
  <dcterms:modified xsi:type="dcterms:W3CDTF">2021-05-12T02:35:05Z</dcterms:modified>
</cp:coreProperties>
</file>