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56" r:id="rId3"/>
    <p:sldId id="263" r:id="rId4"/>
    <p:sldId id="264" r:id="rId5"/>
    <p:sldId id="265" r:id="rId6"/>
    <p:sldId id="266" r:id="rId7"/>
    <p:sldId id="267" r:id="rId8"/>
    <p:sldId id="269" r:id="rId9"/>
    <p:sldId id="276" r:id="rId10"/>
    <p:sldId id="277" r:id="rId11"/>
    <p:sldId id="280" r:id="rId12"/>
    <p:sldId id="281" r:id="rId13"/>
    <p:sldId id="282" r:id="rId14"/>
    <p:sldId id="283" r:id="rId15"/>
    <p:sldId id="284" r:id="rId16"/>
    <p:sldId id="257" r:id="rId17"/>
    <p:sldId id="258" r:id="rId18"/>
    <p:sldId id="259" r:id="rId19"/>
    <p:sldId id="260" r:id="rId20"/>
    <p:sldId id="261" r:id="rId21"/>
    <p:sldId id="262" r:id="rId22"/>
    <p:sldId id="287" r:id="rId23"/>
    <p:sldId id="288" r:id="rId24"/>
    <p:sldId id="289" r:id="rId25"/>
    <p:sldId id="290" r:id="rId26"/>
    <p:sldId id="268" r:id="rId27"/>
    <p:sldId id="291" r:id="rId28"/>
    <p:sldId id="292" r:id="rId29"/>
    <p:sldId id="270" r:id="rId30"/>
    <p:sldId id="271" r:id="rId31"/>
    <p:sldId id="272" r:id="rId32"/>
    <p:sldId id="293" r:id="rId33"/>
    <p:sldId id="294" r:id="rId34"/>
    <p:sldId id="295" r:id="rId35"/>
    <p:sldId id="296" r:id="rId36"/>
    <p:sldId id="297" r:id="rId37"/>
    <p:sldId id="298" r:id="rId38"/>
    <p:sldId id="29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8" autoAdjust="0"/>
    <p:restoredTop sz="94694"/>
  </p:normalViewPr>
  <p:slideViewPr>
    <p:cSldViewPr snapToGrid="0">
      <p:cViewPr varScale="1">
        <p:scale>
          <a:sx n="121" d="100"/>
          <a:sy n="121" d="100"/>
        </p:scale>
        <p:origin x="4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9296-3B53-8E9D-8F9C-FA80CA926A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30D96C-63B7-17C7-7D0D-E84DF9530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DFEA0F-A094-1108-88EA-7E6C67357861}"/>
              </a:ext>
            </a:extLst>
          </p:cNvPr>
          <p:cNvSpPr>
            <a:spLocks noGrp="1"/>
          </p:cNvSpPr>
          <p:nvPr>
            <p:ph type="dt" sz="half" idx="10"/>
          </p:nvPr>
        </p:nvSpPr>
        <p:spPr/>
        <p:txBody>
          <a:bodyPr/>
          <a:lstStyle/>
          <a:p>
            <a:fld id="{1DC81A9E-837E-4118-8C91-AFF86143B36B}" type="datetimeFigureOut">
              <a:rPr lang="en-US" smtClean="0"/>
              <a:t>4/18/24</a:t>
            </a:fld>
            <a:endParaRPr lang="en-US"/>
          </a:p>
        </p:txBody>
      </p:sp>
      <p:sp>
        <p:nvSpPr>
          <p:cNvPr id="5" name="Footer Placeholder 4">
            <a:extLst>
              <a:ext uri="{FF2B5EF4-FFF2-40B4-BE49-F238E27FC236}">
                <a16:creationId xmlns:a16="http://schemas.microsoft.com/office/drawing/2014/main" id="{CD9B13A9-2803-8BD0-6C25-A47BF4980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8A85F-A7D6-E945-F04A-A0A8B3E3154A}"/>
              </a:ext>
            </a:extLst>
          </p:cNvPr>
          <p:cNvSpPr>
            <a:spLocks noGrp="1"/>
          </p:cNvSpPr>
          <p:nvPr>
            <p:ph type="sldNum" sz="quarter" idx="12"/>
          </p:nvPr>
        </p:nvSpPr>
        <p:spPr/>
        <p:txBody>
          <a:bodyPr/>
          <a:lstStyle/>
          <a:p>
            <a:fld id="{512139D1-47FA-44C9-AC78-98823D149204}" type="slidenum">
              <a:rPr lang="en-US" smtClean="0"/>
              <a:t>‹#›</a:t>
            </a:fld>
            <a:endParaRPr lang="en-US"/>
          </a:p>
        </p:txBody>
      </p:sp>
    </p:spTree>
    <p:extLst>
      <p:ext uri="{BB962C8B-B14F-4D97-AF65-F5344CB8AC3E}">
        <p14:creationId xmlns:p14="http://schemas.microsoft.com/office/powerpoint/2010/main" val="315627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B763-E6ED-9840-49B7-524A7CD202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DCF576-55C0-D7B0-C177-0519BE6E5E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5D12B-2572-8D9C-7191-62DE9BEAA8EE}"/>
              </a:ext>
            </a:extLst>
          </p:cNvPr>
          <p:cNvSpPr>
            <a:spLocks noGrp="1"/>
          </p:cNvSpPr>
          <p:nvPr>
            <p:ph type="dt" sz="half" idx="10"/>
          </p:nvPr>
        </p:nvSpPr>
        <p:spPr/>
        <p:txBody>
          <a:bodyPr/>
          <a:lstStyle/>
          <a:p>
            <a:fld id="{1DC81A9E-837E-4118-8C91-AFF86143B36B}" type="datetimeFigureOut">
              <a:rPr lang="en-US" smtClean="0"/>
              <a:t>4/18/24</a:t>
            </a:fld>
            <a:endParaRPr lang="en-US"/>
          </a:p>
        </p:txBody>
      </p:sp>
      <p:sp>
        <p:nvSpPr>
          <p:cNvPr id="5" name="Footer Placeholder 4">
            <a:extLst>
              <a:ext uri="{FF2B5EF4-FFF2-40B4-BE49-F238E27FC236}">
                <a16:creationId xmlns:a16="http://schemas.microsoft.com/office/drawing/2014/main" id="{0681EA46-06F1-4886-1C5E-A39FA009F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251BC-C7BC-9F76-D4BF-2875B87EEB52}"/>
              </a:ext>
            </a:extLst>
          </p:cNvPr>
          <p:cNvSpPr>
            <a:spLocks noGrp="1"/>
          </p:cNvSpPr>
          <p:nvPr>
            <p:ph type="sldNum" sz="quarter" idx="12"/>
          </p:nvPr>
        </p:nvSpPr>
        <p:spPr/>
        <p:txBody>
          <a:bodyPr/>
          <a:lstStyle/>
          <a:p>
            <a:fld id="{512139D1-47FA-44C9-AC78-98823D149204}" type="slidenum">
              <a:rPr lang="en-US" smtClean="0"/>
              <a:t>‹#›</a:t>
            </a:fld>
            <a:endParaRPr lang="en-US"/>
          </a:p>
        </p:txBody>
      </p:sp>
    </p:spTree>
    <p:extLst>
      <p:ext uri="{BB962C8B-B14F-4D97-AF65-F5344CB8AC3E}">
        <p14:creationId xmlns:p14="http://schemas.microsoft.com/office/powerpoint/2010/main" val="558487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990BAD-CC79-D385-EF6C-64F20EBE74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CAC796-E8BB-EFEB-1B14-EF9870B3F7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E1CF4-CDE1-7422-F2F5-5B4FE64881BF}"/>
              </a:ext>
            </a:extLst>
          </p:cNvPr>
          <p:cNvSpPr>
            <a:spLocks noGrp="1"/>
          </p:cNvSpPr>
          <p:nvPr>
            <p:ph type="dt" sz="half" idx="10"/>
          </p:nvPr>
        </p:nvSpPr>
        <p:spPr/>
        <p:txBody>
          <a:bodyPr/>
          <a:lstStyle/>
          <a:p>
            <a:fld id="{1DC81A9E-837E-4118-8C91-AFF86143B36B}" type="datetimeFigureOut">
              <a:rPr lang="en-US" smtClean="0"/>
              <a:t>4/18/24</a:t>
            </a:fld>
            <a:endParaRPr lang="en-US"/>
          </a:p>
        </p:txBody>
      </p:sp>
      <p:sp>
        <p:nvSpPr>
          <p:cNvPr id="5" name="Footer Placeholder 4">
            <a:extLst>
              <a:ext uri="{FF2B5EF4-FFF2-40B4-BE49-F238E27FC236}">
                <a16:creationId xmlns:a16="http://schemas.microsoft.com/office/drawing/2014/main" id="{62DF9978-47C3-1F03-DDFA-AB3552768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6D9F7-97AA-2823-EE2D-2BE2093C21E2}"/>
              </a:ext>
            </a:extLst>
          </p:cNvPr>
          <p:cNvSpPr>
            <a:spLocks noGrp="1"/>
          </p:cNvSpPr>
          <p:nvPr>
            <p:ph type="sldNum" sz="quarter" idx="12"/>
          </p:nvPr>
        </p:nvSpPr>
        <p:spPr/>
        <p:txBody>
          <a:bodyPr/>
          <a:lstStyle/>
          <a:p>
            <a:fld id="{512139D1-47FA-44C9-AC78-98823D149204}" type="slidenum">
              <a:rPr lang="en-US" smtClean="0"/>
              <a:t>‹#›</a:t>
            </a:fld>
            <a:endParaRPr lang="en-US"/>
          </a:p>
        </p:txBody>
      </p:sp>
    </p:spTree>
    <p:extLst>
      <p:ext uri="{BB962C8B-B14F-4D97-AF65-F5344CB8AC3E}">
        <p14:creationId xmlns:p14="http://schemas.microsoft.com/office/powerpoint/2010/main" val="2917539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255C-40FA-0B31-238D-024516A65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682F08-6DA8-7622-AEC5-5072D90298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5323C-F98C-4AD0-EC9F-9214AA0C9271}"/>
              </a:ext>
            </a:extLst>
          </p:cNvPr>
          <p:cNvSpPr>
            <a:spLocks noGrp="1"/>
          </p:cNvSpPr>
          <p:nvPr>
            <p:ph type="dt" sz="half" idx="10"/>
          </p:nvPr>
        </p:nvSpPr>
        <p:spPr/>
        <p:txBody>
          <a:bodyPr/>
          <a:lstStyle/>
          <a:p>
            <a:fld id="{1DC81A9E-837E-4118-8C91-AFF86143B36B}" type="datetimeFigureOut">
              <a:rPr lang="en-US" smtClean="0"/>
              <a:t>4/18/24</a:t>
            </a:fld>
            <a:endParaRPr lang="en-US"/>
          </a:p>
        </p:txBody>
      </p:sp>
      <p:sp>
        <p:nvSpPr>
          <p:cNvPr id="5" name="Footer Placeholder 4">
            <a:extLst>
              <a:ext uri="{FF2B5EF4-FFF2-40B4-BE49-F238E27FC236}">
                <a16:creationId xmlns:a16="http://schemas.microsoft.com/office/drawing/2014/main" id="{15AB30B6-4C90-3BFA-0D00-CAD8621BF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6767D-C11C-F858-F198-A03BCD24E408}"/>
              </a:ext>
            </a:extLst>
          </p:cNvPr>
          <p:cNvSpPr>
            <a:spLocks noGrp="1"/>
          </p:cNvSpPr>
          <p:nvPr>
            <p:ph type="sldNum" sz="quarter" idx="12"/>
          </p:nvPr>
        </p:nvSpPr>
        <p:spPr/>
        <p:txBody>
          <a:bodyPr/>
          <a:lstStyle/>
          <a:p>
            <a:fld id="{512139D1-47FA-44C9-AC78-98823D149204}" type="slidenum">
              <a:rPr lang="en-US" smtClean="0"/>
              <a:t>‹#›</a:t>
            </a:fld>
            <a:endParaRPr lang="en-US"/>
          </a:p>
        </p:txBody>
      </p:sp>
    </p:spTree>
    <p:extLst>
      <p:ext uri="{BB962C8B-B14F-4D97-AF65-F5344CB8AC3E}">
        <p14:creationId xmlns:p14="http://schemas.microsoft.com/office/powerpoint/2010/main" val="253405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683C-2DA5-63C6-A93C-56E386DD76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C1ED4F-14F0-B21F-89E1-6F58D22881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1E58C-EDC9-78BD-8115-B43F476C0803}"/>
              </a:ext>
            </a:extLst>
          </p:cNvPr>
          <p:cNvSpPr>
            <a:spLocks noGrp="1"/>
          </p:cNvSpPr>
          <p:nvPr>
            <p:ph type="dt" sz="half" idx="10"/>
          </p:nvPr>
        </p:nvSpPr>
        <p:spPr/>
        <p:txBody>
          <a:bodyPr/>
          <a:lstStyle/>
          <a:p>
            <a:fld id="{1DC81A9E-837E-4118-8C91-AFF86143B36B}" type="datetimeFigureOut">
              <a:rPr lang="en-US" smtClean="0"/>
              <a:t>4/18/24</a:t>
            </a:fld>
            <a:endParaRPr lang="en-US"/>
          </a:p>
        </p:txBody>
      </p:sp>
      <p:sp>
        <p:nvSpPr>
          <p:cNvPr id="5" name="Footer Placeholder 4">
            <a:extLst>
              <a:ext uri="{FF2B5EF4-FFF2-40B4-BE49-F238E27FC236}">
                <a16:creationId xmlns:a16="http://schemas.microsoft.com/office/drawing/2014/main" id="{2567CFD5-EA2F-5E58-2BD3-C28467BA8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EF674-1FB3-3812-509E-A3CD242C4551}"/>
              </a:ext>
            </a:extLst>
          </p:cNvPr>
          <p:cNvSpPr>
            <a:spLocks noGrp="1"/>
          </p:cNvSpPr>
          <p:nvPr>
            <p:ph type="sldNum" sz="quarter" idx="12"/>
          </p:nvPr>
        </p:nvSpPr>
        <p:spPr/>
        <p:txBody>
          <a:bodyPr/>
          <a:lstStyle/>
          <a:p>
            <a:fld id="{512139D1-47FA-44C9-AC78-98823D149204}" type="slidenum">
              <a:rPr lang="en-US" smtClean="0"/>
              <a:t>‹#›</a:t>
            </a:fld>
            <a:endParaRPr lang="en-US"/>
          </a:p>
        </p:txBody>
      </p:sp>
    </p:spTree>
    <p:extLst>
      <p:ext uri="{BB962C8B-B14F-4D97-AF65-F5344CB8AC3E}">
        <p14:creationId xmlns:p14="http://schemas.microsoft.com/office/powerpoint/2010/main" val="927917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6FBDC-39C2-562F-D7EB-4A1D508483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2E3805-911F-7442-5C83-3C8CD7D7C3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D3AE80-C764-DB99-94E4-7C5CE0100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99C4A-C048-7E87-26AE-1D2C4E1EDC88}"/>
              </a:ext>
            </a:extLst>
          </p:cNvPr>
          <p:cNvSpPr>
            <a:spLocks noGrp="1"/>
          </p:cNvSpPr>
          <p:nvPr>
            <p:ph type="dt" sz="half" idx="10"/>
          </p:nvPr>
        </p:nvSpPr>
        <p:spPr/>
        <p:txBody>
          <a:bodyPr/>
          <a:lstStyle/>
          <a:p>
            <a:fld id="{1DC81A9E-837E-4118-8C91-AFF86143B36B}" type="datetimeFigureOut">
              <a:rPr lang="en-US" smtClean="0"/>
              <a:t>4/18/24</a:t>
            </a:fld>
            <a:endParaRPr lang="en-US"/>
          </a:p>
        </p:txBody>
      </p:sp>
      <p:sp>
        <p:nvSpPr>
          <p:cNvPr id="6" name="Footer Placeholder 5">
            <a:extLst>
              <a:ext uri="{FF2B5EF4-FFF2-40B4-BE49-F238E27FC236}">
                <a16:creationId xmlns:a16="http://schemas.microsoft.com/office/drawing/2014/main" id="{AD34B305-7F85-5E4F-A68A-77582B0807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412574-62A9-813D-D530-F6A5BBA9221B}"/>
              </a:ext>
            </a:extLst>
          </p:cNvPr>
          <p:cNvSpPr>
            <a:spLocks noGrp="1"/>
          </p:cNvSpPr>
          <p:nvPr>
            <p:ph type="sldNum" sz="quarter" idx="12"/>
          </p:nvPr>
        </p:nvSpPr>
        <p:spPr/>
        <p:txBody>
          <a:bodyPr/>
          <a:lstStyle/>
          <a:p>
            <a:fld id="{512139D1-47FA-44C9-AC78-98823D149204}" type="slidenum">
              <a:rPr lang="en-US" smtClean="0"/>
              <a:t>‹#›</a:t>
            </a:fld>
            <a:endParaRPr lang="en-US"/>
          </a:p>
        </p:txBody>
      </p:sp>
    </p:spTree>
    <p:extLst>
      <p:ext uri="{BB962C8B-B14F-4D97-AF65-F5344CB8AC3E}">
        <p14:creationId xmlns:p14="http://schemas.microsoft.com/office/powerpoint/2010/main" val="132804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4CF29-49BF-A45D-926B-78C6866368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980462-B059-206E-E6C8-B4A1B9A403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E0F6AA-61FB-7E1D-765C-65C3B34A12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C63B90-D700-5DEC-7F4D-15F06C52B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5F4E0A-2851-DAA6-DDFC-AD1B31EA9E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7ED7E7-0285-840A-EAE0-9E27C76207BD}"/>
              </a:ext>
            </a:extLst>
          </p:cNvPr>
          <p:cNvSpPr>
            <a:spLocks noGrp="1"/>
          </p:cNvSpPr>
          <p:nvPr>
            <p:ph type="dt" sz="half" idx="10"/>
          </p:nvPr>
        </p:nvSpPr>
        <p:spPr/>
        <p:txBody>
          <a:bodyPr/>
          <a:lstStyle/>
          <a:p>
            <a:fld id="{1DC81A9E-837E-4118-8C91-AFF86143B36B}" type="datetimeFigureOut">
              <a:rPr lang="en-US" smtClean="0"/>
              <a:t>4/18/24</a:t>
            </a:fld>
            <a:endParaRPr lang="en-US"/>
          </a:p>
        </p:txBody>
      </p:sp>
      <p:sp>
        <p:nvSpPr>
          <p:cNvPr id="8" name="Footer Placeholder 7">
            <a:extLst>
              <a:ext uri="{FF2B5EF4-FFF2-40B4-BE49-F238E27FC236}">
                <a16:creationId xmlns:a16="http://schemas.microsoft.com/office/drawing/2014/main" id="{72FA8BBE-B406-E732-10E1-D03A983940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E2A0D8-762E-365B-3E54-337EA3285233}"/>
              </a:ext>
            </a:extLst>
          </p:cNvPr>
          <p:cNvSpPr>
            <a:spLocks noGrp="1"/>
          </p:cNvSpPr>
          <p:nvPr>
            <p:ph type="sldNum" sz="quarter" idx="12"/>
          </p:nvPr>
        </p:nvSpPr>
        <p:spPr/>
        <p:txBody>
          <a:bodyPr/>
          <a:lstStyle/>
          <a:p>
            <a:fld id="{512139D1-47FA-44C9-AC78-98823D149204}" type="slidenum">
              <a:rPr lang="en-US" smtClean="0"/>
              <a:t>‹#›</a:t>
            </a:fld>
            <a:endParaRPr lang="en-US"/>
          </a:p>
        </p:txBody>
      </p:sp>
    </p:spTree>
    <p:extLst>
      <p:ext uri="{BB962C8B-B14F-4D97-AF65-F5344CB8AC3E}">
        <p14:creationId xmlns:p14="http://schemas.microsoft.com/office/powerpoint/2010/main" val="443146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702E-1B74-BA53-9823-30F5C8C567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D663D2-3523-E58B-3D37-71B650A78ACB}"/>
              </a:ext>
            </a:extLst>
          </p:cNvPr>
          <p:cNvSpPr>
            <a:spLocks noGrp="1"/>
          </p:cNvSpPr>
          <p:nvPr>
            <p:ph type="dt" sz="half" idx="10"/>
          </p:nvPr>
        </p:nvSpPr>
        <p:spPr/>
        <p:txBody>
          <a:bodyPr/>
          <a:lstStyle/>
          <a:p>
            <a:fld id="{1DC81A9E-837E-4118-8C91-AFF86143B36B}" type="datetimeFigureOut">
              <a:rPr lang="en-US" smtClean="0"/>
              <a:t>4/18/24</a:t>
            </a:fld>
            <a:endParaRPr lang="en-US"/>
          </a:p>
        </p:txBody>
      </p:sp>
      <p:sp>
        <p:nvSpPr>
          <p:cNvPr id="4" name="Footer Placeholder 3">
            <a:extLst>
              <a:ext uri="{FF2B5EF4-FFF2-40B4-BE49-F238E27FC236}">
                <a16:creationId xmlns:a16="http://schemas.microsoft.com/office/drawing/2014/main" id="{F714A0BF-B9EB-AEA6-38FC-B3D292901F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66E3DD-3CD6-4215-E471-156CEBABAEC0}"/>
              </a:ext>
            </a:extLst>
          </p:cNvPr>
          <p:cNvSpPr>
            <a:spLocks noGrp="1"/>
          </p:cNvSpPr>
          <p:nvPr>
            <p:ph type="sldNum" sz="quarter" idx="12"/>
          </p:nvPr>
        </p:nvSpPr>
        <p:spPr/>
        <p:txBody>
          <a:bodyPr/>
          <a:lstStyle/>
          <a:p>
            <a:fld id="{512139D1-47FA-44C9-AC78-98823D149204}" type="slidenum">
              <a:rPr lang="en-US" smtClean="0"/>
              <a:t>‹#›</a:t>
            </a:fld>
            <a:endParaRPr lang="en-US"/>
          </a:p>
        </p:txBody>
      </p:sp>
    </p:spTree>
    <p:extLst>
      <p:ext uri="{BB962C8B-B14F-4D97-AF65-F5344CB8AC3E}">
        <p14:creationId xmlns:p14="http://schemas.microsoft.com/office/powerpoint/2010/main" val="444801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057875-810C-7255-EC0C-4E6A6FDE1476}"/>
              </a:ext>
            </a:extLst>
          </p:cNvPr>
          <p:cNvSpPr>
            <a:spLocks noGrp="1"/>
          </p:cNvSpPr>
          <p:nvPr>
            <p:ph type="dt" sz="half" idx="10"/>
          </p:nvPr>
        </p:nvSpPr>
        <p:spPr/>
        <p:txBody>
          <a:bodyPr/>
          <a:lstStyle/>
          <a:p>
            <a:fld id="{1DC81A9E-837E-4118-8C91-AFF86143B36B}" type="datetimeFigureOut">
              <a:rPr lang="en-US" smtClean="0"/>
              <a:t>4/18/24</a:t>
            </a:fld>
            <a:endParaRPr lang="en-US"/>
          </a:p>
        </p:txBody>
      </p:sp>
      <p:sp>
        <p:nvSpPr>
          <p:cNvPr id="3" name="Footer Placeholder 2">
            <a:extLst>
              <a:ext uri="{FF2B5EF4-FFF2-40B4-BE49-F238E27FC236}">
                <a16:creationId xmlns:a16="http://schemas.microsoft.com/office/drawing/2014/main" id="{3A29F658-1D24-F07C-E597-0BD7FC52CB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843D30-B5BF-56B2-6F96-761F13558156}"/>
              </a:ext>
            </a:extLst>
          </p:cNvPr>
          <p:cNvSpPr>
            <a:spLocks noGrp="1"/>
          </p:cNvSpPr>
          <p:nvPr>
            <p:ph type="sldNum" sz="quarter" idx="12"/>
          </p:nvPr>
        </p:nvSpPr>
        <p:spPr/>
        <p:txBody>
          <a:bodyPr/>
          <a:lstStyle/>
          <a:p>
            <a:fld id="{512139D1-47FA-44C9-AC78-98823D149204}" type="slidenum">
              <a:rPr lang="en-US" smtClean="0"/>
              <a:t>‹#›</a:t>
            </a:fld>
            <a:endParaRPr lang="en-US"/>
          </a:p>
        </p:txBody>
      </p:sp>
    </p:spTree>
    <p:extLst>
      <p:ext uri="{BB962C8B-B14F-4D97-AF65-F5344CB8AC3E}">
        <p14:creationId xmlns:p14="http://schemas.microsoft.com/office/powerpoint/2010/main" val="305204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C4233-DF0A-32F3-0327-17135F9429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228330-6AA1-E16F-856D-1120AF1E8C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4FF966-71F6-2D58-4502-703B5E63EE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A039CB-CAC4-B237-C666-42C4FCAD5C20}"/>
              </a:ext>
            </a:extLst>
          </p:cNvPr>
          <p:cNvSpPr>
            <a:spLocks noGrp="1"/>
          </p:cNvSpPr>
          <p:nvPr>
            <p:ph type="dt" sz="half" idx="10"/>
          </p:nvPr>
        </p:nvSpPr>
        <p:spPr/>
        <p:txBody>
          <a:bodyPr/>
          <a:lstStyle/>
          <a:p>
            <a:fld id="{1DC81A9E-837E-4118-8C91-AFF86143B36B}" type="datetimeFigureOut">
              <a:rPr lang="en-US" smtClean="0"/>
              <a:t>4/18/24</a:t>
            </a:fld>
            <a:endParaRPr lang="en-US"/>
          </a:p>
        </p:txBody>
      </p:sp>
      <p:sp>
        <p:nvSpPr>
          <p:cNvPr id="6" name="Footer Placeholder 5">
            <a:extLst>
              <a:ext uri="{FF2B5EF4-FFF2-40B4-BE49-F238E27FC236}">
                <a16:creationId xmlns:a16="http://schemas.microsoft.com/office/drawing/2014/main" id="{973520F6-FEA6-4164-D8FF-FB358C1128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4D3A11-89F6-A41F-67D0-747D3C1F46E3}"/>
              </a:ext>
            </a:extLst>
          </p:cNvPr>
          <p:cNvSpPr>
            <a:spLocks noGrp="1"/>
          </p:cNvSpPr>
          <p:nvPr>
            <p:ph type="sldNum" sz="quarter" idx="12"/>
          </p:nvPr>
        </p:nvSpPr>
        <p:spPr/>
        <p:txBody>
          <a:bodyPr/>
          <a:lstStyle/>
          <a:p>
            <a:fld id="{512139D1-47FA-44C9-AC78-98823D149204}" type="slidenum">
              <a:rPr lang="en-US" smtClean="0"/>
              <a:t>‹#›</a:t>
            </a:fld>
            <a:endParaRPr lang="en-US"/>
          </a:p>
        </p:txBody>
      </p:sp>
    </p:spTree>
    <p:extLst>
      <p:ext uri="{BB962C8B-B14F-4D97-AF65-F5344CB8AC3E}">
        <p14:creationId xmlns:p14="http://schemas.microsoft.com/office/powerpoint/2010/main" val="375529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8A46-D161-B5E7-DB27-BE31C5997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E87A5EA-A7F5-96C7-FECF-58BD013DD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32AEF8-2294-483A-E969-68500EE58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9AB54F-B425-B564-7B02-BBC355425721}"/>
              </a:ext>
            </a:extLst>
          </p:cNvPr>
          <p:cNvSpPr>
            <a:spLocks noGrp="1"/>
          </p:cNvSpPr>
          <p:nvPr>
            <p:ph type="dt" sz="half" idx="10"/>
          </p:nvPr>
        </p:nvSpPr>
        <p:spPr/>
        <p:txBody>
          <a:bodyPr/>
          <a:lstStyle/>
          <a:p>
            <a:fld id="{1DC81A9E-837E-4118-8C91-AFF86143B36B}" type="datetimeFigureOut">
              <a:rPr lang="en-US" smtClean="0"/>
              <a:t>4/18/24</a:t>
            </a:fld>
            <a:endParaRPr lang="en-US"/>
          </a:p>
        </p:txBody>
      </p:sp>
      <p:sp>
        <p:nvSpPr>
          <p:cNvPr id="6" name="Footer Placeholder 5">
            <a:extLst>
              <a:ext uri="{FF2B5EF4-FFF2-40B4-BE49-F238E27FC236}">
                <a16:creationId xmlns:a16="http://schemas.microsoft.com/office/drawing/2014/main" id="{6ED32B83-2832-47E7-7EE2-A3DF66F62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AEC4D-04CC-2A08-80D2-3F423ABC55DC}"/>
              </a:ext>
            </a:extLst>
          </p:cNvPr>
          <p:cNvSpPr>
            <a:spLocks noGrp="1"/>
          </p:cNvSpPr>
          <p:nvPr>
            <p:ph type="sldNum" sz="quarter" idx="12"/>
          </p:nvPr>
        </p:nvSpPr>
        <p:spPr/>
        <p:txBody>
          <a:bodyPr/>
          <a:lstStyle/>
          <a:p>
            <a:fld id="{512139D1-47FA-44C9-AC78-98823D149204}" type="slidenum">
              <a:rPr lang="en-US" smtClean="0"/>
              <a:t>‹#›</a:t>
            </a:fld>
            <a:endParaRPr lang="en-US"/>
          </a:p>
        </p:txBody>
      </p:sp>
    </p:spTree>
    <p:extLst>
      <p:ext uri="{BB962C8B-B14F-4D97-AF65-F5344CB8AC3E}">
        <p14:creationId xmlns:p14="http://schemas.microsoft.com/office/powerpoint/2010/main" val="294102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B58596-A9EA-4FF0-D3E2-20E456653C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C9B287-C1E2-04D1-CA45-FD66240F4E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61D11-001E-E3C2-6DF8-7A222D3BED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C81A9E-837E-4118-8C91-AFF86143B36B}" type="datetimeFigureOut">
              <a:rPr lang="en-US" smtClean="0"/>
              <a:t>4/18/24</a:t>
            </a:fld>
            <a:endParaRPr lang="en-US"/>
          </a:p>
        </p:txBody>
      </p:sp>
      <p:sp>
        <p:nvSpPr>
          <p:cNvPr id="5" name="Footer Placeholder 4">
            <a:extLst>
              <a:ext uri="{FF2B5EF4-FFF2-40B4-BE49-F238E27FC236}">
                <a16:creationId xmlns:a16="http://schemas.microsoft.com/office/drawing/2014/main" id="{8332E8D0-730B-AB58-21DC-B3B6153F7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3F69E47-04A9-FCA2-0C19-87473EA719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2139D1-47FA-44C9-AC78-98823D149204}" type="slidenum">
              <a:rPr lang="en-US" smtClean="0"/>
              <a:t>‹#›</a:t>
            </a:fld>
            <a:endParaRPr lang="en-US"/>
          </a:p>
        </p:txBody>
      </p:sp>
    </p:spTree>
    <p:extLst>
      <p:ext uri="{BB962C8B-B14F-4D97-AF65-F5344CB8AC3E}">
        <p14:creationId xmlns:p14="http://schemas.microsoft.com/office/powerpoint/2010/main" val="250262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hyperlink" Target="https://www.tableau.com/data-insights/reference-library/visual-analytic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vestopedia.com/terms/b/bar-graph.asp" TargetMode="External"/><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logo of a globe and a graduation cap&#10;&#10;Description automatically generated">
            <a:extLst>
              <a:ext uri="{FF2B5EF4-FFF2-40B4-BE49-F238E27FC236}">
                <a16:creationId xmlns:a16="http://schemas.microsoft.com/office/drawing/2014/main" id="{C0B1D0A4-2074-11BB-E1BE-5D4D69C44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1786982"/>
            <a:ext cx="3292524" cy="3277890"/>
          </a:xfrm>
          <a:prstGeom prst="rect">
            <a:avLst/>
          </a:prstGeom>
        </p:spPr>
      </p:pic>
      <p:cxnSp>
        <p:nvCxnSpPr>
          <p:cNvPr id="10" name="Straight Connector 9">
            <a:extLst>
              <a:ext uri="{FF2B5EF4-FFF2-40B4-BE49-F238E27FC236}">
                <a16:creationId xmlns:a16="http://schemas.microsoft.com/office/drawing/2014/main" id="{1C6AAE25-BD23-41B5-AAE4-1DA5898C2A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E4BC2F"/>
            </a:solidFill>
          </a:ln>
        </p:spPr>
        <p:style>
          <a:lnRef idx="1">
            <a:schemeClr val="accent1"/>
          </a:lnRef>
          <a:fillRef idx="0">
            <a:schemeClr val="accent1"/>
          </a:fillRef>
          <a:effectRef idx="0">
            <a:schemeClr val="accent1"/>
          </a:effectRef>
          <a:fontRef idx="minor">
            <a:schemeClr val="tx1"/>
          </a:fontRef>
        </p:style>
      </p:cxnSp>
      <p:pic>
        <p:nvPicPr>
          <p:cNvPr id="3" name="Picture 2" descr="A black text on a white background&#10;&#10;Description automatically generated">
            <a:extLst>
              <a:ext uri="{FF2B5EF4-FFF2-40B4-BE49-F238E27FC236}">
                <a16:creationId xmlns:a16="http://schemas.microsoft.com/office/drawing/2014/main" id="{4DE48AC8-22B7-1AB3-8A43-FB79BC17D0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676" y="1688453"/>
            <a:ext cx="6184580" cy="3474947"/>
          </a:xfrm>
          <a:prstGeom prst="rect">
            <a:avLst/>
          </a:prstGeom>
        </p:spPr>
      </p:pic>
    </p:spTree>
    <p:extLst>
      <p:ext uri="{BB962C8B-B14F-4D97-AF65-F5344CB8AC3E}">
        <p14:creationId xmlns:p14="http://schemas.microsoft.com/office/powerpoint/2010/main" val="3839811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5D44A-5EFB-C9B3-4096-DB953BEAEA0C}"/>
              </a:ext>
            </a:extLst>
          </p:cNvPr>
          <p:cNvSpPr>
            <a:spLocks noGrp="1"/>
          </p:cNvSpPr>
          <p:nvPr>
            <p:ph type="title"/>
          </p:nvPr>
        </p:nvSpPr>
        <p:spPr/>
        <p:txBody>
          <a:bodyPr/>
          <a:lstStyle/>
          <a:p>
            <a:r>
              <a:rPr lang="en-US" dirty="0"/>
              <a:t>COUNTIFS</a:t>
            </a:r>
          </a:p>
        </p:txBody>
      </p:sp>
      <p:pic>
        <p:nvPicPr>
          <p:cNvPr id="5" name="Content Placeholder 4">
            <a:extLst>
              <a:ext uri="{FF2B5EF4-FFF2-40B4-BE49-F238E27FC236}">
                <a16:creationId xmlns:a16="http://schemas.microsoft.com/office/drawing/2014/main" id="{D93384BC-10A7-2914-B331-E1EADE3F36FA}"/>
              </a:ext>
            </a:extLst>
          </p:cNvPr>
          <p:cNvPicPr>
            <a:picLocks noGrp="1" noChangeAspect="1"/>
          </p:cNvPicPr>
          <p:nvPr>
            <p:ph idx="1"/>
          </p:nvPr>
        </p:nvPicPr>
        <p:blipFill>
          <a:blip r:embed="rId2"/>
          <a:stretch>
            <a:fillRect/>
          </a:stretch>
        </p:blipFill>
        <p:spPr>
          <a:xfrm>
            <a:off x="2444190" y="1704880"/>
            <a:ext cx="7292972" cy="708721"/>
          </a:xfrm>
        </p:spPr>
      </p:pic>
      <p:pic>
        <p:nvPicPr>
          <p:cNvPr id="7" name="Picture 6">
            <a:extLst>
              <a:ext uri="{FF2B5EF4-FFF2-40B4-BE49-F238E27FC236}">
                <a16:creationId xmlns:a16="http://schemas.microsoft.com/office/drawing/2014/main" id="{54CBFBDD-6C48-AF12-8789-92CCFA8A474C}"/>
              </a:ext>
            </a:extLst>
          </p:cNvPr>
          <p:cNvPicPr>
            <a:picLocks noChangeAspect="1"/>
          </p:cNvPicPr>
          <p:nvPr/>
        </p:nvPicPr>
        <p:blipFill>
          <a:blip r:embed="rId3"/>
          <a:stretch>
            <a:fillRect/>
          </a:stretch>
        </p:blipFill>
        <p:spPr>
          <a:xfrm>
            <a:off x="792502" y="2538431"/>
            <a:ext cx="10596348" cy="2890526"/>
          </a:xfrm>
          <a:prstGeom prst="rect">
            <a:avLst/>
          </a:prstGeom>
        </p:spPr>
      </p:pic>
      <p:pic>
        <p:nvPicPr>
          <p:cNvPr id="9" name="Picture 8">
            <a:extLst>
              <a:ext uri="{FF2B5EF4-FFF2-40B4-BE49-F238E27FC236}">
                <a16:creationId xmlns:a16="http://schemas.microsoft.com/office/drawing/2014/main" id="{632659AA-4550-E9C6-1807-7FDD9D189B64}"/>
              </a:ext>
            </a:extLst>
          </p:cNvPr>
          <p:cNvPicPr>
            <a:picLocks noChangeAspect="1"/>
          </p:cNvPicPr>
          <p:nvPr/>
        </p:nvPicPr>
        <p:blipFill>
          <a:blip r:embed="rId4"/>
          <a:stretch>
            <a:fillRect/>
          </a:stretch>
        </p:blipFill>
        <p:spPr>
          <a:xfrm>
            <a:off x="3554843" y="4233657"/>
            <a:ext cx="7791854" cy="2640259"/>
          </a:xfrm>
          <a:prstGeom prst="rect">
            <a:avLst/>
          </a:prstGeom>
        </p:spPr>
      </p:pic>
    </p:spTree>
    <p:extLst>
      <p:ext uri="{BB962C8B-B14F-4D97-AF65-F5344CB8AC3E}">
        <p14:creationId xmlns:p14="http://schemas.microsoft.com/office/powerpoint/2010/main" val="147400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63099-E92E-E48E-88C2-A71E4B40A36E}"/>
              </a:ext>
            </a:extLst>
          </p:cNvPr>
          <p:cNvSpPr>
            <a:spLocks noGrp="1"/>
          </p:cNvSpPr>
          <p:nvPr>
            <p:ph type="title"/>
          </p:nvPr>
        </p:nvSpPr>
        <p:spPr/>
        <p:txBody>
          <a:bodyPr/>
          <a:lstStyle/>
          <a:p>
            <a:pPr algn="r"/>
            <a:r>
              <a:rPr lang="en-US" dirty="0"/>
              <a:t>SUMIF</a:t>
            </a:r>
          </a:p>
        </p:txBody>
      </p:sp>
      <p:pic>
        <p:nvPicPr>
          <p:cNvPr id="5" name="Content Placeholder 4">
            <a:extLst>
              <a:ext uri="{FF2B5EF4-FFF2-40B4-BE49-F238E27FC236}">
                <a16:creationId xmlns:a16="http://schemas.microsoft.com/office/drawing/2014/main" id="{243C6D3C-62A8-2A76-90B4-A37881789B11}"/>
              </a:ext>
            </a:extLst>
          </p:cNvPr>
          <p:cNvPicPr>
            <a:picLocks noGrp="1" noChangeAspect="1"/>
          </p:cNvPicPr>
          <p:nvPr>
            <p:ph idx="1"/>
          </p:nvPr>
        </p:nvPicPr>
        <p:blipFill>
          <a:blip r:embed="rId2"/>
          <a:stretch>
            <a:fillRect/>
          </a:stretch>
        </p:blipFill>
        <p:spPr>
          <a:xfrm>
            <a:off x="484727" y="729033"/>
            <a:ext cx="5006774" cy="731583"/>
          </a:xfrm>
        </p:spPr>
      </p:pic>
      <p:pic>
        <p:nvPicPr>
          <p:cNvPr id="9" name="Picture 8">
            <a:extLst>
              <a:ext uri="{FF2B5EF4-FFF2-40B4-BE49-F238E27FC236}">
                <a16:creationId xmlns:a16="http://schemas.microsoft.com/office/drawing/2014/main" id="{D5EE17A5-5A69-0508-9CAE-651697B6CA9B}"/>
              </a:ext>
            </a:extLst>
          </p:cNvPr>
          <p:cNvPicPr>
            <a:picLocks noChangeAspect="1"/>
          </p:cNvPicPr>
          <p:nvPr/>
        </p:nvPicPr>
        <p:blipFill>
          <a:blip r:embed="rId3"/>
          <a:stretch>
            <a:fillRect/>
          </a:stretch>
        </p:blipFill>
        <p:spPr>
          <a:xfrm>
            <a:off x="484727" y="1699483"/>
            <a:ext cx="10973751" cy="1981372"/>
          </a:xfrm>
          <a:prstGeom prst="rect">
            <a:avLst/>
          </a:prstGeom>
        </p:spPr>
      </p:pic>
      <p:pic>
        <p:nvPicPr>
          <p:cNvPr id="11" name="Picture 10">
            <a:extLst>
              <a:ext uri="{FF2B5EF4-FFF2-40B4-BE49-F238E27FC236}">
                <a16:creationId xmlns:a16="http://schemas.microsoft.com/office/drawing/2014/main" id="{67224A5E-4D71-CA10-015B-9B9BFD2F8264}"/>
              </a:ext>
            </a:extLst>
          </p:cNvPr>
          <p:cNvPicPr>
            <a:picLocks noChangeAspect="1"/>
          </p:cNvPicPr>
          <p:nvPr/>
        </p:nvPicPr>
        <p:blipFill>
          <a:blip r:embed="rId4"/>
          <a:stretch>
            <a:fillRect/>
          </a:stretch>
        </p:blipFill>
        <p:spPr>
          <a:xfrm>
            <a:off x="484727" y="3800288"/>
            <a:ext cx="10882303" cy="2286198"/>
          </a:xfrm>
          <a:prstGeom prst="rect">
            <a:avLst/>
          </a:prstGeom>
        </p:spPr>
      </p:pic>
    </p:spTree>
    <p:extLst>
      <p:ext uri="{BB962C8B-B14F-4D97-AF65-F5344CB8AC3E}">
        <p14:creationId xmlns:p14="http://schemas.microsoft.com/office/powerpoint/2010/main" val="257240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4722-8958-E6F8-E97D-2EB42A775C62}"/>
              </a:ext>
            </a:extLst>
          </p:cNvPr>
          <p:cNvSpPr>
            <a:spLocks noGrp="1"/>
          </p:cNvSpPr>
          <p:nvPr>
            <p:ph type="title"/>
          </p:nvPr>
        </p:nvSpPr>
        <p:spPr/>
        <p:txBody>
          <a:bodyPr/>
          <a:lstStyle/>
          <a:p>
            <a:pPr algn="r"/>
            <a:r>
              <a:rPr lang="en-US" dirty="0"/>
              <a:t>SUMIFS</a:t>
            </a:r>
          </a:p>
        </p:txBody>
      </p:sp>
      <p:pic>
        <p:nvPicPr>
          <p:cNvPr id="5" name="Content Placeholder 4">
            <a:extLst>
              <a:ext uri="{FF2B5EF4-FFF2-40B4-BE49-F238E27FC236}">
                <a16:creationId xmlns:a16="http://schemas.microsoft.com/office/drawing/2014/main" id="{BE5F76E3-2CF5-C416-893A-FB704A6AEC38}"/>
              </a:ext>
            </a:extLst>
          </p:cNvPr>
          <p:cNvPicPr>
            <a:picLocks noGrp="1" noChangeAspect="1"/>
          </p:cNvPicPr>
          <p:nvPr>
            <p:ph idx="1"/>
          </p:nvPr>
        </p:nvPicPr>
        <p:blipFill>
          <a:blip r:embed="rId2"/>
          <a:stretch>
            <a:fillRect/>
          </a:stretch>
        </p:blipFill>
        <p:spPr>
          <a:xfrm>
            <a:off x="1133171" y="896688"/>
            <a:ext cx="6530906" cy="396274"/>
          </a:xfrm>
        </p:spPr>
      </p:pic>
      <p:pic>
        <p:nvPicPr>
          <p:cNvPr id="7" name="Picture 6">
            <a:extLst>
              <a:ext uri="{FF2B5EF4-FFF2-40B4-BE49-F238E27FC236}">
                <a16:creationId xmlns:a16="http://schemas.microsoft.com/office/drawing/2014/main" id="{28637B2D-7484-A8A1-F95C-43BF8E926443}"/>
              </a:ext>
            </a:extLst>
          </p:cNvPr>
          <p:cNvPicPr>
            <a:picLocks noChangeAspect="1"/>
          </p:cNvPicPr>
          <p:nvPr/>
        </p:nvPicPr>
        <p:blipFill>
          <a:blip r:embed="rId3"/>
          <a:stretch>
            <a:fillRect/>
          </a:stretch>
        </p:blipFill>
        <p:spPr>
          <a:xfrm>
            <a:off x="211336" y="1954402"/>
            <a:ext cx="11758679" cy="2949196"/>
          </a:xfrm>
          <a:prstGeom prst="rect">
            <a:avLst/>
          </a:prstGeom>
        </p:spPr>
      </p:pic>
    </p:spTree>
    <p:extLst>
      <p:ext uri="{BB962C8B-B14F-4D97-AF65-F5344CB8AC3E}">
        <p14:creationId xmlns:p14="http://schemas.microsoft.com/office/powerpoint/2010/main" val="1605095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7628-6264-5BE4-74C9-367E3E25355B}"/>
              </a:ext>
            </a:extLst>
          </p:cNvPr>
          <p:cNvSpPr>
            <a:spLocks noGrp="1"/>
          </p:cNvSpPr>
          <p:nvPr>
            <p:ph type="title"/>
          </p:nvPr>
        </p:nvSpPr>
        <p:spPr/>
        <p:txBody>
          <a:bodyPr/>
          <a:lstStyle/>
          <a:p>
            <a:pPr algn="r"/>
            <a:r>
              <a:rPr lang="en-US" dirty="0"/>
              <a:t>AVERAGEIF</a:t>
            </a:r>
          </a:p>
        </p:txBody>
      </p:sp>
      <p:pic>
        <p:nvPicPr>
          <p:cNvPr id="7" name="Content Placeholder 6">
            <a:extLst>
              <a:ext uri="{FF2B5EF4-FFF2-40B4-BE49-F238E27FC236}">
                <a16:creationId xmlns:a16="http://schemas.microsoft.com/office/drawing/2014/main" id="{7FE43D25-ABAA-9E54-E723-376EDDADCA1A}"/>
              </a:ext>
            </a:extLst>
          </p:cNvPr>
          <p:cNvPicPr>
            <a:picLocks noGrp="1" noChangeAspect="1"/>
          </p:cNvPicPr>
          <p:nvPr>
            <p:ph idx="1"/>
          </p:nvPr>
        </p:nvPicPr>
        <p:blipFill>
          <a:blip r:embed="rId2"/>
          <a:stretch>
            <a:fillRect/>
          </a:stretch>
        </p:blipFill>
        <p:spPr>
          <a:xfrm>
            <a:off x="914400" y="2192958"/>
            <a:ext cx="10353675" cy="3137247"/>
          </a:xfrm>
        </p:spPr>
      </p:pic>
      <p:pic>
        <p:nvPicPr>
          <p:cNvPr id="5" name="Picture 4">
            <a:extLst>
              <a:ext uri="{FF2B5EF4-FFF2-40B4-BE49-F238E27FC236}">
                <a16:creationId xmlns:a16="http://schemas.microsoft.com/office/drawing/2014/main" id="{12C510A8-EFFA-699C-201D-53AE571E73BD}"/>
              </a:ext>
            </a:extLst>
          </p:cNvPr>
          <p:cNvPicPr>
            <a:picLocks noChangeAspect="1"/>
          </p:cNvPicPr>
          <p:nvPr/>
        </p:nvPicPr>
        <p:blipFill>
          <a:blip r:embed="rId3"/>
          <a:stretch>
            <a:fillRect/>
          </a:stretch>
        </p:blipFill>
        <p:spPr>
          <a:xfrm>
            <a:off x="924443" y="768465"/>
            <a:ext cx="4534293" cy="457240"/>
          </a:xfrm>
          <a:prstGeom prst="rect">
            <a:avLst/>
          </a:prstGeom>
        </p:spPr>
      </p:pic>
    </p:spTree>
    <p:extLst>
      <p:ext uri="{BB962C8B-B14F-4D97-AF65-F5344CB8AC3E}">
        <p14:creationId xmlns:p14="http://schemas.microsoft.com/office/powerpoint/2010/main" val="3072163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2F199-53A9-88C7-3936-38DFEF9CF67B}"/>
              </a:ext>
            </a:extLst>
          </p:cNvPr>
          <p:cNvSpPr>
            <a:spLocks noGrp="1"/>
          </p:cNvSpPr>
          <p:nvPr>
            <p:ph type="title"/>
          </p:nvPr>
        </p:nvSpPr>
        <p:spPr/>
        <p:txBody>
          <a:bodyPr/>
          <a:lstStyle/>
          <a:p>
            <a:pPr algn="r"/>
            <a:r>
              <a:rPr lang="en-US" dirty="0"/>
              <a:t>AVERAGEIFS</a:t>
            </a:r>
          </a:p>
        </p:txBody>
      </p:sp>
      <p:pic>
        <p:nvPicPr>
          <p:cNvPr id="7" name="Content Placeholder 6">
            <a:extLst>
              <a:ext uri="{FF2B5EF4-FFF2-40B4-BE49-F238E27FC236}">
                <a16:creationId xmlns:a16="http://schemas.microsoft.com/office/drawing/2014/main" id="{0FBD2224-DAF1-3D4E-9D8D-2606F83AF4FE}"/>
              </a:ext>
            </a:extLst>
          </p:cNvPr>
          <p:cNvPicPr>
            <a:picLocks noGrp="1" noChangeAspect="1"/>
          </p:cNvPicPr>
          <p:nvPr>
            <p:ph idx="1"/>
          </p:nvPr>
        </p:nvPicPr>
        <p:blipFill>
          <a:blip r:embed="rId2"/>
          <a:stretch>
            <a:fillRect/>
          </a:stretch>
        </p:blipFill>
        <p:spPr>
          <a:xfrm>
            <a:off x="914400" y="2801007"/>
            <a:ext cx="10353675" cy="1921149"/>
          </a:xfrm>
        </p:spPr>
      </p:pic>
      <p:pic>
        <p:nvPicPr>
          <p:cNvPr id="5" name="Picture 4">
            <a:extLst>
              <a:ext uri="{FF2B5EF4-FFF2-40B4-BE49-F238E27FC236}">
                <a16:creationId xmlns:a16="http://schemas.microsoft.com/office/drawing/2014/main" id="{353E42A0-C1C7-F7D3-5FD8-F6A5FE334A40}"/>
              </a:ext>
            </a:extLst>
          </p:cNvPr>
          <p:cNvPicPr>
            <a:picLocks noChangeAspect="1"/>
          </p:cNvPicPr>
          <p:nvPr/>
        </p:nvPicPr>
        <p:blipFill>
          <a:blip r:embed="rId3"/>
          <a:stretch>
            <a:fillRect/>
          </a:stretch>
        </p:blipFill>
        <p:spPr>
          <a:xfrm>
            <a:off x="740972" y="788646"/>
            <a:ext cx="5349704" cy="556308"/>
          </a:xfrm>
          <a:prstGeom prst="rect">
            <a:avLst/>
          </a:prstGeom>
        </p:spPr>
      </p:pic>
    </p:spTree>
    <p:extLst>
      <p:ext uri="{BB962C8B-B14F-4D97-AF65-F5344CB8AC3E}">
        <p14:creationId xmlns:p14="http://schemas.microsoft.com/office/powerpoint/2010/main" val="3862190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575E-8C8B-C263-2984-7D647063F9E3}"/>
              </a:ext>
            </a:extLst>
          </p:cNvPr>
          <p:cNvSpPr>
            <a:spLocks noGrp="1"/>
          </p:cNvSpPr>
          <p:nvPr>
            <p:ph type="title"/>
          </p:nvPr>
        </p:nvSpPr>
        <p:spPr/>
        <p:txBody>
          <a:bodyPr/>
          <a:lstStyle/>
          <a:p>
            <a:r>
              <a:rPr lang="en-US" dirty="0"/>
              <a:t>MODE</a:t>
            </a:r>
          </a:p>
        </p:txBody>
      </p:sp>
      <p:pic>
        <p:nvPicPr>
          <p:cNvPr id="5" name="Content Placeholder 4">
            <a:extLst>
              <a:ext uri="{FF2B5EF4-FFF2-40B4-BE49-F238E27FC236}">
                <a16:creationId xmlns:a16="http://schemas.microsoft.com/office/drawing/2014/main" id="{8C07CD33-78C2-8856-5709-236788ABFC08}"/>
              </a:ext>
            </a:extLst>
          </p:cNvPr>
          <p:cNvPicPr>
            <a:picLocks noGrp="1" noChangeAspect="1"/>
          </p:cNvPicPr>
          <p:nvPr>
            <p:ph idx="1"/>
          </p:nvPr>
        </p:nvPicPr>
        <p:blipFill>
          <a:blip r:embed="rId2"/>
          <a:stretch>
            <a:fillRect/>
          </a:stretch>
        </p:blipFill>
        <p:spPr>
          <a:xfrm>
            <a:off x="3778367" y="2081226"/>
            <a:ext cx="4625741" cy="3360711"/>
          </a:xfrm>
        </p:spPr>
      </p:pic>
    </p:spTree>
    <p:extLst>
      <p:ext uri="{BB962C8B-B14F-4D97-AF65-F5344CB8AC3E}">
        <p14:creationId xmlns:p14="http://schemas.microsoft.com/office/powerpoint/2010/main" val="2084358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4541-7CCA-7830-7D7F-577233D6F6F4}"/>
              </a:ext>
            </a:extLst>
          </p:cNvPr>
          <p:cNvSpPr>
            <a:spLocks noGrp="1"/>
          </p:cNvSpPr>
          <p:nvPr>
            <p:ph type="title"/>
          </p:nvPr>
        </p:nvSpPr>
        <p:spPr>
          <a:xfrm>
            <a:off x="1295400" y="669925"/>
            <a:ext cx="4800600" cy="1325563"/>
          </a:xfrm>
        </p:spPr>
        <p:txBody>
          <a:bodyPr anchor="b">
            <a:normAutofit/>
          </a:bodyPr>
          <a:lstStyle/>
          <a:p>
            <a:r>
              <a:rPr lang="en-US" dirty="0"/>
              <a:t>Data visualization</a:t>
            </a:r>
          </a:p>
        </p:txBody>
      </p:sp>
      <p:sp>
        <p:nvSpPr>
          <p:cNvPr id="3" name="Content Placeholder 2">
            <a:extLst>
              <a:ext uri="{FF2B5EF4-FFF2-40B4-BE49-F238E27FC236}">
                <a16:creationId xmlns:a16="http://schemas.microsoft.com/office/drawing/2014/main" id="{D9178B17-D0C2-4475-DA54-894BBF61FD96}"/>
              </a:ext>
            </a:extLst>
          </p:cNvPr>
          <p:cNvSpPr>
            <a:spLocks noGrp="1"/>
          </p:cNvSpPr>
          <p:nvPr>
            <p:ph idx="1"/>
          </p:nvPr>
        </p:nvSpPr>
        <p:spPr>
          <a:xfrm>
            <a:off x="1295400" y="2288833"/>
            <a:ext cx="4800600" cy="3711571"/>
          </a:xfrm>
        </p:spPr>
        <p:txBody>
          <a:bodyPr>
            <a:normAutofit fontScale="92500" lnSpcReduction="10000"/>
          </a:bodyPr>
          <a:lstStyle/>
          <a:p>
            <a:r>
              <a:rPr lang="en-US" sz="1800" b="1" i="0" dirty="0">
                <a:effectLst/>
                <a:latin typeface="Merriweather" panose="020B0604020202020204" pitchFamily="2" charset="0"/>
              </a:rPr>
              <a:t>Data visualization is the graphical representation of information and data. By using v</a:t>
            </a:r>
            <a:r>
              <a:rPr lang="en-US" sz="1800" b="1" i="0" dirty="0">
                <a:effectLst/>
                <a:latin typeface="Merriweather" panose="020B0604020202020204" pitchFamily="2" charset="0"/>
                <a:hlinkClick r:id="rId2">
                  <a:extLst>
                    <a:ext uri="{A12FA001-AC4F-418D-AE19-62706E023703}">
                      <ahyp:hlinkClr xmlns:ahyp="http://schemas.microsoft.com/office/drawing/2018/hyperlinkcolor" val="tx"/>
                    </a:ext>
                  </a:extLst>
                </a:hlinkClick>
              </a:rPr>
              <a:t>isual elements like charts, graphs, and maps</a:t>
            </a:r>
            <a:r>
              <a:rPr lang="en-US" sz="1800" b="1" i="0" dirty="0">
                <a:effectLst/>
                <a:latin typeface="Merriweather" panose="020B0604020202020204" pitchFamily="2" charset="0"/>
              </a:rPr>
              <a:t>, data visualization tools provide an accessible way to see and understand trends, outliers, and patterns in data. Additionally, it provides an excellent way for employees or business owners to present data to non-technical audiences without confusion.</a:t>
            </a:r>
          </a:p>
          <a:p>
            <a:r>
              <a:rPr lang="en-US" sz="1800" b="1" i="0" dirty="0">
                <a:effectLst/>
                <a:latin typeface="Merriweather" panose="020B0604020202020204" pitchFamily="2" charset="0"/>
              </a:rPr>
              <a:t>In the world of Big Data, data visualization tools and technologies are essential to analyze massive amounts of information and make data-driven decision</a:t>
            </a:r>
          </a:p>
          <a:p>
            <a:endParaRPr lang="en-US" sz="1800" b="1" dirty="0"/>
          </a:p>
        </p:txBody>
      </p:sp>
      <p:pic>
        <p:nvPicPr>
          <p:cNvPr id="5" name="Picture 4" descr="Graph">
            <a:extLst>
              <a:ext uri="{FF2B5EF4-FFF2-40B4-BE49-F238E27FC236}">
                <a16:creationId xmlns:a16="http://schemas.microsoft.com/office/drawing/2014/main" id="{F91FDE11-B6BF-FB91-8330-B85040CFB2FD}"/>
              </a:ext>
            </a:extLst>
          </p:cNvPr>
          <p:cNvPicPr>
            <a:picLocks noChangeAspect="1"/>
          </p:cNvPicPr>
          <p:nvPr/>
        </p:nvPicPr>
        <p:blipFill>
          <a:blip r:embed="rId3"/>
          <a:stretch>
            <a:fillRect/>
          </a:stretch>
        </p:blipFill>
        <p:spPr>
          <a:xfrm>
            <a:off x="7629727" y="2003286"/>
            <a:ext cx="4562263" cy="2851414"/>
          </a:xfrm>
          <a:prstGeom prst="rect">
            <a:avLst/>
          </a:prstGeom>
        </p:spPr>
      </p:pic>
    </p:spTree>
    <p:extLst>
      <p:ext uri="{BB962C8B-B14F-4D97-AF65-F5344CB8AC3E}">
        <p14:creationId xmlns:p14="http://schemas.microsoft.com/office/powerpoint/2010/main" val="3827970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descr="Graph">
            <a:extLst>
              <a:ext uri="{FF2B5EF4-FFF2-40B4-BE49-F238E27FC236}">
                <a16:creationId xmlns:a16="http://schemas.microsoft.com/office/drawing/2014/main" id="{BDBD8258-57A2-B96F-0BA4-EE8CDF1AE2AF}"/>
              </a:ext>
            </a:extLst>
          </p:cNvPr>
          <p:cNvPicPr>
            <a:picLocks noChangeAspect="1"/>
          </p:cNvPicPr>
          <p:nvPr/>
        </p:nvPicPr>
        <p:blipFill rotWithShape="1">
          <a:blip r:embed="rId2"/>
          <a:srcRect r="20991"/>
          <a:stretch/>
        </p:blipFill>
        <p:spPr>
          <a:xfrm>
            <a:off x="4338536" y="10"/>
            <a:ext cx="7853464" cy="6857990"/>
          </a:xfrm>
          <a:prstGeom prst="rect">
            <a:avLst/>
          </a:prstGeom>
        </p:spPr>
      </p:pic>
      <p:sp>
        <p:nvSpPr>
          <p:cNvPr id="2" name="Title 1">
            <a:extLst>
              <a:ext uri="{FF2B5EF4-FFF2-40B4-BE49-F238E27FC236}">
                <a16:creationId xmlns:a16="http://schemas.microsoft.com/office/drawing/2014/main" id="{9F6CBEFC-737C-6197-E454-F518F537C035}"/>
              </a:ext>
            </a:extLst>
          </p:cNvPr>
          <p:cNvSpPr>
            <a:spLocks noGrp="1"/>
          </p:cNvSpPr>
          <p:nvPr>
            <p:ph type="title"/>
          </p:nvPr>
        </p:nvSpPr>
        <p:spPr>
          <a:xfrm>
            <a:off x="371094" y="1161288"/>
            <a:ext cx="3438144" cy="1124712"/>
          </a:xfrm>
        </p:spPr>
        <p:txBody>
          <a:bodyPr anchor="b">
            <a:normAutofit/>
          </a:bodyPr>
          <a:lstStyle/>
          <a:p>
            <a:r>
              <a:rPr lang="en-US" sz="2800"/>
              <a:t>Lets start with data visualization </a:t>
            </a:r>
          </a:p>
        </p:txBody>
      </p:sp>
      <p:sp>
        <p:nvSpPr>
          <p:cNvPr id="3" name="Content Placeholder 2">
            <a:extLst>
              <a:ext uri="{FF2B5EF4-FFF2-40B4-BE49-F238E27FC236}">
                <a16:creationId xmlns:a16="http://schemas.microsoft.com/office/drawing/2014/main" id="{B030FFE1-D4A0-08D3-BFD4-5A37B6EE96E6}"/>
              </a:ext>
            </a:extLst>
          </p:cNvPr>
          <p:cNvSpPr>
            <a:spLocks noGrp="1"/>
          </p:cNvSpPr>
          <p:nvPr>
            <p:ph idx="1"/>
          </p:nvPr>
        </p:nvSpPr>
        <p:spPr>
          <a:xfrm>
            <a:off x="371094" y="2718054"/>
            <a:ext cx="3438906" cy="3207258"/>
          </a:xfrm>
        </p:spPr>
        <p:txBody>
          <a:bodyPr anchor="t">
            <a:normAutofit/>
          </a:bodyPr>
          <a:lstStyle/>
          <a:p>
            <a:r>
              <a:rPr lang="en-US" sz="1700" dirty="0"/>
              <a:t>How can we make an chart that defining the data</a:t>
            </a:r>
          </a:p>
          <a:p>
            <a:r>
              <a:rPr lang="en-US" sz="1700" dirty="0"/>
              <a:t>We will go to </a:t>
            </a:r>
          </a:p>
          <a:p>
            <a:r>
              <a:rPr lang="en-US" sz="1700" dirty="0"/>
              <a:t>Select the data </a:t>
            </a:r>
            <a:r>
              <a:rPr lang="en-US" sz="1700" dirty="0">
                <a:sym typeface="Wingdings" panose="05000000000000000000" pitchFamily="2" charset="2"/>
              </a:rPr>
              <a:t> insert we choose the best chart for the data</a:t>
            </a:r>
          </a:p>
          <a:p>
            <a:endParaRPr lang="en-US" sz="1700" dirty="0"/>
          </a:p>
        </p:txBody>
      </p:sp>
    </p:spTree>
    <p:extLst>
      <p:ext uri="{BB962C8B-B14F-4D97-AF65-F5344CB8AC3E}">
        <p14:creationId xmlns:p14="http://schemas.microsoft.com/office/powerpoint/2010/main" val="756915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C9B69-D718-392E-9DF8-53A8B8F8F323}"/>
              </a:ext>
            </a:extLst>
          </p:cNvPr>
          <p:cNvSpPr>
            <a:spLocks noGrp="1"/>
          </p:cNvSpPr>
          <p:nvPr>
            <p:ph type="title"/>
          </p:nvPr>
        </p:nvSpPr>
        <p:spPr>
          <a:xfrm>
            <a:off x="699715" y="288404"/>
            <a:ext cx="7170656" cy="977442"/>
          </a:xfrm>
        </p:spPr>
        <p:txBody>
          <a:bodyPr vert="horz" lIns="91440" tIns="45720" rIns="91440" bIns="45720" rtlCol="0" anchor="ctr">
            <a:normAutofit/>
          </a:bodyPr>
          <a:lstStyle/>
          <a:p>
            <a:r>
              <a:rPr lang="en-US" sz="4000" dirty="0"/>
              <a:t>If you have this simple data </a:t>
            </a:r>
          </a:p>
        </p:txBody>
      </p:sp>
      <p:pic>
        <p:nvPicPr>
          <p:cNvPr id="5" name="Content Placeholder 4">
            <a:extLst>
              <a:ext uri="{FF2B5EF4-FFF2-40B4-BE49-F238E27FC236}">
                <a16:creationId xmlns:a16="http://schemas.microsoft.com/office/drawing/2014/main" id="{D84DAC9F-FBF4-F664-719D-9F0D16529B80}"/>
              </a:ext>
            </a:extLst>
          </p:cNvPr>
          <p:cNvPicPr>
            <a:picLocks noGrp="1" noChangeAspect="1"/>
          </p:cNvPicPr>
          <p:nvPr>
            <p:ph idx="1"/>
          </p:nvPr>
        </p:nvPicPr>
        <p:blipFill>
          <a:blip r:embed="rId2"/>
          <a:stretch>
            <a:fillRect/>
          </a:stretch>
        </p:blipFill>
        <p:spPr>
          <a:xfrm>
            <a:off x="169230" y="1863866"/>
            <a:ext cx="2970081" cy="3526972"/>
          </a:xfrm>
          <a:prstGeom prst="rect">
            <a:avLst/>
          </a:prstGeom>
        </p:spPr>
      </p:pic>
      <p:pic>
        <p:nvPicPr>
          <p:cNvPr id="9" name="Picture 8">
            <a:extLst>
              <a:ext uri="{FF2B5EF4-FFF2-40B4-BE49-F238E27FC236}">
                <a16:creationId xmlns:a16="http://schemas.microsoft.com/office/drawing/2014/main" id="{6E8330BF-43B8-BD35-2E09-2B3D4B8454F7}"/>
              </a:ext>
            </a:extLst>
          </p:cNvPr>
          <p:cNvPicPr>
            <a:picLocks noChangeAspect="1"/>
          </p:cNvPicPr>
          <p:nvPr/>
        </p:nvPicPr>
        <p:blipFill>
          <a:blip r:embed="rId3"/>
          <a:stretch>
            <a:fillRect/>
          </a:stretch>
        </p:blipFill>
        <p:spPr>
          <a:xfrm>
            <a:off x="3400917" y="2626467"/>
            <a:ext cx="8929049" cy="3526971"/>
          </a:xfrm>
          <a:prstGeom prst="rect">
            <a:avLst/>
          </a:prstGeom>
        </p:spPr>
      </p:pic>
      <p:pic>
        <p:nvPicPr>
          <p:cNvPr id="7" name="Picture 6">
            <a:extLst>
              <a:ext uri="{FF2B5EF4-FFF2-40B4-BE49-F238E27FC236}">
                <a16:creationId xmlns:a16="http://schemas.microsoft.com/office/drawing/2014/main" id="{CE880988-E38E-D6E6-AAB3-E5ED70BEA95A}"/>
              </a:ext>
            </a:extLst>
          </p:cNvPr>
          <p:cNvPicPr>
            <a:picLocks noChangeAspect="1"/>
          </p:cNvPicPr>
          <p:nvPr/>
        </p:nvPicPr>
        <p:blipFill>
          <a:blip r:embed="rId4"/>
          <a:stretch>
            <a:fillRect/>
          </a:stretch>
        </p:blipFill>
        <p:spPr>
          <a:xfrm>
            <a:off x="3400919" y="1709963"/>
            <a:ext cx="8525192" cy="916505"/>
          </a:xfrm>
          <a:prstGeom prst="rect">
            <a:avLst/>
          </a:prstGeom>
        </p:spPr>
      </p:pic>
    </p:spTree>
    <p:extLst>
      <p:ext uri="{BB962C8B-B14F-4D97-AF65-F5344CB8AC3E}">
        <p14:creationId xmlns:p14="http://schemas.microsoft.com/office/powerpoint/2010/main" val="3930377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E979-0E2A-1A50-B92D-6D9EB414A273}"/>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2000" kern="1200" dirty="0">
                <a:latin typeface="+mj-lt"/>
                <a:ea typeface="+mj-ea"/>
                <a:cs typeface="+mj-cs"/>
              </a:rPr>
              <a:t>Look what’s happen</a:t>
            </a:r>
            <a:br>
              <a:rPr lang="en-US" sz="2000" kern="1200" dirty="0">
                <a:latin typeface="+mj-lt"/>
                <a:ea typeface="+mj-ea"/>
                <a:cs typeface="+mj-cs"/>
              </a:rPr>
            </a:br>
            <a:r>
              <a:rPr lang="en-US" sz="2000" kern="1200" dirty="0">
                <a:latin typeface="+mj-lt"/>
                <a:ea typeface="+mj-ea"/>
                <a:cs typeface="+mj-cs"/>
              </a:rPr>
              <a:t>there are two options opened</a:t>
            </a:r>
            <a:br>
              <a:rPr lang="en-US" sz="2000" kern="1200" dirty="0">
                <a:latin typeface="+mj-lt"/>
                <a:ea typeface="+mj-ea"/>
                <a:cs typeface="+mj-cs"/>
              </a:rPr>
            </a:br>
            <a:r>
              <a:rPr lang="en-US" sz="2000" kern="1200" dirty="0">
                <a:latin typeface="+mj-lt"/>
                <a:ea typeface="+mj-ea"/>
                <a:cs typeface="+mj-cs"/>
              </a:rPr>
              <a:t>1-format</a:t>
            </a:r>
            <a:br>
              <a:rPr lang="en-US" sz="2000" kern="1200" dirty="0">
                <a:latin typeface="+mj-lt"/>
                <a:ea typeface="+mj-ea"/>
                <a:cs typeface="+mj-cs"/>
              </a:rPr>
            </a:br>
            <a:r>
              <a:rPr lang="en-US" sz="2000" kern="1200" dirty="0">
                <a:latin typeface="+mj-lt"/>
                <a:ea typeface="+mj-ea"/>
                <a:cs typeface="+mj-cs"/>
              </a:rPr>
              <a:t>2-design</a:t>
            </a:r>
          </a:p>
        </p:txBody>
      </p:sp>
      <p:pic>
        <p:nvPicPr>
          <p:cNvPr id="5" name="Content Placeholder 4">
            <a:extLst>
              <a:ext uri="{FF2B5EF4-FFF2-40B4-BE49-F238E27FC236}">
                <a16:creationId xmlns:a16="http://schemas.microsoft.com/office/drawing/2014/main" id="{AFE23622-1819-30F1-1A58-5850B3A44A28}"/>
              </a:ext>
            </a:extLst>
          </p:cNvPr>
          <p:cNvPicPr>
            <a:picLocks noGrp="1" noChangeAspect="1"/>
          </p:cNvPicPr>
          <p:nvPr>
            <p:ph idx="1"/>
          </p:nvPr>
        </p:nvPicPr>
        <p:blipFill>
          <a:blip r:embed="rId2"/>
          <a:stretch>
            <a:fillRect/>
          </a:stretch>
        </p:blipFill>
        <p:spPr>
          <a:xfrm>
            <a:off x="432223" y="2820145"/>
            <a:ext cx="11327549" cy="1217710"/>
          </a:xfrm>
          <a:prstGeom prst="rect">
            <a:avLst/>
          </a:prstGeom>
        </p:spPr>
      </p:pic>
    </p:spTree>
    <p:extLst>
      <p:ext uri="{BB962C8B-B14F-4D97-AF65-F5344CB8AC3E}">
        <p14:creationId xmlns:p14="http://schemas.microsoft.com/office/powerpoint/2010/main" val="298566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BEDAED-1D98-110F-682B-261F9FDB5D89}"/>
              </a:ext>
            </a:extLst>
          </p:cNvPr>
          <p:cNvSpPr>
            <a:spLocks noGrp="1"/>
          </p:cNvSpPr>
          <p:nvPr>
            <p:ph type="ctrTitle"/>
          </p:nvPr>
        </p:nvSpPr>
        <p:spPr>
          <a:xfrm>
            <a:off x="838200" y="365125"/>
            <a:ext cx="10515600" cy="1860400"/>
          </a:xfrm>
        </p:spPr>
        <p:txBody>
          <a:bodyPr vert="horz" lIns="91440" tIns="45720" rIns="91440" bIns="45720" rtlCol="0" anchor="ctr">
            <a:normAutofit/>
          </a:bodyPr>
          <a:lstStyle/>
          <a:p>
            <a:pPr algn="l"/>
            <a:r>
              <a:rPr lang="en-US" sz="5200" i="0" kern="1200">
                <a:solidFill>
                  <a:schemeClr val="tx1"/>
                </a:solidFill>
                <a:latin typeface="+mj-lt"/>
                <a:ea typeface="+mj-ea"/>
                <a:cs typeface="+mj-cs"/>
              </a:rPr>
              <a:t>Lecture 2</a:t>
            </a:r>
          </a:p>
        </p:txBody>
      </p:sp>
      <p:pic>
        <p:nvPicPr>
          <p:cNvPr id="1026" name="Picture 2" descr="Excel Icon for Free Download | FreeImages">
            <a:extLst>
              <a:ext uri="{FF2B5EF4-FFF2-40B4-BE49-F238E27FC236}">
                <a16:creationId xmlns:a16="http://schemas.microsoft.com/office/drawing/2014/main" id="{61ABA025-6C48-A67D-C934-30C9E9E3DD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5986" y="2365285"/>
            <a:ext cx="3938756" cy="39387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logo of a globe and a graduation cap&#10;&#10;Description automatically generated">
            <a:extLst>
              <a:ext uri="{FF2B5EF4-FFF2-40B4-BE49-F238E27FC236}">
                <a16:creationId xmlns:a16="http://schemas.microsoft.com/office/drawing/2014/main" id="{73E91D56-015B-232E-06D8-C4175302E1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8466" y="2365285"/>
            <a:ext cx="3956339" cy="3938756"/>
          </a:xfrm>
          <a:prstGeom prst="rect">
            <a:avLst/>
          </a:prstGeom>
        </p:spPr>
      </p:pic>
    </p:spTree>
    <p:extLst>
      <p:ext uri="{BB962C8B-B14F-4D97-AF65-F5344CB8AC3E}">
        <p14:creationId xmlns:p14="http://schemas.microsoft.com/office/powerpoint/2010/main" val="4079836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ED7B-10FC-AC82-5408-4A49F1F3F5F1}"/>
              </a:ext>
            </a:extLst>
          </p:cNvPr>
          <p:cNvSpPr>
            <a:spLocks noGrp="1"/>
          </p:cNvSpPr>
          <p:nvPr>
            <p:ph type="title"/>
          </p:nvPr>
        </p:nvSpPr>
        <p:spPr/>
        <p:txBody>
          <a:bodyPr/>
          <a:lstStyle/>
          <a:p>
            <a:r>
              <a:rPr lang="en-US" dirty="0"/>
              <a:t>look</a:t>
            </a:r>
          </a:p>
        </p:txBody>
      </p:sp>
      <p:pic>
        <p:nvPicPr>
          <p:cNvPr id="5" name="Content Placeholder 4">
            <a:extLst>
              <a:ext uri="{FF2B5EF4-FFF2-40B4-BE49-F238E27FC236}">
                <a16:creationId xmlns:a16="http://schemas.microsoft.com/office/drawing/2014/main" id="{E3DB00CA-7D68-88C0-2949-6804D67093D0}"/>
              </a:ext>
            </a:extLst>
          </p:cNvPr>
          <p:cNvPicPr>
            <a:picLocks noGrp="1" noChangeAspect="1"/>
          </p:cNvPicPr>
          <p:nvPr>
            <p:ph idx="1"/>
          </p:nvPr>
        </p:nvPicPr>
        <p:blipFill>
          <a:blip r:embed="rId2"/>
          <a:stretch>
            <a:fillRect/>
          </a:stretch>
        </p:blipFill>
        <p:spPr>
          <a:xfrm>
            <a:off x="5498209" y="1557966"/>
            <a:ext cx="6195597" cy="3330229"/>
          </a:xfrm>
        </p:spPr>
      </p:pic>
      <p:pic>
        <p:nvPicPr>
          <p:cNvPr id="7" name="Picture 6">
            <a:extLst>
              <a:ext uri="{FF2B5EF4-FFF2-40B4-BE49-F238E27FC236}">
                <a16:creationId xmlns:a16="http://schemas.microsoft.com/office/drawing/2014/main" id="{BA9D31DF-0FB5-FDB0-A1BE-20236CABCD53}"/>
              </a:ext>
            </a:extLst>
          </p:cNvPr>
          <p:cNvPicPr>
            <a:picLocks noChangeAspect="1"/>
          </p:cNvPicPr>
          <p:nvPr/>
        </p:nvPicPr>
        <p:blipFill>
          <a:blip r:embed="rId3"/>
          <a:stretch>
            <a:fillRect/>
          </a:stretch>
        </p:blipFill>
        <p:spPr>
          <a:xfrm>
            <a:off x="1144266" y="1690688"/>
            <a:ext cx="701101" cy="3330229"/>
          </a:xfrm>
          <a:prstGeom prst="rect">
            <a:avLst/>
          </a:prstGeom>
        </p:spPr>
      </p:pic>
    </p:spTree>
    <p:extLst>
      <p:ext uri="{BB962C8B-B14F-4D97-AF65-F5344CB8AC3E}">
        <p14:creationId xmlns:p14="http://schemas.microsoft.com/office/powerpoint/2010/main" val="831295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B815C-2FCB-1FC5-26C0-4BB4A3209137}"/>
              </a:ext>
            </a:extLst>
          </p:cNvPr>
          <p:cNvSpPr>
            <a:spLocks noGrp="1"/>
          </p:cNvSpPr>
          <p:nvPr>
            <p:ph type="title"/>
          </p:nvPr>
        </p:nvSpPr>
        <p:spPr/>
        <p:txBody>
          <a:bodyPr/>
          <a:lstStyle/>
          <a:p>
            <a:r>
              <a:rPr lang="en-US" dirty="0"/>
              <a:t>Filter </a:t>
            </a:r>
          </a:p>
        </p:txBody>
      </p:sp>
      <p:pic>
        <p:nvPicPr>
          <p:cNvPr id="5" name="Content Placeholder 4">
            <a:extLst>
              <a:ext uri="{FF2B5EF4-FFF2-40B4-BE49-F238E27FC236}">
                <a16:creationId xmlns:a16="http://schemas.microsoft.com/office/drawing/2014/main" id="{825EB438-1B6F-5A86-D5DD-7E8CFCC44AED}"/>
              </a:ext>
            </a:extLst>
          </p:cNvPr>
          <p:cNvPicPr>
            <a:picLocks noGrp="1" noChangeAspect="1"/>
          </p:cNvPicPr>
          <p:nvPr>
            <p:ph idx="1"/>
          </p:nvPr>
        </p:nvPicPr>
        <p:blipFill>
          <a:blip r:embed="rId2"/>
          <a:stretch>
            <a:fillRect/>
          </a:stretch>
        </p:blipFill>
        <p:spPr>
          <a:xfrm>
            <a:off x="488837" y="1690688"/>
            <a:ext cx="2751261" cy="4351338"/>
          </a:xfrm>
        </p:spPr>
      </p:pic>
      <p:pic>
        <p:nvPicPr>
          <p:cNvPr id="7" name="Picture 6">
            <a:extLst>
              <a:ext uri="{FF2B5EF4-FFF2-40B4-BE49-F238E27FC236}">
                <a16:creationId xmlns:a16="http://schemas.microsoft.com/office/drawing/2014/main" id="{46893799-3C9B-5639-B0BA-342C82256271}"/>
              </a:ext>
            </a:extLst>
          </p:cNvPr>
          <p:cNvPicPr>
            <a:picLocks noChangeAspect="1"/>
          </p:cNvPicPr>
          <p:nvPr/>
        </p:nvPicPr>
        <p:blipFill>
          <a:blip r:embed="rId3"/>
          <a:stretch>
            <a:fillRect/>
          </a:stretch>
        </p:blipFill>
        <p:spPr>
          <a:xfrm>
            <a:off x="4607066" y="1690687"/>
            <a:ext cx="6997421" cy="4351337"/>
          </a:xfrm>
          <a:prstGeom prst="rect">
            <a:avLst/>
          </a:prstGeom>
        </p:spPr>
      </p:pic>
    </p:spTree>
    <p:extLst>
      <p:ext uri="{BB962C8B-B14F-4D97-AF65-F5344CB8AC3E}">
        <p14:creationId xmlns:p14="http://schemas.microsoft.com/office/powerpoint/2010/main" val="160596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58A9-4151-9FEE-880B-900B593B39B5}"/>
              </a:ext>
            </a:extLst>
          </p:cNvPr>
          <p:cNvSpPr>
            <a:spLocks noGrp="1"/>
          </p:cNvSpPr>
          <p:nvPr>
            <p:ph type="title"/>
          </p:nvPr>
        </p:nvSpPr>
        <p:spPr>
          <a:xfrm>
            <a:off x="630935" y="630936"/>
            <a:ext cx="5330275" cy="1951075"/>
          </a:xfrm>
          <a:noFill/>
        </p:spPr>
        <p:txBody>
          <a:bodyPr anchor="t">
            <a:normAutofit/>
          </a:bodyPr>
          <a:lstStyle/>
          <a:p>
            <a:r>
              <a:rPr lang="en-US" sz="4800" dirty="0"/>
              <a:t>style</a:t>
            </a:r>
          </a:p>
        </p:txBody>
      </p:sp>
      <p:sp>
        <p:nvSpPr>
          <p:cNvPr id="11" name="Content Placeholder 10">
            <a:extLst>
              <a:ext uri="{FF2B5EF4-FFF2-40B4-BE49-F238E27FC236}">
                <a16:creationId xmlns:a16="http://schemas.microsoft.com/office/drawing/2014/main" id="{FB858A3C-9EC8-A0B2-614F-50F8FF4A1C14}"/>
              </a:ext>
            </a:extLst>
          </p:cNvPr>
          <p:cNvSpPr>
            <a:spLocks noGrp="1"/>
          </p:cNvSpPr>
          <p:nvPr>
            <p:ph idx="1"/>
          </p:nvPr>
        </p:nvSpPr>
        <p:spPr>
          <a:xfrm>
            <a:off x="6167718" y="630936"/>
            <a:ext cx="4992469" cy="1951087"/>
          </a:xfrm>
          <a:noFill/>
        </p:spPr>
        <p:txBody>
          <a:bodyPr anchor="t">
            <a:normAutofit/>
          </a:bodyPr>
          <a:lstStyle/>
          <a:p>
            <a:r>
              <a:rPr lang="en-US" sz="1800" dirty="0">
                <a:solidFill>
                  <a:schemeClr val="bg1"/>
                </a:solidFill>
              </a:rPr>
              <a:t> </a:t>
            </a:r>
          </a:p>
        </p:txBody>
      </p:sp>
      <p:pic>
        <p:nvPicPr>
          <p:cNvPr id="5" name="Content Placeholder 4">
            <a:extLst>
              <a:ext uri="{FF2B5EF4-FFF2-40B4-BE49-F238E27FC236}">
                <a16:creationId xmlns:a16="http://schemas.microsoft.com/office/drawing/2014/main" id="{F45F344C-5E29-A2D6-8CB9-EAC7F5CB1BE8}"/>
              </a:ext>
            </a:extLst>
          </p:cNvPr>
          <p:cNvPicPr>
            <a:picLocks noChangeAspect="1"/>
          </p:cNvPicPr>
          <p:nvPr/>
        </p:nvPicPr>
        <p:blipFill>
          <a:blip r:embed="rId2"/>
          <a:stretch>
            <a:fillRect/>
          </a:stretch>
        </p:blipFill>
        <p:spPr>
          <a:xfrm>
            <a:off x="940146" y="1495824"/>
            <a:ext cx="2680491" cy="4761042"/>
          </a:xfrm>
          <a:prstGeom prst="rect">
            <a:avLst/>
          </a:prstGeom>
        </p:spPr>
      </p:pic>
      <p:pic>
        <p:nvPicPr>
          <p:cNvPr id="7" name="Picture 6">
            <a:extLst>
              <a:ext uri="{FF2B5EF4-FFF2-40B4-BE49-F238E27FC236}">
                <a16:creationId xmlns:a16="http://schemas.microsoft.com/office/drawing/2014/main" id="{F0031640-E51C-FBD8-315B-4E2BD859BAEE}"/>
              </a:ext>
            </a:extLst>
          </p:cNvPr>
          <p:cNvPicPr>
            <a:picLocks noChangeAspect="1"/>
          </p:cNvPicPr>
          <p:nvPr/>
        </p:nvPicPr>
        <p:blipFill>
          <a:blip r:embed="rId3"/>
          <a:stretch>
            <a:fillRect/>
          </a:stretch>
        </p:blipFill>
        <p:spPr>
          <a:xfrm>
            <a:off x="6149111" y="1303506"/>
            <a:ext cx="5330898" cy="5236915"/>
          </a:xfrm>
          <a:prstGeom prst="rect">
            <a:avLst/>
          </a:prstGeom>
        </p:spPr>
      </p:pic>
    </p:spTree>
    <p:extLst>
      <p:ext uri="{BB962C8B-B14F-4D97-AF65-F5344CB8AC3E}">
        <p14:creationId xmlns:p14="http://schemas.microsoft.com/office/powerpoint/2010/main" val="1410586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1FE70-8FC4-2BD6-0F74-420E3B24D4E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a:latin typeface="+mj-lt"/>
                <a:ea typeface="+mj-ea"/>
                <a:cs typeface="+mj-cs"/>
              </a:rPr>
              <a:t>Chart elements</a:t>
            </a:r>
          </a:p>
        </p:txBody>
      </p:sp>
      <p:pic>
        <p:nvPicPr>
          <p:cNvPr id="5" name="Content Placeholder 4">
            <a:extLst>
              <a:ext uri="{FF2B5EF4-FFF2-40B4-BE49-F238E27FC236}">
                <a16:creationId xmlns:a16="http://schemas.microsoft.com/office/drawing/2014/main" id="{08204818-79E9-2650-B73B-485770861811}"/>
              </a:ext>
            </a:extLst>
          </p:cNvPr>
          <p:cNvPicPr>
            <a:picLocks noGrp="1" noChangeAspect="1"/>
          </p:cNvPicPr>
          <p:nvPr>
            <p:ph idx="1"/>
          </p:nvPr>
        </p:nvPicPr>
        <p:blipFill>
          <a:blip r:embed="rId2"/>
          <a:stretch>
            <a:fillRect/>
          </a:stretch>
        </p:blipFill>
        <p:spPr>
          <a:xfrm>
            <a:off x="5392230" y="640080"/>
            <a:ext cx="4978942" cy="5578816"/>
          </a:xfrm>
          <a:prstGeom prst="rect">
            <a:avLst/>
          </a:prstGeom>
        </p:spPr>
      </p:pic>
    </p:spTree>
    <p:extLst>
      <p:ext uri="{BB962C8B-B14F-4D97-AF65-F5344CB8AC3E}">
        <p14:creationId xmlns:p14="http://schemas.microsoft.com/office/powerpoint/2010/main" val="1147302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59952-1756-3F97-C60A-29C2C234D61B}"/>
              </a:ext>
            </a:extLst>
          </p:cNvPr>
          <p:cNvSpPr>
            <a:spLocks noGrp="1"/>
          </p:cNvSpPr>
          <p:nvPr>
            <p:ph type="title"/>
          </p:nvPr>
        </p:nvSpPr>
        <p:spPr/>
        <p:txBody>
          <a:bodyPr/>
          <a:lstStyle/>
          <a:p>
            <a:r>
              <a:rPr lang="en-US" dirty="0"/>
              <a:t>Stacked bar chart</a:t>
            </a:r>
          </a:p>
        </p:txBody>
      </p:sp>
      <p:pic>
        <p:nvPicPr>
          <p:cNvPr id="5" name="Content Placeholder 4">
            <a:extLst>
              <a:ext uri="{FF2B5EF4-FFF2-40B4-BE49-F238E27FC236}">
                <a16:creationId xmlns:a16="http://schemas.microsoft.com/office/drawing/2014/main" id="{7E3574C2-8907-0C22-0FCC-92A8EE4B8370}"/>
              </a:ext>
            </a:extLst>
          </p:cNvPr>
          <p:cNvPicPr>
            <a:picLocks noGrp="1" noChangeAspect="1"/>
          </p:cNvPicPr>
          <p:nvPr>
            <p:ph idx="1"/>
          </p:nvPr>
        </p:nvPicPr>
        <p:blipFill>
          <a:blip r:embed="rId2"/>
          <a:stretch>
            <a:fillRect/>
          </a:stretch>
        </p:blipFill>
        <p:spPr>
          <a:xfrm>
            <a:off x="1176145" y="1909196"/>
            <a:ext cx="9586791" cy="3795089"/>
          </a:xfrm>
        </p:spPr>
      </p:pic>
    </p:spTree>
    <p:extLst>
      <p:ext uri="{BB962C8B-B14F-4D97-AF65-F5344CB8AC3E}">
        <p14:creationId xmlns:p14="http://schemas.microsoft.com/office/powerpoint/2010/main" val="1450006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806E1-F9F9-0A80-4EED-F11881791459}"/>
              </a:ext>
            </a:extLst>
          </p:cNvPr>
          <p:cNvSpPr>
            <a:spLocks noGrp="1"/>
          </p:cNvSpPr>
          <p:nvPr>
            <p:ph type="title"/>
          </p:nvPr>
        </p:nvSpPr>
        <p:spPr/>
        <p:txBody>
          <a:bodyPr/>
          <a:lstStyle/>
          <a:p>
            <a:r>
              <a:rPr lang="en-US" dirty="0"/>
              <a:t>Cluster bar chart</a:t>
            </a:r>
          </a:p>
        </p:txBody>
      </p:sp>
      <p:pic>
        <p:nvPicPr>
          <p:cNvPr id="5" name="Content Placeholder 4">
            <a:extLst>
              <a:ext uri="{FF2B5EF4-FFF2-40B4-BE49-F238E27FC236}">
                <a16:creationId xmlns:a16="http://schemas.microsoft.com/office/drawing/2014/main" id="{4252ED77-183D-2357-33E2-4DEC91FAFF6B}"/>
              </a:ext>
            </a:extLst>
          </p:cNvPr>
          <p:cNvPicPr>
            <a:picLocks noGrp="1" noChangeAspect="1"/>
          </p:cNvPicPr>
          <p:nvPr>
            <p:ph idx="1"/>
          </p:nvPr>
        </p:nvPicPr>
        <p:blipFill>
          <a:blip r:embed="rId2"/>
          <a:stretch>
            <a:fillRect/>
          </a:stretch>
        </p:blipFill>
        <p:spPr>
          <a:xfrm>
            <a:off x="1249260" y="2092318"/>
            <a:ext cx="9693480" cy="3817951"/>
          </a:xfrm>
        </p:spPr>
      </p:pic>
    </p:spTree>
    <p:extLst>
      <p:ext uri="{BB962C8B-B14F-4D97-AF65-F5344CB8AC3E}">
        <p14:creationId xmlns:p14="http://schemas.microsoft.com/office/powerpoint/2010/main" val="3423271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894B8-40BD-AC4B-FE47-D4702DAB527B}"/>
              </a:ext>
            </a:extLst>
          </p:cNvPr>
          <p:cNvSpPr>
            <a:spLocks noGrp="1"/>
          </p:cNvSpPr>
          <p:nvPr>
            <p:ph type="title"/>
          </p:nvPr>
        </p:nvSpPr>
        <p:spPr/>
        <p:txBody>
          <a:bodyPr/>
          <a:lstStyle/>
          <a:p>
            <a:r>
              <a:rPr lang="en-US" dirty="0"/>
              <a:t>Pie chart</a:t>
            </a:r>
          </a:p>
        </p:txBody>
      </p:sp>
      <p:pic>
        <p:nvPicPr>
          <p:cNvPr id="5" name="Content Placeholder 4">
            <a:extLst>
              <a:ext uri="{FF2B5EF4-FFF2-40B4-BE49-F238E27FC236}">
                <a16:creationId xmlns:a16="http://schemas.microsoft.com/office/drawing/2014/main" id="{A4A29EC4-4C06-BC0A-C2FD-EC7D7E7D22DA}"/>
              </a:ext>
            </a:extLst>
          </p:cNvPr>
          <p:cNvPicPr>
            <a:picLocks noGrp="1" noChangeAspect="1"/>
          </p:cNvPicPr>
          <p:nvPr>
            <p:ph idx="1"/>
          </p:nvPr>
        </p:nvPicPr>
        <p:blipFill>
          <a:blip r:embed="rId2"/>
          <a:stretch>
            <a:fillRect/>
          </a:stretch>
        </p:blipFill>
        <p:spPr>
          <a:xfrm>
            <a:off x="838199" y="1779822"/>
            <a:ext cx="9774677" cy="4272026"/>
          </a:xfrm>
        </p:spPr>
      </p:pic>
    </p:spTree>
    <p:extLst>
      <p:ext uri="{BB962C8B-B14F-4D97-AF65-F5344CB8AC3E}">
        <p14:creationId xmlns:p14="http://schemas.microsoft.com/office/powerpoint/2010/main" val="24524894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C4596-AC22-B5D1-5C0F-D488ACAB0F9F}"/>
              </a:ext>
            </a:extLst>
          </p:cNvPr>
          <p:cNvSpPr>
            <a:spLocks noGrp="1"/>
          </p:cNvSpPr>
          <p:nvPr>
            <p:ph type="title"/>
          </p:nvPr>
        </p:nvSpPr>
        <p:spPr>
          <a:xfrm>
            <a:off x="630936" y="684915"/>
            <a:ext cx="4651076" cy="1951075"/>
          </a:xfrm>
          <a:noFill/>
        </p:spPr>
        <p:txBody>
          <a:bodyPr anchor="t">
            <a:normAutofit/>
          </a:bodyPr>
          <a:lstStyle/>
          <a:p>
            <a:r>
              <a:rPr lang="en-US" sz="4800" dirty="0"/>
              <a:t>Line chart</a:t>
            </a:r>
          </a:p>
        </p:txBody>
      </p:sp>
      <p:sp>
        <p:nvSpPr>
          <p:cNvPr id="3" name="Content Placeholder 2">
            <a:extLst>
              <a:ext uri="{FF2B5EF4-FFF2-40B4-BE49-F238E27FC236}">
                <a16:creationId xmlns:a16="http://schemas.microsoft.com/office/drawing/2014/main" id="{D224109D-5DC7-A31D-270E-5F1340D5E37E}"/>
              </a:ext>
            </a:extLst>
          </p:cNvPr>
          <p:cNvSpPr>
            <a:spLocks noGrp="1"/>
          </p:cNvSpPr>
          <p:nvPr>
            <p:ph idx="1"/>
          </p:nvPr>
        </p:nvSpPr>
        <p:spPr>
          <a:xfrm>
            <a:off x="5486080" y="684921"/>
            <a:ext cx="5674107" cy="1951087"/>
          </a:xfrm>
          <a:noFill/>
        </p:spPr>
        <p:txBody>
          <a:bodyPr anchor="t">
            <a:normAutofit/>
          </a:bodyPr>
          <a:lstStyle/>
          <a:p>
            <a:r>
              <a:rPr lang="en-US" sz="1800" b="0" i="0" dirty="0">
                <a:effectLst/>
                <a:latin typeface="Verdana" panose="020B0604030504040204" pitchFamily="34" charset="0"/>
              </a:rPr>
              <a:t>Line charts are typically used for showing </a:t>
            </a:r>
            <a:r>
              <a:rPr lang="en-US" sz="1800" b="1" i="0" dirty="0">
                <a:effectLst/>
                <a:latin typeface="Verdana" panose="020B0604030504040204" pitchFamily="34" charset="0"/>
              </a:rPr>
              <a:t>trends</a:t>
            </a:r>
            <a:r>
              <a:rPr lang="en-US" sz="1800" b="0" i="0" dirty="0">
                <a:effectLst/>
                <a:latin typeface="Verdana" panose="020B0604030504040204" pitchFamily="34" charset="0"/>
              </a:rPr>
              <a:t> over time.</a:t>
            </a:r>
          </a:p>
          <a:p>
            <a:br>
              <a:rPr lang="en-US" sz="1800" dirty="0"/>
            </a:br>
            <a:endParaRPr lang="en-US" sz="1800" dirty="0"/>
          </a:p>
        </p:txBody>
      </p:sp>
      <p:pic>
        <p:nvPicPr>
          <p:cNvPr id="5" name="Picture 4">
            <a:extLst>
              <a:ext uri="{FF2B5EF4-FFF2-40B4-BE49-F238E27FC236}">
                <a16:creationId xmlns:a16="http://schemas.microsoft.com/office/drawing/2014/main" id="{D430BCF2-EE76-A3DC-6937-820EFEDC643A}"/>
              </a:ext>
            </a:extLst>
          </p:cNvPr>
          <p:cNvPicPr>
            <a:picLocks noChangeAspect="1"/>
          </p:cNvPicPr>
          <p:nvPr/>
        </p:nvPicPr>
        <p:blipFill rotWithShape="1">
          <a:blip r:embed="rId2"/>
          <a:srcRect r="-1" b="5197"/>
          <a:stretch/>
        </p:blipFill>
        <p:spPr>
          <a:xfrm>
            <a:off x="629638" y="2708781"/>
            <a:ext cx="10848063" cy="3496632"/>
          </a:xfrm>
          <a:prstGeom prst="rect">
            <a:avLst/>
          </a:prstGeom>
        </p:spPr>
      </p:pic>
    </p:spTree>
    <p:extLst>
      <p:ext uri="{BB962C8B-B14F-4D97-AF65-F5344CB8AC3E}">
        <p14:creationId xmlns:p14="http://schemas.microsoft.com/office/powerpoint/2010/main" val="342149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857B-E28C-947E-727B-1FE852A21691}"/>
              </a:ext>
            </a:extLst>
          </p:cNvPr>
          <p:cNvSpPr>
            <a:spLocks noGrp="1"/>
          </p:cNvSpPr>
          <p:nvPr>
            <p:ph type="title"/>
          </p:nvPr>
        </p:nvSpPr>
        <p:spPr/>
        <p:txBody>
          <a:bodyPr/>
          <a:lstStyle/>
          <a:p>
            <a:r>
              <a:rPr lang="en-US" dirty="0"/>
              <a:t>Multiple line chart</a:t>
            </a:r>
          </a:p>
        </p:txBody>
      </p:sp>
      <p:pic>
        <p:nvPicPr>
          <p:cNvPr id="5" name="Content Placeholder 4">
            <a:extLst>
              <a:ext uri="{FF2B5EF4-FFF2-40B4-BE49-F238E27FC236}">
                <a16:creationId xmlns:a16="http://schemas.microsoft.com/office/drawing/2014/main" id="{C56B7BEC-476F-7D6D-5EB7-B592D4C69AFE}"/>
              </a:ext>
            </a:extLst>
          </p:cNvPr>
          <p:cNvPicPr>
            <a:picLocks noGrp="1" noChangeAspect="1"/>
          </p:cNvPicPr>
          <p:nvPr>
            <p:ph idx="1"/>
          </p:nvPr>
        </p:nvPicPr>
        <p:blipFill>
          <a:blip r:embed="rId2"/>
          <a:stretch>
            <a:fillRect/>
          </a:stretch>
        </p:blipFill>
        <p:spPr>
          <a:xfrm>
            <a:off x="838200" y="1796442"/>
            <a:ext cx="9928827" cy="4351338"/>
          </a:xfrm>
        </p:spPr>
      </p:pic>
    </p:spTree>
    <p:extLst>
      <p:ext uri="{BB962C8B-B14F-4D97-AF65-F5344CB8AC3E}">
        <p14:creationId xmlns:p14="http://schemas.microsoft.com/office/powerpoint/2010/main" val="1356522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1E78-5F71-E076-E23C-14D0C1DA388C}"/>
              </a:ext>
            </a:extLst>
          </p:cNvPr>
          <p:cNvSpPr>
            <a:spLocks noGrp="1"/>
          </p:cNvSpPr>
          <p:nvPr>
            <p:ph type="title"/>
          </p:nvPr>
        </p:nvSpPr>
        <p:spPr/>
        <p:txBody>
          <a:bodyPr/>
          <a:lstStyle/>
          <a:p>
            <a:r>
              <a:rPr lang="en-US" dirty="0"/>
              <a:t>Scatter plot</a:t>
            </a:r>
          </a:p>
        </p:txBody>
      </p:sp>
      <p:pic>
        <p:nvPicPr>
          <p:cNvPr id="5" name="Content Placeholder 4">
            <a:extLst>
              <a:ext uri="{FF2B5EF4-FFF2-40B4-BE49-F238E27FC236}">
                <a16:creationId xmlns:a16="http://schemas.microsoft.com/office/drawing/2014/main" id="{1E6F4C33-97D8-3853-23CB-42EC76FCAE3A}"/>
              </a:ext>
            </a:extLst>
          </p:cNvPr>
          <p:cNvPicPr>
            <a:picLocks noGrp="1" noChangeAspect="1"/>
          </p:cNvPicPr>
          <p:nvPr>
            <p:ph idx="1"/>
          </p:nvPr>
        </p:nvPicPr>
        <p:blipFill>
          <a:blip r:embed="rId2"/>
          <a:stretch>
            <a:fillRect/>
          </a:stretch>
        </p:blipFill>
        <p:spPr>
          <a:xfrm>
            <a:off x="1289420" y="1826177"/>
            <a:ext cx="8893311" cy="4038950"/>
          </a:xfrm>
        </p:spPr>
      </p:pic>
    </p:spTree>
    <p:extLst>
      <p:ext uri="{BB962C8B-B14F-4D97-AF65-F5344CB8AC3E}">
        <p14:creationId xmlns:p14="http://schemas.microsoft.com/office/powerpoint/2010/main" val="190307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DCB1-28FB-8CAC-9D22-C893658E9296}"/>
              </a:ext>
            </a:extLst>
          </p:cNvPr>
          <p:cNvSpPr>
            <a:spLocks noGrp="1"/>
          </p:cNvSpPr>
          <p:nvPr>
            <p:ph type="title"/>
          </p:nvPr>
        </p:nvSpPr>
        <p:spPr/>
        <p:txBody>
          <a:bodyPr/>
          <a:lstStyle/>
          <a:p>
            <a:r>
              <a:rPr lang="en-US" dirty="0"/>
              <a:t>formulas</a:t>
            </a:r>
          </a:p>
        </p:txBody>
      </p:sp>
      <p:sp>
        <p:nvSpPr>
          <p:cNvPr id="3" name="Content Placeholder 2">
            <a:extLst>
              <a:ext uri="{FF2B5EF4-FFF2-40B4-BE49-F238E27FC236}">
                <a16:creationId xmlns:a16="http://schemas.microsoft.com/office/drawing/2014/main" id="{9837F2DE-2799-D918-400D-F56CA0787764}"/>
              </a:ext>
            </a:extLst>
          </p:cNvPr>
          <p:cNvSpPr>
            <a:spLocks noGrp="1"/>
          </p:cNvSpPr>
          <p:nvPr>
            <p:ph idx="1"/>
          </p:nvPr>
        </p:nvSpPr>
        <p:spPr/>
        <p:txBody>
          <a:bodyPr>
            <a:normAutofit lnSpcReduction="10000"/>
          </a:bodyPr>
          <a:lstStyle/>
          <a:p>
            <a:pPr algn="l"/>
            <a:r>
              <a:rPr lang="en-US" i="0" dirty="0">
                <a:solidFill>
                  <a:schemeClr val="tx1"/>
                </a:solidFill>
                <a:effectLst/>
                <a:latin typeface="Studio-Feixen-Sans"/>
              </a:rPr>
              <a:t>Microsoft Excel is a popular tool for managing data and performing data analysis. It is used for generating analytical reports, business insights, and storing operational records. To perform simple calculations or analyses on data, we need Excel formulas.</a:t>
            </a:r>
          </a:p>
          <a:p>
            <a:pPr algn="l"/>
            <a:r>
              <a:rPr lang="en-US" i="0" dirty="0">
                <a:solidFill>
                  <a:schemeClr val="tx1"/>
                </a:solidFill>
                <a:effectLst/>
                <a:latin typeface="Studio-Feixen-Sans"/>
              </a:rPr>
              <a:t>Even simple Excel formulas allow us to manipulate string, number, and date data fields. Furthermore, you can use if-else statements, find and replace, mathematics and trigonometry, finance, logical, and engineering formulas. </a:t>
            </a:r>
          </a:p>
          <a:p>
            <a:pPr algn="l"/>
            <a:r>
              <a:rPr lang="en-US" i="0" dirty="0">
                <a:solidFill>
                  <a:schemeClr val="tx1"/>
                </a:solidFill>
                <a:effectLst/>
                <a:latin typeface="Studio-Feixen-Sans"/>
              </a:rPr>
              <a:t>Unlike programming languages, you will be writing the formula name and arguments. That’s it, nothing complex. You can also use Excel-assisted user interference to add formulas</a:t>
            </a:r>
          </a:p>
          <a:p>
            <a:endParaRPr lang="en-US" dirty="0">
              <a:solidFill>
                <a:schemeClr val="tx1"/>
              </a:solidFill>
            </a:endParaRPr>
          </a:p>
        </p:txBody>
      </p:sp>
      <p:pic>
        <p:nvPicPr>
          <p:cNvPr id="4" name="Picture 3" descr="A logo of a globe and a graduation cap&#10;&#10;Description automatically generated">
            <a:extLst>
              <a:ext uri="{FF2B5EF4-FFF2-40B4-BE49-F238E27FC236}">
                <a16:creationId xmlns:a16="http://schemas.microsoft.com/office/drawing/2014/main" id="{D956451D-3276-32F4-3485-4523ED9E3D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5088" y="27508"/>
            <a:ext cx="2968447" cy="1467241"/>
          </a:xfrm>
          <a:prstGeom prst="rect">
            <a:avLst/>
          </a:prstGeom>
        </p:spPr>
      </p:pic>
    </p:spTree>
    <p:extLst>
      <p:ext uri="{BB962C8B-B14F-4D97-AF65-F5344CB8AC3E}">
        <p14:creationId xmlns:p14="http://schemas.microsoft.com/office/powerpoint/2010/main" val="2615854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of an electromagnetic radiation">
            <a:extLst>
              <a:ext uri="{FF2B5EF4-FFF2-40B4-BE49-F238E27FC236}">
                <a16:creationId xmlns:a16="http://schemas.microsoft.com/office/drawing/2014/main" id="{F3A311CB-46AB-597F-96A7-FD38E11EB251}"/>
              </a:ext>
            </a:extLst>
          </p:cNvPr>
          <p:cNvPicPr>
            <a:picLocks noChangeAspect="1"/>
          </p:cNvPicPr>
          <p:nvPr/>
        </p:nvPicPr>
        <p:blipFill rotWithShape="1">
          <a:blip r:embed="rId2">
            <a:duotone>
              <a:schemeClr val="accent1">
                <a:shade val="45000"/>
                <a:satMod val="135000"/>
              </a:schemeClr>
              <a:prstClr val="white"/>
            </a:duotone>
            <a:alphaModFix amt="35000"/>
          </a:blip>
          <a:srcRect t="9753" b="6292"/>
          <a:stretch/>
        </p:blipFill>
        <p:spPr>
          <a:xfrm>
            <a:off x="20" y="10"/>
            <a:ext cx="12191981" cy="6857989"/>
          </a:xfrm>
          <a:prstGeom prst="rect">
            <a:avLst/>
          </a:prstGeom>
        </p:spPr>
      </p:pic>
      <p:sp>
        <p:nvSpPr>
          <p:cNvPr id="2" name="Title 1">
            <a:extLst>
              <a:ext uri="{FF2B5EF4-FFF2-40B4-BE49-F238E27FC236}">
                <a16:creationId xmlns:a16="http://schemas.microsoft.com/office/drawing/2014/main" id="{1E0353C0-220D-C808-AFF8-3AB2D26AB37B}"/>
              </a:ext>
            </a:extLst>
          </p:cNvPr>
          <p:cNvSpPr>
            <a:spLocks noGrp="1"/>
          </p:cNvSpPr>
          <p:nvPr>
            <p:ph type="title"/>
          </p:nvPr>
        </p:nvSpPr>
        <p:spPr>
          <a:xfrm>
            <a:off x="1188069" y="381935"/>
            <a:ext cx="5366040" cy="2344840"/>
          </a:xfrm>
        </p:spPr>
        <p:txBody>
          <a:bodyPr anchor="b">
            <a:normAutofit/>
          </a:bodyPr>
          <a:lstStyle/>
          <a:p>
            <a:r>
              <a:rPr lang="en-US" sz="8000" dirty="0"/>
              <a:t>histogram</a:t>
            </a:r>
          </a:p>
        </p:txBody>
      </p:sp>
      <p:sp>
        <p:nvSpPr>
          <p:cNvPr id="3" name="Content Placeholder 2">
            <a:extLst>
              <a:ext uri="{FF2B5EF4-FFF2-40B4-BE49-F238E27FC236}">
                <a16:creationId xmlns:a16="http://schemas.microsoft.com/office/drawing/2014/main" id="{BBEFB220-1831-798B-F8DD-F0F98C5C0A68}"/>
              </a:ext>
            </a:extLst>
          </p:cNvPr>
          <p:cNvSpPr>
            <a:spLocks noGrp="1"/>
          </p:cNvSpPr>
          <p:nvPr>
            <p:ph idx="1"/>
          </p:nvPr>
        </p:nvSpPr>
        <p:spPr>
          <a:xfrm>
            <a:off x="1188069" y="3175552"/>
            <a:ext cx="5366041" cy="2809114"/>
          </a:xfrm>
        </p:spPr>
        <p:txBody>
          <a:bodyPr anchor="t">
            <a:normAutofit/>
          </a:bodyPr>
          <a:lstStyle/>
          <a:p>
            <a:r>
              <a:rPr lang="en-US" sz="2000" b="1" i="0" dirty="0">
                <a:effectLst/>
                <a:latin typeface="Cabin-semi-bold"/>
              </a:rPr>
              <a:t>What Is a Histogram?</a:t>
            </a:r>
          </a:p>
          <a:p>
            <a:r>
              <a:rPr lang="en-US" sz="2000" b="0" i="0" dirty="0">
                <a:effectLst/>
                <a:latin typeface="SourceSansPro"/>
              </a:rPr>
              <a:t>A histogram is a graphical representation of data points organized into user-specified ranges. Similar in appearance to a </a:t>
            </a:r>
            <a:r>
              <a:rPr lang="en-US" sz="2000" b="0" i="0" u="sng" dirty="0">
                <a:effectLst/>
                <a:latin typeface="SourceSansPro"/>
                <a:hlinkClick r:id="rId3">
                  <a:extLst>
                    <a:ext uri="{A12FA001-AC4F-418D-AE19-62706E023703}">
                      <ahyp:hlinkClr xmlns:ahyp="http://schemas.microsoft.com/office/drawing/2018/hyperlinkcolor" val="tx"/>
                    </a:ext>
                  </a:extLst>
                </a:hlinkClick>
              </a:rPr>
              <a:t>bar graph</a:t>
            </a:r>
            <a:r>
              <a:rPr lang="en-US" sz="2000" b="0" i="0" dirty="0">
                <a:effectLst/>
                <a:latin typeface="SourceSansPro"/>
              </a:rPr>
              <a:t>, the histogram condenses a data series into an easily interpreted visual by taking many data points and grouping them into logical ranges or bins</a:t>
            </a:r>
          </a:p>
          <a:p>
            <a:endParaRPr lang="en-US" sz="2000" dirty="0"/>
          </a:p>
        </p:txBody>
      </p:sp>
    </p:spTree>
    <p:extLst>
      <p:ext uri="{BB962C8B-B14F-4D97-AF65-F5344CB8AC3E}">
        <p14:creationId xmlns:p14="http://schemas.microsoft.com/office/powerpoint/2010/main" val="4067768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2DC4-EE57-281A-A726-E6BE193944A0}"/>
              </a:ext>
            </a:extLst>
          </p:cNvPr>
          <p:cNvSpPr>
            <a:spLocks noGrp="1"/>
          </p:cNvSpPr>
          <p:nvPr>
            <p:ph type="title"/>
          </p:nvPr>
        </p:nvSpPr>
        <p:spPr/>
        <p:txBody>
          <a:bodyPr/>
          <a:lstStyle/>
          <a:p>
            <a:r>
              <a:rPr lang="en-US" dirty="0"/>
              <a:t>look</a:t>
            </a:r>
          </a:p>
        </p:txBody>
      </p:sp>
      <p:pic>
        <p:nvPicPr>
          <p:cNvPr id="5" name="Content Placeholder 4">
            <a:extLst>
              <a:ext uri="{FF2B5EF4-FFF2-40B4-BE49-F238E27FC236}">
                <a16:creationId xmlns:a16="http://schemas.microsoft.com/office/drawing/2014/main" id="{CB6A627C-C32E-0B3F-1BF8-E189B255CB2F}"/>
              </a:ext>
            </a:extLst>
          </p:cNvPr>
          <p:cNvPicPr>
            <a:picLocks noGrp="1" noChangeAspect="1"/>
          </p:cNvPicPr>
          <p:nvPr>
            <p:ph idx="1"/>
          </p:nvPr>
        </p:nvPicPr>
        <p:blipFill>
          <a:blip r:embed="rId2"/>
          <a:stretch>
            <a:fillRect/>
          </a:stretch>
        </p:blipFill>
        <p:spPr>
          <a:xfrm>
            <a:off x="710119" y="1365970"/>
            <a:ext cx="9481986" cy="4639557"/>
          </a:xfrm>
        </p:spPr>
      </p:pic>
    </p:spTree>
    <p:extLst>
      <p:ext uri="{BB962C8B-B14F-4D97-AF65-F5344CB8AC3E}">
        <p14:creationId xmlns:p14="http://schemas.microsoft.com/office/powerpoint/2010/main" val="2427135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7C99EA-4626-7446-4A3F-ABD34B36541D}"/>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dirty="0">
                <a:latin typeface="+mj-lt"/>
                <a:ea typeface="+mj-ea"/>
                <a:cs typeface="+mj-cs"/>
              </a:rPr>
              <a:t>Tree map</a:t>
            </a:r>
          </a:p>
        </p:txBody>
      </p:sp>
      <p:pic>
        <p:nvPicPr>
          <p:cNvPr id="4" name="Picture 3">
            <a:extLst>
              <a:ext uri="{FF2B5EF4-FFF2-40B4-BE49-F238E27FC236}">
                <a16:creationId xmlns:a16="http://schemas.microsoft.com/office/drawing/2014/main" id="{EBC09B53-869D-3959-8C7A-DDF245F9EC9E}"/>
              </a:ext>
            </a:extLst>
          </p:cNvPr>
          <p:cNvPicPr>
            <a:picLocks noChangeAspect="1"/>
          </p:cNvPicPr>
          <p:nvPr/>
        </p:nvPicPr>
        <p:blipFill>
          <a:blip r:embed="rId2"/>
          <a:stretch>
            <a:fillRect/>
          </a:stretch>
        </p:blipFill>
        <p:spPr>
          <a:xfrm>
            <a:off x="737220" y="1675227"/>
            <a:ext cx="10717560" cy="4394199"/>
          </a:xfrm>
          <a:prstGeom prst="rect">
            <a:avLst/>
          </a:prstGeom>
        </p:spPr>
      </p:pic>
    </p:spTree>
    <p:extLst>
      <p:ext uri="{BB962C8B-B14F-4D97-AF65-F5344CB8AC3E}">
        <p14:creationId xmlns:p14="http://schemas.microsoft.com/office/powerpoint/2010/main" val="1765078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A93A60-8022-2170-9586-01027823D9F7}"/>
              </a:ext>
            </a:extLst>
          </p:cNvPr>
          <p:cNvSpPr txBox="1"/>
          <p:nvPr/>
        </p:nvSpPr>
        <p:spPr>
          <a:xfrm>
            <a:off x="223736" y="223736"/>
            <a:ext cx="9747115" cy="369332"/>
          </a:xfrm>
          <a:prstGeom prst="rect">
            <a:avLst/>
          </a:prstGeom>
          <a:noFill/>
        </p:spPr>
        <p:txBody>
          <a:bodyPr wrap="square" rtlCol="0">
            <a:spAutoFit/>
          </a:bodyPr>
          <a:lstStyle/>
          <a:p>
            <a:r>
              <a:rPr lang="en-US" dirty="0"/>
              <a:t>Sun burst</a:t>
            </a:r>
          </a:p>
        </p:txBody>
      </p:sp>
      <p:pic>
        <p:nvPicPr>
          <p:cNvPr id="4" name="Picture 3">
            <a:extLst>
              <a:ext uri="{FF2B5EF4-FFF2-40B4-BE49-F238E27FC236}">
                <a16:creationId xmlns:a16="http://schemas.microsoft.com/office/drawing/2014/main" id="{38CD0A6D-14CE-C166-5810-F0A35AD564DC}"/>
              </a:ext>
            </a:extLst>
          </p:cNvPr>
          <p:cNvPicPr>
            <a:picLocks noChangeAspect="1"/>
          </p:cNvPicPr>
          <p:nvPr/>
        </p:nvPicPr>
        <p:blipFill>
          <a:blip r:embed="rId2"/>
          <a:stretch>
            <a:fillRect/>
          </a:stretch>
        </p:blipFill>
        <p:spPr>
          <a:xfrm>
            <a:off x="712180" y="1200183"/>
            <a:ext cx="10417443" cy="4846740"/>
          </a:xfrm>
          <a:prstGeom prst="rect">
            <a:avLst/>
          </a:prstGeom>
        </p:spPr>
      </p:pic>
    </p:spTree>
    <p:extLst>
      <p:ext uri="{BB962C8B-B14F-4D97-AF65-F5344CB8AC3E}">
        <p14:creationId xmlns:p14="http://schemas.microsoft.com/office/powerpoint/2010/main" val="1563918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956043-F4F3-F41B-1D67-C36447387E5F}"/>
              </a:ext>
            </a:extLst>
          </p:cNvPr>
          <p:cNvSpPr txBox="1"/>
          <p:nvPr/>
        </p:nvSpPr>
        <p:spPr>
          <a:xfrm>
            <a:off x="321013" y="165370"/>
            <a:ext cx="9562289" cy="369332"/>
          </a:xfrm>
          <a:prstGeom prst="rect">
            <a:avLst/>
          </a:prstGeom>
          <a:noFill/>
        </p:spPr>
        <p:txBody>
          <a:bodyPr wrap="square" rtlCol="0">
            <a:spAutoFit/>
          </a:bodyPr>
          <a:lstStyle/>
          <a:p>
            <a:r>
              <a:rPr lang="en-US" dirty="0"/>
              <a:t>Scatter plot</a:t>
            </a:r>
          </a:p>
        </p:txBody>
      </p:sp>
      <p:pic>
        <p:nvPicPr>
          <p:cNvPr id="4" name="Picture 3">
            <a:extLst>
              <a:ext uri="{FF2B5EF4-FFF2-40B4-BE49-F238E27FC236}">
                <a16:creationId xmlns:a16="http://schemas.microsoft.com/office/drawing/2014/main" id="{0EBD55F8-5696-F1CC-FC62-7C921DE99CC2}"/>
              </a:ext>
            </a:extLst>
          </p:cNvPr>
          <p:cNvPicPr>
            <a:picLocks noChangeAspect="1"/>
          </p:cNvPicPr>
          <p:nvPr/>
        </p:nvPicPr>
        <p:blipFill>
          <a:blip r:embed="rId2"/>
          <a:stretch>
            <a:fillRect/>
          </a:stretch>
        </p:blipFill>
        <p:spPr>
          <a:xfrm>
            <a:off x="1211156" y="1078026"/>
            <a:ext cx="9769687" cy="4701947"/>
          </a:xfrm>
          <a:prstGeom prst="rect">
            <a:avLst/>
          </a:prstGeom>
        </p:spPr>
      </p:pic>
    </p:spTree>
    <p:extLst>
      <p:ext uri="{BB962C8B-B14F-4D97-AF65-F5344CB8AC3E}">
        <p14:creationId xmlns:p14="http://schemas.microsoft.com/office/powerpoint/2010/main" val="732286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47BA4-4E3D-2AD4-6B0E-82A7633779F9}"/>
              </a:ext>
            </a:extLst>
          </p:cNvPr>
          <p:cNvSpPr txBox="1"/>
          <p:nvPr/>
        </p:nvSpPr>
        <p:spPr>
          <a:xfrm>
            <a:off x="204281" y="136187"/>
            <a:ext cx="6965004" cy="369332"/>
          </a:xfrm>
          <a:prstGeom prst="rect">
            <a:avLst/>
          </a:prstGeom>
          <a:noFill/>
        </p:spPr>
        <p:txBody>
          <a:bodyPr wrap="square" rtlCol="0">
            <a:spAutoFit/>
          </a:bodyPr>
          <a:lstStyle/>
          <a:p>
            <a:r>
              <a:rPr lang="en-US" dirty="0"/>
              <a:t>Waterfall chart</a:t>
            </a:r>
          </a:p>
        </p:txBody>
      </p:sp>
      <p:pic>
        <p:nvPicPr>
          <p:cNvPr id="4" name="Picture 3">
            <a:extLst>
              <a:ext uri="{FF2B5EF4-FFF2-40B4-BE49-F238E27FC236}">
                <a16:creationId xmlns:a16="http://schemas.microsoft.com/office/drawing/2014/main" id="{A168728C-E054-F591-1204-A07BCC90D881}"/>
              </a:ext>
            </a:extLst>
          </p:cNvPr>
          <p:cNvPicPr>
            <a:picLocks noChangeAspect="1"/>
          </p:cNvPicPr>
          <p:nvPr/>
        </p:nvPicPr>
        <p:blipFill>
          <a:blip r:embed="rId2"/>
          <a:stretch>
            <a:fillRect/>
          </a:stretch>
        </p:blipFill>
        <p:spPr>
          <a:xfrm>
            <a:off x="1066364" y="1348559"/>
            <a:ext cx="10059272" cy="4160881"/>
          </a:xfrm>
          <a:prstGeom prst="rect">
            <a:avLst/>
          </a:prstGeom>
        </p:spPr>
      </p:pic>
    </p:spTree>
    <p:extLst>
      <p:ext uri="{BB962C8B-B14F-4D97-AF65-F5344CB8AC3E}">
        <p14:creationId xmlns:p14="http://schemas.microsoft.com/office/powerpoint/2010/main" val="1101846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9CF266-B525-1AF7-46FB-D54CEC5E62C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dirty="0">
                <a:latin typeface="+mj-lt"/>
                <a:ea typeface="+mj-ea"/>
                <a:cs typeface="+mj-cs"/>
              </a:rPr>
              <a:t>Funnel chart</a:t>
            </a:r>
          </a:p>
        </p:txBody>
      </p:sp>
      <p:pic>
        <p:nvPicPr>
          <p:cNvPr id="4" name="Picture 3">
            <a:extLst>
              <a:ext uri="{FF2B5EF4-FFF2-40B4-BE49-F238E27FC236}">
                <a16:creationId xmlns:a16="http://schemas.microsoft.com/office/drawing/2014/main" id="{293EC187-407A-9D5E-BDB8-62D2D7C3B386}"/>
              </a:ext>
            </a:extLst>
          </p:cNvPr>
          <p:cNvPicPr>
            <a:picLocks noChangeAspect="1"/>
          </p:cNvPicPr>
          <p:nvPr/>
        </p:nvPicPr>
        <p:blipFill>
          <a:blip r:embed="rId2"/>
          <a:stretch>
            <a:fillRect/>
          </a:stretch>
        </p:blipFill>
        <p:spPr>
          <a:xfrm>
            <a:off x="1319699" y="1675227"/>
            <a:ext cx="9552602" cy="4394199"/>
          </a:xfrm>
          <a:prstGeom prst="rect">
            <a:avLst/>
          </a:prstGeom>
        </p:spPr>
      </p:pic>
    </p:spTree>
    <p:extLst>
      <p:ext uri="{BB962C8B-B14F-4D97-AF65-F5344CB8AC3E}">
        <p14:creationId xmlns:p14="http://schemas.microsoft.com/office/powerpoint/2010/main" val="3750065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46E89A-3722-6604-1D2B-831AF6B0B071}"/>
              </a:ext>
            </a:extLst>
          </p:cNvPr>
          <p:cNvSpPr txBox="1"/>
          <p:nvPr/>
        </p:nvSpPr>
        <p:spPr>
          <a:xfrm>
            <a:off x="622570" y="223736"/>
            <a:ext cx="7957226" cy="369332"/>
          </a:xfrm>
          <a:prstGeom prst="rect">
            <a:avLst/>
          </a:prstGeom>
          <a:noFill/>
        </p:spPr>
        <p:txBody>
          <a:bodyPr wrap="square" rtlCol="0">
            <a:spAutoFit/>
          </a:bodyPr>
          <a:lstStyle/>
          <a:p>
            <a:r>
              <a:rPr lang="en-US" dirty="0"/>
              <a:t>Radar chart</a:t>
            </a:r>
          </a:p>
        </p:txBody>
      </p:sp>
      <p:pic>
        <p:nvPicPr>
          <p:cNvPr id="4" name="Picture 3">
            <a:extLst>
              <a:ext uri="{FF2B5EF4-FFF2-40B4-BE49-F238E27FC236}">
                <a16:creationId xmlns:a16="http://schemas.microsoft.com/office/drawing/2014/main" id="{D3EC1C0F-2628-100F-84AC-5A6255C75447}"/>
              </a:ext>
            </a:extLst>
          </p:cNvPr>
          <p:cNvPicPr>
            <a:picLocks noChangeAspect="1"/>
          </p:cNvPicPr>
          <p:nvPr/>
        </p:nvPicPr>
        <p:blipFill>
          <a:blip r:embed="rId2"/>
          <a:stretch>
            <a:fillRect/>
          </a:stretch>
        </p:blipFill>
        <p:spPr>
          <a:xfrm>
            <a:off x="90919" y="807493"/>
            <a:ext cx="12010161" cy="5243014"/>
          </a:xfrm>
          <a:prstGeom prst="rect">
            <a:avLst/>
          </a:prstGeom>
        </p:spPr>
      </p:pic>
    </p:spTree>
    <p:extLst>
      <p:ext uri="{BB962C8B-B14F-4D97-AF65-F5344CB8AC3E}">
        <p14:creationId xmlns:p14="http://schemas.microsoft.com/office/powerpoint/2010/main" val="2221490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5445A4-C016-1DAB-596D-5B9CE87EB586}"/>
              </a:ext>
            </a:extLst>
          </p:cNvPr>
          <p:cNvSpPr txBox="1"/>
          <p:nvPr/>
        </p:nvSpPr>
        <p:spPr>
          <a:xfrm>
            <a:off x="252919" y="243191"/>
            <a:ext cx="7607030" cy="369332"/>
          </a:xfrm>
          <a:prstGeom prst="rect">
            <a:avLst/>
          </a:prstGeom>
          <a:noFill/>
        </p:spPr>
        <p:txBody>
          <a:bodyPr wrap="square" rtlCol="0">
            <a:spAutoFit/>
          </a:bodyPr>
          <a:lstStyle/>
          <a:p>
            <a:r>
              <a:rPr lang="en-US" dirty="0"/>
              <a:t>Combo chart</a:t>
            </a:r>
          </a:p>
        </p:txBody>
      </p:sp>
      <p:pic>
        <p:nvPicPr>
          <p:cNvPr id="4" name="Picture 3">
            <a:extLst>
              <a:ext uri="{FF2B5EF4-FFF2-40B4-BE49-F238E27FC236}">
                <a16:creationId xmlns:a16="http://schemas.microsoft.com/office/drawing/2014/main" id="{0F8FAC32-D1A4-C598-09DB-11065BAFAEF7}"/>
              </a:ext>
            </a:extLst>
          </p:cNvPr>
          <p:cNvPicPr>
            <a:picLocks noChangeAspect="1"/>
          </p:cNvPicPr>
          <p:nvPr/>
        </p:nvPicPr>
        <p:blipFill>
          <a:blip r:embed="rId2"/>
          <a:stretch>
            <a:fillRect/>
          </a:stretch>
        </p:blipFill>
        <p:spPr>
          <a:xfrm>
            <a:off x="510499" y="1106175"/>
            <a:ext cx="10295512" cy="4237087"/>
          </a:xfrm>
          <a:prstGeom prst="rect">
            <a:avLst/>
          </a:prstGeom>
        </p:spPr>
      </p:pic>
    </p:spTree>
    <p:extLst>
      <p:ext uri="{BB962C8B-B14F-4D97-AF65-F5344CB8AC3E}">
        <p14:creationId xmlns:p14="http://schemas.microsoft.com/office/powerpoint/2010/main" val="2476198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31A5C-19BC-7FE2-5A18-D0B62BDAF870}"/>
              </a:ext>
            </a:extLst>
          </p:cNvPr>
          <p:cNvSpPr>
            <a:spLocks noGrp="1"/>
          </p:cNvSpPr>
          <p:nvPr>
            <p:ph type="title"/>
          </p:nvPr>
        </p:nvSpPr>
        <p:spPr/>
        <p:txBody>
          <a:bodyPr/>
          <a:lstStyle/>
          <a:p>
            <a:r>
              <a:rPr lang="en-US" dirty="0"/>
              <a:t>SUM</a:t>
            </a:r>
          </a:p>
        </p:txBody>
      </p:sp>
      <p:pic>
        <p:nvPicPr>
          <p:cNvPr id="5" name="Content Placeholder 4">
            <a:extLst>
              <a:ext uri="{FF2B5EF4-FFF2-40B4-BE49-F238E27FC236}">
                <a16:creationId xmlns:a16="http://schemas.microsoft.com/office/drawing/2014/main" id="{A0B14FFB-ED1F-534F-E1DD-81DA7331B88B}"/>
              </a:ext>
            </a:extLst>
          </p:cNvPr>
          <p:cNvPicPr>
            <a:picLocks noGrp="1" noChangeAspect="1"/>
          </p:cNvPicPr>
          <p:nvPr>
            <p:ph idx="1"/>
          </p:nvPr>
        </p:nvPicPr>
        <p:blipFill>
          <a:blip r:embed="rId2"/>
          <a:stretch>
            <a:fillRect/>
          </a:stretch>
        </p:blipFill>
        <p:spPr>
          <a:xfrm>
            <a:off x="2240018" y="1772570"/>
            <a:ext cx="6515665" cy="670618"/>
          </a:xfrm>
        </p:spPr>
      </p:pic>
      <p:pic>
        <p:nvPicPr>
          <p:cNvPr id="7" name="Picture 6">
            <a:extLst>
              <a:ext uri="{FF2B5EF4-FFF2-40B4-BE49-F238E27FC236}">
                <a16:creationId xmlns:a16="http://schemas.microsoft.com/office/drawing/2014/main" id="{FC70EFC5-61F5-2615-EBE2-9A05047E8822}"/>
              </a:ext>
            </a:extLst>
          </p:cNvPr>
          <p:cNvPicPr>
            <a:picLocks noChangeAspect="1"/>
          </p:cNvPicPr>
          <p:nvPr/>
        </p:nvPicPr>
        <p:blipFill>
          <a:blip r:embed="rId3"/>
          <a:stretch>
            <a:fillRect/>
          </a:stretch>
        </p:blipFill>
        <p:spPr>
          <a:xfrm>
            <a:off x="1635177" y="2635708"/>
            <a:ext cx="8474174" cy="3825252"/>
          </a:xfrm>
          <a:prstGeom prst="rect">
            <a:avLst/>
          </a:prstGeom>
        </p:spPr>
      </p:pic>
    </p:spTree>
    <p:extLst>
      <p:ext uri="{BB962C8B-B14F-4D97-AF65-F5344CB8AC3E}">
        <p14:creationId xmlns:p14="http://schemas.microsoft.com/office/powerpoint/2010/main" val="2001221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9ECC-CAB1-60AD-D27F-151A3BBD5474}"/>
              </a:ext>
            </a:extLst>
          </p:cNvPr>
          <p:cNvSpPr>
            <a:spLocks noGrp="1"/>
          </p:cNvSpPr>
          <p:nvPr>
            <p:ph type="title"/>
          </p:nvPr>
        </p:nvSpPr>
        <p:spPr/>
        <p:txBody>
          <a:bodyPr/>
          <a:lstStyle/>
          <a:p>
            <a:r>
              <a:rPr lang="en-US" dirty="0"/>
              <a:t>AVERAGE</a:t>
            </a:r>
          </a:p>
        </p:txBody>
      </p:sp>
      <p:pic>
        <p:nvPicPr>
          <p:cNvPr id="5" name="Content Placeholder 4">
            <a:extLst>
              <a:ext uri="{FF2B5EF4-FFF2-40B4-BE49-F238E27FC236}">
                <a16:creationId xmlns:a16="http://schemas.microsoft.com/office/drawing/2014/main" id="{B11AC5EC-2851-5DF7-FA04-27C45E17C522}"/>
              </a:ext>
            </a:extLst>
          </p:cNvPr>
          <p:cNvPicPr>
            <a:picLocks noGrp="1" noChangeAspect="1"/>
          </p:cNvPicPr>
          <p:nvPr>
            <p:ph idx="1"/>
          </p:nvPr>
        </p:nvPicPr>
        <p:blipFill>
          <a:blip r:embed="rId2"/>
          <a:stretch>
            <a:fillRect/>
          </a:stretch>
        </p:blipFill>
        <p:spPr>
          <a:xfrm>
            <a:off x="2951792" y="1737785"/>
            <a:ext cx="5753599" cy="876376"/>
          </a:xfrm>
        </p:spPr>
      </p:pic>
      <p:pic>
        <p:nvPicPr>
          <p:cNvPr id="7" name="Picture 6">
            <a:extLst>
              <a:ext uri="{FF2B5EF4-FFF2-40B4-BE49-F238E27FC236}">
                <a16:creationId xmlns:a16="http://schemas.microsoft.com/office/drawing/2014/main" id="{E454F9FD-E539-4423-4F7D-90DA492837D6}"/>
              </a:ext>
            </a:extLst>
          </p:cNvPr>
          <p:cNvPicPr>
            <a:picLocks noChangeAspect="1"/>
          </p:cNvPicPr>
          <p:nvPr/>
        </p:nvPicPr>
        <p:blipFill>
          <a:blip r:embed="rId3"/>
          <a:stretch>
            <a:fillRect/>
          </a:stretch>
        </p:blipFill>
        <p:spPr>
          <a:xfrm>
            <a:off x="1878489" y="2771896"/>
            <a:ext cx="8016935" cy="3327136"/>
          </a:xfrm>
          <a:prstGeom prst="rect">
            <a:avLst/>
          </a:prstGeom>
        </p:spPr>
      </p:pic>
    </p:spTree>
    <p:extLst>
      <p:ext uri="{BB962C8B-B14F-4D97-AF65-F5344CB8AC3E}">
        <p14:creationId xmlns:p14="http://schemas.microsoft.com/office/powerpoint/2010/main" val="2247488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63144-F096-065D-33A6-40C98F4CB3DA}"/>
              </a:ext>
            </a:extLst>
          </p:cNvPr>
          <p:cNvSpPr>
            <a:spLocks noGrp="1"/>
          </p:cNvSpPr>
          <p:nvPr>
            <p:ph type="title"/>
          </p:nvPr>
        </p:nvSpPr>
        <p:spPr>
          <a:xfrm>
            <a:off x="913795" y="581575"/>
            <a:ext cx="10353762" cy="970450"/>
          </a:xfrm>
        </p:spPr>
        <p:txBody>
          <a:bodyPr/>
          <a:lstStyle/>
          <a:p>
            <a:r>
              <a:rPr lang="en-US" dirty="0"/>
              <a:t>MAX &amp;MIN</a:t>
            </a:r>
          </a:p>
        </p:txBody>
      </p:sp>
      <p:pic>
        <p:nvPicPr>
          <p:cNvPr id="5" name="Content Placeholder 4">
            <a:extLst>
              <a:ext uri="{FF2B5EF4-FFF2-40B4-BE49-F238E27FC236}">
                <a16:creationId xmlns:a16="http://schemas.microsoft.com/office/drawing/2014/main" id="{8EDC9FEA-D3AE-3790-17C6-8D29F3346380}"/>
              </a:ext>
            </a:extLst>
          </p:cNvPr>
          <p:cNvPicPr>
            <a:picLocks noGrp="1" noChangeAspect="1"/>
          </p:cNvPicPr>
          <p:nvPr>
            <p:ph idx="1"/>
          </p:nvPr>
        </p:nvPicPr>
        <p:blipFill>
          <a:blip r:embed="rId2"/>
          <a:stretch>
            <a:fillRect/>
          </a:stretch>
        </p:blipFill>
        <p:spPr>
          <a:xfrm>
            <a:off x="6793518" y="1630465"/>
            <a:ext cx="5189670" cy="662997"/>
          </a:xfrm>
        </p:spPr>
      </p:pic>
      <p:pic>
        <p:nvPicPr>
          <p:cNvPr id="7" name="Picture 6">
            <a:extLst>
              <a:ext uri="{FF2B5EF4-FFF2-40B4-BE49-F238E27FC236}">
                <a16:creationId xmlns:a16="http://schemas.microsoft.com/office/drawing/2014/main" id="{D2349893-0EC9-2D73-AA87-459C35FE29B1}"/>
              </a:ext>
            </a:extLst>
          </p:cNvPr>
          <p:cNvPicPr>
            <a:picLocks noChangeAspect="1"/>
          </p:cNvPicPr>
          <p:nvPr/>
        </p:nvPicPr>
        <p:blipFill>
          <a:blip r:embed="rId3"/>
          <a:stretch>
            <a:fillRect/>
          </a:stretch>
        </p:blipFill>
        <p:spPr>
          <a:xfrm>
            <a:off x="616353" y="1630465"/>
            <a:ext cx="5044877" cy="701101"/>
          </a:xfrm>
          <a:prstGeom prst="rect">
            <a:avLst/>
          </a:prstGeom>
        </p:spPr>
      </p:pic>
      <p:pic>
        <p:nvPicPr>
          <p:cNvPr id="9" name="Picture 8">
            <a:extLst>
              <a:ext uri="{FF2B5EF4-FFF2-40B4-BE49-F238E27FC236}">
                <a16:creationId xmlns:a16="http://schemas.microsoft.com/office/drawing/2014/main" id="{1D1B900D-B165-8B7F-CB36-F54108F0004F}"/>
              </a:ext>
            </a:extLst>
          </p:cNvPr>
          <p:cNvPicPr>
            <a:picLocks noChangeAspect="1"/>
          </p:cNvPicPr>
          <p:nvPr/>
        </p:nvPicPr>
        <p:blipFill>
          <a:blip r:embed="rId4"/>
          <a:stretch>
            <a:fillRect/>
          </a:stretch>
        </p:blipFill>
        <p:spPr>
          <a:xfrm>
            <a:off x="2424772" y="2912331"/>
            <a:ext cx="7712108" cy="3017782"/>
          </a:xfrm>
          <a:prstGeom prst="rect">
            <a:avLst/>
          </a:prstGeom>
        </p:spPr>
      </p:pic>
    </p:spTree>
    <p:extLst>
      <p:ext uri="{BB962C8B-B14F-4D97-AF65-F5344CB8AC3E}">
        <p14:creationId xmlns:p14="http://schemas.microsoft.com/office/powerpoint/2010/main" val="372225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26DA-569C-8EBE-BA0B-F9D014E8D389}"/>
              </a:ext>
            </a:extLst>
          </p:cNvPr>
          <p:cNvSpPr>
            <a:spLocks noGrp="1"/>
          </p:cNvSpPr>
          <p:nvPr>
            <p:ph type="title"/>
          </p:nvPr>
        </p:nvSpPr>
        <p:spPr/>
        <p:txBody>
          <a:bodyPr/>
          <a:lstStyle/>
          <a:p>
            <a:r>
              <a:rPr lang="en-US" dirty="0"/>
              <a:t>LARGE &amp;SMALL</a:t>
            </a:r>
          </a:p>
        </p:txBody>
      </p:sp>
      <p:pic>
        <p:nvPicPr>
          <p:cNvPr id="5" name="Content Placeholder 4">
            <a:extLst>
              <a:ext uri="{FF2B5EF4-FFF2-40B4-BE49-F238E27FC236}">
                <a16:creationId xmlns:a16="http://schemas.microsoft.com/office/drawing/2014/main" id="{297625FE-A5D8-7792-F355-93BFAD28F819}"/>
              </a:ext>
            </a:extLst>
          </p:cNvPr>
          <p:cNvPicPr>
            <a:picLocks noGrp="1" noChangeAspect="1"/>
          </p:cNvPicPr>
          <p:nvPr>
            <p:ph idx="1"/>
          </p:nvPr>
        </p:nvPicPr>
        <p:blipFill>
          <a:blip r:embed="rId2"/>
          <a:stretch>
            <a:fillRect/>
          </a:stretch>
        </p:blipFill>
        <p:spPr>
          <a:xfrm>
            <a:off x="255319" y="1810961"/>
            <a:ext cx="5075360" cy="739204"/>
          </a:xfrm>
        </p:spPr>
      </p:pic>
      <p:pic>
        <p:nvPicPr>
          <p:cNvPr id="9" name="Picture 8">
            <a:extLst>
              <a:ext uri="{FF2B5EF4-FFF2-40B4-BE49-F238E27FC236}">
                <a16:creationId xmlns:a16="http://schemas.microsoft.com/office/drawing/2014/main" id="{09851B27-46FA-48DD-24DE-20719C3FFE27}"/>
              </a:ext>
            </a:extLst>
          </p:cNvPr>
          <p:cNvPicPr>
            <a:picLocks noChangeAspect="1"/>
          </p:cNvPicPr>
          <p:nvPr/>
        </p:nvPicPr>
        <p:blipFill>
          <a:blip r:embed="rId3"/>
          <a:stretch>
            <a:fillRect/>
          </a:stretch>
        </p:blipFill>
        <p:spPr>
          <a:xfrm>
            <a:off x="2710586" y="2781076"/>
            <a:ext cx="6226080" cy="3673158"/>
          </a:xfrm>
          <a:prstGeom prst="rect">
            <a:avLst/>
          </a:prstGeom>
        </p:spPr>
      </p:pic>
      <p:pic>
        <p:nvPicPr>
          <p:cNvPr id="11" name="Picture 10">
            <a:extLst>
              <a:ext uri="{FF2B5EF4-FFF2-40B4-BE49-F238E27FC236}">
                <a16:creationId xmlns:a16="http://schemas.microsoft.com/office/drawing/2014/main" id="{2D17E915-01DC-4C34-F7B5-7F58AA8A3578}"/>
              </a:ext>
            </a:extLst>
          </p:cNvPr>
          <p:cNvPicPr>
            <a:picLocks noChangeAspect="1"/>
          </p:cNvPicPr>
          <p:nvPr/>
        </p:nvPicPr>
        <p:blipFill>
          <a:blip r:embed="rId4"/>
          <a:stretch>
            <a:fillRect/>
          </a:stretch>
        </p:blipFill>
        <p:spPr>
          <a:xfrm>
            <a:off x="6090676" y="1833823"/>
            <a:ext cx="5121084" cy="693480"/>
          </a:xfrm>
          <a:prstGeom prst="rect">
            <a:avLst/>
          </a:prstGeom>
        </p:spPr>
      </p:pic>
    </p:spTree>
    <p:extLst>
      <p:ext uri="{BB962C8B-B14F-4D97-AF65-F5344CB8AC3E}">
        <p14:creationId xmlns:p14="http://schemas.microsoft.com/office/powerpoint/2010/main" val="3316399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BFF8-79A1-9F3B-5259-B671D09EBA8A}"/>
              </a:ext>
            </a:extLst>
          </p:cNvPr>
          <p:cNvSpPr>
            <a:spLocks noGrp="1"/>
          </p:cNvSpPr>
          <p:nvPr>
            <p:ph type="title"/>
          </p:nvPr>
        </p:nvSpPr>
        <p:spPr/>
        <p:txBody>
          <a:bodyPr/>
          <a:lstStyle/>
          <a:p>
            <a:r>
              <a:rPr lang="en-US" dirty="0"/>
              <a:t>COUNT&amp;COUNTA&amp;COUNTBLACK</a:t>
            </a:r>
          </a:p>
        </p:txBody>
      </p:sp>
      <p:pic>
        <p:nvPicPr>
          <p:cNvPr id="5" name="Content Placeholder 4">
            <a:extLst>
              <a:ext uri="{FF2B5EF4-FFF2-40B4-BE49-F238E27FC236}">
                <a16:creationId xmlns:a16="http://schemas.microsoft.com/office/drawing/2014/main" id="{E01D180B-FF6D-104A-9CED-517DCE5ACC43}"/>
              </a:ext>
            </a:extLst>
          </p:cNvPr>
          <p:cNvPicPr>
            <a:picLocks noGrp="1" noChangeAspect="1"/>
          </p:cNvPicPr>
          <p:nvPr>
            <p:ph idx="1"/>
          </p:nvPr>
        </p:nvPicPr>
        <p:blipFill>
          <a:blip r:embed="rId2"/>
          <a:stretch>
            <a:fillRect/>
          </a:stretch>
        </p:blipFill>
        <p:spPr>
          <a:xfrm>
            <a:off x="347061" y="1580050"/>
            <a:ext cx="7960359" cy="1463167"/>
          </a:xfrm>
        </p:spPr>
      </p:pic>
      <p:pic>
        <p:nvPicPr>
          <p:cNvPr id="7" name="Picture 6">
            <a:extLst>
              <a:ext uri="{FF2B5EF4-FFF2-40B4-BE49-F238E27FC236}">
                <a16:creationId xmlns:a16="http://schemas.microsoft.com/office/drawing/2014/main" id="{48192963-637C-EE36-C28A-0D98216D600E}"/>
              </a:ext>
            </a:extLst>
          </p:cNvPr>
          <p:cNvPicPr>
            <a:picLocks noChangeAspect="1"/>
          </p:cNvPicPr>
          <p:nvPr/>
        </p:nvPicPr>
        <p:blipFill>
          <a:blip r:embed="rId3"/>
          <a:stretch>
            <a:fillRect/>
          </a:stretch>
        </p:blipFill>
        <p:spPr>
          <a:xfrm>
            <a:off x="347061" y="3181326"/>
            <a:ext cx="8405588" cy="3067074"/>
          </a:xfrm>
          <a:prstGeom prst="rect">
            <a:avLst/>
          </a:prstGeom>
        </p:spPr>
      </p:pic>
    </p:spTree>
    <p:extLst>
      <p:ext uri="{BB962C8B-B14F-4D97-AF65-F5344CB8AC3E}">
        <p14:creationId xmlns:p14="http://schemas.microsoft.com/office/powerpoint/2010/main" val="95066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28093-7165-406E-423A-8199BBC04A3A}"/>
              </a:ext>
            </a:extLst>
          </p:cNvPr>
          <p:cNvSpPr>
            <a:spLocks noGrp="1"/>
          </p:cNvSpPr>
          <p:nvPr>
            <p:ph type="title"/>
          </p:nvPr>
        </p:nvSpPr>
        <p:spPr/>
        <p:txBody>
          <a:bodyPr/>
          <a:lstStyle/>
          <a:p>
            <a:r>
              <a:rPr lang="en-US" dirty="0"/>
              <a:t>COUNTA</a:t>
            </a:r>
          </a:p>
        </p:txBody>
      </p:sp>
      <p:pic>
        <p:nvPicPr>
          <p:cNvPr id="5" name="Content Placeholder 4">
            <a:extLst>
              <a:ext uri="{FF2B5EF4-FFF2-40B4-BE49-F238E27FC236}">
                <a16:creationId xmlns:a16="http://schemas.microsoft.com/office/drawing/2014/main" id="{C63C5C4A-EBC4-AD8C-FB09-5552C7332A03}"/>
              </a:ext>
            </a:extLst>
          </p:cNvPr>
          <p:cNvPicPr>
            <a:picLocks noGrp="1" noChangeAspect="1"/>
          </p:cNvPicPr>
          <p:nvPr>
            <p:ph idx="1"/>
          </p:nvPr>
        </p:nvPicPr>
        <p:blipFill>
          <a:blip r:embed="rId2"/>
          <a:stretch>
            <a:fillRect/>
          </a:stretch>
        </p:blipFill>
        <p:spPr>
          <a:xfrm>
            <a:off x="3275668" y="1580050"/>
            <a:ext cx="5105842" cy="929721"/>
          </a:xfrm>
        </p:spPr>
      </p:pic>
      <p:pic>
        <p:nvPicPr>
          <p:cNvPr id="7" name="Picture 6">
            <a:extLst>
              <a:ext uri="{FF2B5EF4-FFF2-40B4-BE49-F238E27FC236}">
                <a16:creationId xmlns:a16="http://schemas.microsoft.com/office/drawing/2014/main" id="{F4FE79C0-67F9-EB5F-BD18-BAF45280BFC5}"/>
              </a:ext>
            </a:extLst>
          </p:cNvPr>
          <p:cNvPicPr>
            <a:picLocks noChangeAspect="1"/>
          </p:cNvPicPr>
          <p:nvPr/>
        </p:nvPicPr>
        <p:blipFill>
          <a:blip r:embed="rId3"/>
          <a:stretch>
            <a:fillRect/>
          </a:stretch>
        </p:blipFill>
        <p:spPr>
          <a:xfrm>
            <a:off x="661482" y="2732989"/>
            <a:ext cx="10087582" cy="3871429"/>
          </a:xfrm>
          <a:prstGeom prst="rect">
            <a:avLst/>
          </a:prstGeom>
        </p:spPr>
      </p:pic>
    </p:spTree>
    <p:extLst>
      <p:ext uri="{BB962C8B-B14F-4D97-AF65-F5344CB8AC3E}">
        <p14:creationId xmlns:p14="http://schemas.microsoft.com/office/powerpoint/2010/main" val="3238934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380</Words>
  <Application>Microsoft Macintosh PowerPoint</Application>
  <PresentationFormat>Widescreen</PresentationFormat>
  <Paragraphs>50</Paragraphs>
  <Slides>38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Aptos</vt:lpstr>
      <vt:lpstr>Aptos Display</vt:lpstr>
      <vt:lpstr>Arial</vt:lpstr>
      <vt:lpstr>Cabin-semi-bold</vt:lpstr>
      <vt:lpstr>Merriweather</vt:lpstr>
      <vt:lpstr>SourceSansPro</vt:lpstr>
      <vt:lpstr>Studio-Feixen-Sans</vt:lpstr>
      <vt:lpstr>Verdana</vt:lpstr>
      <vt:lpstr>Wingdings</vt:lpstr>
      <vt:lpstr>Office Theme</vt:lpstr>
      <vt:lpstr>PowerPoint Presentation</vt:lpstr>
      <vt:lpstr>Lecture 2</vt:lpstr>
      <vt:lpstr>formulas</vt:lpstr>
      <vt:lpstr>SUM</vt:lpstr>
      <vt:lpstr>AVERAGE</vt:lpstr>
      <vt:lpstr>MAX &amp;MIN</vt:lpstr>
      <vt:lpstr>LARGE &amp;SMALL</vt:lpstr>
      <vt:lpstr>COUNT&amp;COUNTA&amp;COUNTBLACK</vt:lpstr>
      <vt:lpstr>COUNTA</vt:lpstr>
      <vt:lpstr>COUNTIFS</vt:lpstr>
      <vt:lpstr>SUMIF</vt:lpstr>
      <vt:lpstr>SUMIFS</vt:lpstr>
      <vt:lpstr>AVERAGEIF</vt:lpstr>
      <vt:lpstr>AVERAGEIFS</vt:lpstr>
      <vt:lpstr>MODE</vt:lpstr>
      <vt:lpstr>Data visualization</vt:lpstr>
      <vt:lpstr>Lets start with data visualization </vt:lpstr>
      <vt:lpstr>If you have this simple data </vt:lpstr>
      <vt:lpstr>Look what’s happen there are two options opened 1-format 2-design</vt:lpstr>
      <vt:lpstr>look</vt:lpstr>
      <vt:lpstr>Filter </vt:lpstr>
      <vt:lpstr>style</vt:lpstr>
      <vt:lpstr>Chart elements</vt:lpstr>
      <vt:lpstr>Stacked bar chart</vt:lpstr>
      <vt:lpstr>Cluster bar chart</vt:lpstr>
      <vt:lpstr>Pie chart</vt:lpstr>
      <vt:lpstr>Line chart</vt:lpstr>
      <vt:lpstr>Multiple line chart</vt:lpstr>
      <vt:lpstr>Scatter plot</vt:lpstr>
      <vt:lpstr>histogram</vt:lpstr>
      <vt:lpstr>look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fawzy</dc:creator>
  <cp:lastModifiedBy>Mohamed Mohi El-Dien</cp:lastModifiedBy>
  <cp:revision>1</cp:revision>
  <dcterms:created xsi:type="dcterms:W3CDTF">2024-04-07T11:47:06Z</dcterms:created>
  <dcterms:modified xsi:type="dcterms:W3CDTF">2024-04-18T19:08:48Z</dcterms:modified>
</cp:coreProperties>
</file>