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CE77D-A481-3639-AA2E-41C33D861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85828-98FE-0AC8-D9EE-94E09765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CACE-5214-39E3-65AF-DC1B920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671C-1E60-AC92-5885-6D04E7BF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F3789-B6E8-E172-6254-9A9402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CC0DC-282A-C2B7-E412-449B396C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F768C-3B01-7011-03CD-B86A8137E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11B8A-A8BC-4237-6289-14049DB4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86A6-9040-AF46-F1C7-7018433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B6835-DACD-9428-6CFD-01148C7D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27606-5C17-7C02-5A08-67845F9F7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2B5C9-D992-C260-155B-1DA1F9495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5110-57E3-2B04-BD0D-50A5E26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DE61-28B7-0DF1-CC87-3DADA58B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3EC9-0CF0-1463-1167-9E58302A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5F6A-D1B0-82F1-8D0A-A2FE315D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5847-290B-3236-5DCB-C29087D7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575E-3186-A2E6-0FDC-B4307656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731F-1312-75C3-45BA-A52AFDC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2062-AE63-5CCB-BF0A-07F23D6B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0CA0-7A0C-E66A-67F2-128CEB53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5EDF7-726B-69F7-A776-BC0D6B27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7C31-190A-492D-D232-640C52E3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DC38-AC07-838E-CBC0-94D9F841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ECCA-1EAA-D82B-7C9A-3384AB23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B8C3-628F-32EB-009D-4FE1AC36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71C9-84DB-8606-44BE-B83F5FF96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7EF5D-9A03-AB27-FDD8-78168D93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F4F7-21AA-7F44-F0C0-3F020664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78F10-727C-F16D-CAFE-86FF170A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99B89-74D5-19DB-6271-FDD17B2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36F7-A964-A153-B3C5-370C342D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BAE4-D498-DAFD-2482-66FE3EDF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C8D7A-E988-B00E-5741-1DED9D31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71EC7-EB97-87FC-366A-72BF0188D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EC582-273A-E8E6-0DEB-6A2946639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FDB78-32DC-87A4-1AC3-DE649CD1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C239A-A86F-6FCA-D31F-80561402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1B99C-DA0E-58D4-FA96-7B048402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CB89-4C17-34D5-EAA2-F94149F0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02222-CE0D-0D4C-69BC-00D85424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D648-E5FD-5B23-4A89-A556075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392A3-3F18-D8A2-D9EF-DEB86226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9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23C3D-654A-B2C5-BFE2-A187911F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EC021-4BEB-485B-0BC7-C148AADC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EAC0-7852-E9A3-511F-48BD25C7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E5CA-FEF1-50FA-9A2E-42984E2D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1279-0956-959C-DBEB-4A2A9354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614F9-4F40-B6FD-6169-B845E4A9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66986-79AD-2EA6-173E-9376CCEF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9A28-37C6-FDA8-13E2-D892B2D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EC09-32D8-C90B-6B1E-AB7C361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2FCE-B029-7476-578B-6601D8AE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E9699-180B-29D2-65EC-BC02C0FB8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7D94-4996-E3ED-DA36-43F384713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AEB4D-7825-6AE8-5B30-248096CE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244CE-B246-C266-0292-7AF75FE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4043A-AF4C-0EB5-5180-1378AF54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6C6C2-44AE-87C0-A521-BD4E8A81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2B953-D825-D757-08EF-A8B5F38E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0380-4BF3-98B1-DA55-279CDCAB5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D3DA6-8E7C-4F7D-9110-428BD39DB51F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313B-4B51-1035-86B2-F18CAC3A6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BA91D-0EC7-3AF8-301C-EE7ECF348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CB3FD-3015-459C-9044-6B9EBAEB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5C29A3E7-3918-F8E7-DAD4-FFBBDB2C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6" y="1316282"/>
            <a:ext cx="3343202" cy="3328343"/>
          </a:xfrm>
          <a:prstGeom prst="rect">
            <a:avLst/>
          </a:prstGeom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163B2EC-9B90-91FB-21B8-943C0716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44" y="2007143"/>
            <a:ext cx="6020730" cy="33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1BFF-3B48-8CA7-A705-76771BA8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cap="all" spc="1500" dirty="0">
                <a:ea typeface="Source Sans Pro SemiBold" panose="020B0603030403020204" pitchFamily="34" charset="0"/>
              </a:rPr>
              <a:t>font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AED41-1871-DB1B-22BE-5769854F8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2473959"/>
            <a:ext cx="4172845" cy="1751740"/>
          </a:xfrm>
          <a:prstGeom prst="rect">
            <a:avLst/>
          </a:prstGeom>
          <a:ln w="28575">
            <a:noFill/>
          </a:ln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F7D9365C-3452-7A80-1C0B-6621B7E25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9" y="491933"/>
            <a:ext cx="1891929" cy="18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3F12-7B6F-8E8F-376E-63839503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300" b="1" cap="all" spc="1500">
                <a:ea typeface="Source Sans Pro SemiBold" panose="020B0603030403020204" pitchFamily="34" charset="0"/>
              </a:rPr>
              <a:t>alignment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7C526-3270-465E-61A2-FED32D15A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2700133"/>
            <a:ext cx="4172845" cy="1299391"/>
          </a:xfrm>
          <a:prstGeom prst="rect">
            <a:avLst/>
          </a:prstGeom>
          <a:ln w="28575">
            <a:noFill/>
          </a:ln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8E989471-314C-FA83-1FAD-A0879AE80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3" y="0"/>
            <a:ext cx="1813994" cy="18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1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508A-BF5A-CCFE-0203-80E824B7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700" b="1" cap="all" spc="1500">
                <a:ea typeface="Source Sans Pro SemiBold" panose="020B0603030403020204" pitchFamily="34" charset="0"/>
              </a:rPr>
              <a:t>Simple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DC8FC-40CD-896C-5E1D-B46767BF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1875683"/>
            <a:ext cx="4172845" cy="2948291"/>
          </a:xfrm>
          <a:prstGeom prst="rect">
            <a:avLst/>
          </a:prstGeom>
          <a:ln w="28575">
            <a:noFill/>
          </a:ln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A8CF0955-F391-7949-EF6C-9954F06E4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4" y="100658"/>
            <a:ext cx="1570803" cy="156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8517-DC97-DED5-3677-9EAA1D0D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0015C-0A7B-0E24-643F-1DCB705A3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6787" y="2341000"/>
            <a:ext cx="5823992" cy="3617933"/>
          </a:xfr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FDCE4562-1E4D-CE65-AFDF-61B00D00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750" y="216942"/>
            <a:ext cx="1629169" cy="16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3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054A-EE52-2732-7A2F-3320089C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9" y="140638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We will take about defining the data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7912D-1D94-BACD-CC69-2A2E3F2BD5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0535" y="762001"/>
            <a:ext cx="2106929" cy="5334000"/>
          </a:xfrm>
          <a:prstGeom prst="rect">
            <a:avLst/>
          </a:prstGeo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E14A208-8C9A-DAA9-3723-D89113FFA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6" y="0"/>
            <a:ext cx="1749025" cy="17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2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86DB-9EB9-74CE-32CA-853795D5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E86F3-00B0-7C74-E536-A1C58803D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458" y="2199527"/>
            <a:ext cx="3756211" cy="27421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8102F446-2554-E2DD-67B3-66A51A044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1" y="176724"/>
            <a:ext cx="1950181" cy="194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5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443E-4F2D-00CC-01C7-63A512F4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0EA1A-4D99-83A8-0E3D-10E97A74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125" y="1879564"/>
            <a:ext cx="3756211" cy="3098872"/>
          </a:xfrm>
          <a:prstGeom prst="rect">
            <a:avLst/>
          </a:prstGeo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52328159-37E8-852E-4D00-A3DFFDD1D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" y="97355"/>
            <a:ext cx="2109628" cy="21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50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7CC-98CE-B09F-B5FC-0E7E8E2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47481"/>
            <a:ext cx="4244341" cy="2532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editing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3D3FA-DC59-97B5-1DDE-5B4CC2CF7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125" y="2519758"/>
            <a:ext cx="3756211" cy="1818484"/>
          </a:xfrm>
          <a:prstGeom prst="rect">
            <a:avLst/>
          </a:prstGeo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371B7787-0D94-E5B6-1797-C07428AED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0" y="0"/>
            <a:ext cx="2139868" cy="213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3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C441-A351-3F16-D143-EAB35202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4" y="3397752"/>
            <a:ext cx="9238434" cy="857559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7776C-BD89-D850-9CA1-A34EFBC32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2246" y="2956128"/>
            <a:ext cx="3048162" cy="1740806"/>
          </a:xfr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CBBB091E-645F-FEA7-83F8-B9B0262A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17"/>
            <a:ext cx="2369096" cy="235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0EB658C7-242A-D9C9-E063-C351C743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1" y="1844674"/>
            <a:ext cx="4465638" cy="4449763"/>
          </a:xfrm>
          <a:prstGeom prst="rect">
            <a:avLst/>
          </a:prstGeom>
        </p:spPr>
      </p:pic>
      <p:pic>
        <p:nvPicPr>
          <p:cNvPr id="2052" name="Picture 4" descr="Excel Icon | Microsoft Office Tiles Iconpack | carlosjj">
            <a:extLst>
              <a:ext uri="{FF2B5EF4-FFF2-40B4-BE49-F238E27FC236}">
                <a16:creationId xmlns:a16="http://schemas.microsoft.com/office/drawing/2014/main" id="{EC0B33EF-A223-5654-5818-9BACC926D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34100" y="1844675"/>
            <a:ext cx="4449763" cy="4449763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0844F-9AC6-11ED-9DF9-8B87510A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Hello excel</a:t>
            </a:r>
          </a:p>
        </p:txBody>
      </p:sp>
    </p:spTree>
    <p:extLst>
      <p:ext uri="{BB962C8B-B14F-4D97-AF65-F5344CB8AC3E}">
        <p14:creationId xmlns:p14="http://schemas.microsoft.com/office/powerpoint/2010/main" val="394264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4A80-98D8-4160-C236-1EADA1EF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What is excel?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ED4D1-7F1F-0202-E83D-3F94084C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2000" b="1" i="0">
                <a:effectLst/>
                <a:latin typeface="Arial" panose="020B0604020202020204" pitchFamily="34" charset="0"/>
              </a:rPr>
              <a:t>Excel is a spreadsheet program from Microsoft and a component of its Office product group for business applications. Microsoft Excel enables users to format, organize and calculate data in a spreadsheet.</a:t>
            </a:r>
            <a:endParaRPr lang="en-US" sz="2000" b="1"/>
          </a:p>
        </p:txBody>
      </p:sp>
      <p:pic>
        <p:nvPicPr>
          <p:cNvPr id="5" name="Picture 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6C992A11-0141-6892-F56D-9C0832A41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" r="895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5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E227-87C4-D50F-37E7-1D665CC7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Who use excel?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9292-5B6F-A6AC-532B-1408443C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collection and verification of business data;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business analysis;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data entry and storage;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data analysis;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performance reporting;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strategic analysis;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accounting and budgeting;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administrative and managerial management;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account management;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  <a:latin typeface="Arial" panose="020B0604020202020204" pitchFamily="34" charset="0"/>
              </a:rPr>
              <a:t>office administration</a:t>
            </a:r>
          </a:p>
          <a:p>
            <a:endParaRPr lang="en-US" sz="1400" b="1"/>
          </a:p>
        </p:txBody>
      </p:sp>
      <p:pic>
        <p:nvPicPr>
          <p:cNvPr id="5" name="Picture 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D6C7D420-51EE-FF08-4712-3A3F5EC4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8" y="774574"/>
            <a:ext cx="5334160" cy="53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2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3573-B9C4-724C-BFD8-2A02B977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start with the excel overview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34F372-E4D5-9D60-6A7D-5AA63AA9F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98" y="1498060"/>
            <a:ext cx="11780196" cy="5126475"/>
          </a:xfr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38CC5801-BD07-4991-320F-A59D4732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804" y="135640"/>
            <a:ext cx="1561991" cy="155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5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1C4F-2065-504A-AE27-249C7C4F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a new file?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AAF1C-E36C-AC88-10C3-CCDD63FFD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3770"/>
            <a:ext cx="10515600" cy="1935047"/>
          </a:xfr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E23B76DF-43CE-DFC7-8015-2C307A65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715" y="-69801"/>
            <a:ext cx="2205215" cy="219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6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C37A-7B8C-DC91-B2BA-27602FEE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what will happen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615A7-6009-4572-49E4-A9A4091A8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33" y="1498060"/>
            <a:ext cx="11653736" cy="4678903"/>
          </a:xfr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1360CB64-765B-C624-1D0C-AA1F3FFFA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74" y="207662"/>
            <a:ext cx="1130051" cy="112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1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B9AC-72DC-68AB-993E-F9D116A7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/>
              <a:t>THE CELL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50383-A90B-618A-B55A-B48F57C9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4" y="2785010"/>
            <a:ext cx="6377379" cy="12879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A143-9606-0C7C-4E6E-1AD08826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Cell the intersection of row and column in work sheet</a:t>
            </a:r>
          </a:p>
          <a:p>
            <a:endParaRPr lang="en-US" dirty="0"/>
          </a:p>
        </p:txBody>
      </p:sp>
      <p:pic>
        <p:nvPicPr>
          <p:cNvPr id="6" name="Picture 5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87A25E1E-BB53-A7BB-0944-EB99CAD34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12" y="1"/>
            <a:ext cx="1849958" cy="18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B1C0-178C-58CB-3AE2-D192C719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7" y="324937"/>
            <a:ext cx="4024032" cy="28857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b="1" cap="all" spc="1500">
                <a:ea typeface="Source Sans Pro SemiBold" panose="020B0603030403020204" pitchFamily="34" charset="0"/>
              </a:rPr>
              <a:t>The clibboard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BA120-A424-47B1-4A43-D7912442D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365" y="2558677"/>
            <a:ext cx="3083023" cy="2914419"/>
          </a:xfrm>
          <a:prstGeom prst="rect">
            <a:avLst/>
          </a:prstGeom>
        </p:spPr>
      </p:pic>
      <p:pic>
        <p:nvPicPr>
          <p:cNvPr id="4" name="Picture 3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507B7E11-C1AC-E8B7-37FC-50C865274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9" y="86589"/>
            <a:ext cx="1755628" cy="17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Macintosh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Source Sans Pro SemiBold</vt:lpstr>
      <vt:lpstr>Office Theme</vt:lpstr>
      <vt:lpstr>PowerPoint Presentation</vt:lpstr>
      <vt:lpstr>Hello excel</vt:lpstr>
      <vt:lpstr>What is excel?</vt:lpstr>
      <vt:lpstr>Who use excel?</vt:lpstr>
      <vt:lpstr>Lets start with the excel overview</vt:lpstr>
      <vt:lpstr>How to open a new file?</vt:lpstr>
      <vt:lpstr>Look what will happen</vt:lpstr>
      <vt:lpstr>THE CELL IN EXCEL</vt:lpstr>
      <vt:lpstr>The clibboard</vt:lpstr>
      <vt:lpstr>font</vt:lpstr>
      <vt:lpstr>alignment</vt:lpstr>
      <vt:lpstr>Simple program</vt:lpstr>
      <vt:lpstr>Numbers</vt:lpstr>
      <vt:lpstr>We will take about defining the data types</vt:lpstr>
      <vt:lpstr>style</vt:lpstr>
      <vt:lpstr>cells</vt:lpstr>
      <vt:lpstr>editing</vt:lpstr>
      <vt:lpstr>Analyze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fawzy</dc:creator>
  <cp:lastModifiedBy>Mohamed Mohi El-Dien</cp:lastModifiedBy>
  <cp:revision>2</cp:revision>
  <dcterms:created xsi:type="dcterms:W3CDTF">2024-04-07T11:36:56Z</dcterms:created>
  <dcterms:modified xsi:type="dcterms:W3CDTF">2024-04-18T19:08:21Z</dcterms:modified>
</cp:coreProperties>
</file>