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8" r:id="rId4"/>
    <p:sldId id="259" r:id="rId5"/>
    <p:sldId id="262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Gavin Renaldi Ripharbowo" initials="MGRR" lastIdx="1" clrIdx="0">
    <p:extLst>
      <p:ext uri="{19B8F6BF-5375-455C-9EA6-DF929625EA0E}">
        <p15:presenceInfo xmlns:p15="http://schemas.microsoft.com/office/powerpoint/2012/main" userId="S::mohammad.gavin.renaldi.ripharbowo@ericsson.com::061a7913-00c1-4071-9c6b-311bcb655b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3BF16-B45D-4094-A34A-C0D7DD86EE97}" v="525" dt="2022-05-11T08:15:5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Gavin Renaldi Ripharbowo" userId="061a7913-00c1-4071-9c6b-311bcb655b32" providerId="ADAL" clId="{6D93BF16-B45D-4094-A34A-C0D7DD86EE97}"/>
    <pc:docChg chg="undo redo custSel addSld delSld modSld sldOrd">
      <pc:chgData name="Mohammad Gavin Renaldi Ripharbowo" userId="061a7913-00c1-4071-9c6b-311bcb655b32" providerId="ADAL" clId="{6D93BF16-B45D-4094-A34A-C0D7DD86EE97}" dt="2022-05-11T23:56:26.263" v="3490" actId="14100"/>
      <pc:docMkLst>
        <pc:docMk/>
      </pc:docMkLst>
      <pc:sldChg chg="modSp mod">
        <pc:chgData name="Mohammad Gavin Renaldi Ripharbowo" userId="061a7913-00c1-4071-9c6b-311bcb655b32" providerId="ADAL" clId="{6D93BF16-B45D-4094-A34A-C0D7DD86EE97}" dt="2022-05-10T12:50:04.262" v="591" actId="404"/>
        <pc:sldMkLst>
          <pc:docMk/>
          <pc:sldMk cId="1711332941" sldId="258"/>
        </pc:sldMkLst>
        <pc:spChg chg="mod">
          <ac:chgData name="Mohammad Gavin Renaldi Ripharbowo" userId="061a7913-00c1-4071-9c6b-311bcb655b32" providerId="ADAL" clId="{6D93BF16-B45D-4094-A34A-C0D7DD86EE97}" dt="2022-05-10T12:50:04.262" v="591" actId="404"/>
          <ac:spMkLst>
            <pc:docMk/>
            <pc:sldMk cId="1711332941" sldId="258"/>
            <ac:spMk id="48" creationId="{A725F0FC-933A-4D0B-B092-DC09A2E81EF0}"/>
          </ac:spMkLst>
        </pc:spChg>
      </pc:sldChg>
      <pc:sldChg chg="modSp mod">
        <pc:chgData name="Mohammad Gavin Renaldi Ripharbowo" userId="061a7913-00c1-4071-9c6b-311bcb655b32" providerId="ADAL" clId="{6D93BF16-B45D-4094-A34A-C0D7DD86EE97}" dt="2022-05-11T05:40:38.315" v="1060" actId="404"/>
        <pc:sldMkLst>
          <pc:docMk/>
          <pc:sldMk cId="396118625" sldId="259"/>
        </pc:sldMkLst>
        <pc:spChg chg="mod">
          <ac:chgData name="Mohammad Gavin Renaldi Ripharbowo" userId="061a7913-00c1-4071-9c6b-311bcb655b32" providerId="ADAL" clId="{6D93BF16-B45D-4094-A34A-C0D7DD86EE97}" dt="2022-05-11T05:40:38.315" v="1060" actId="404"/>
          <ac:spMkLst>
            <pc:docMk/>
            <pc:sldMk cId="396118625" sldId="259"/>
            <ac:spMk id="6" creationId="{9CFE0036-F891-4D8B-AEC2-4C0D4A35FDD1}"/>
          </ac:spMkLst>
        </pc:spChg>
      </pc:sldChg>
      <pc:sldChg chg="modSp mod">
        <pc:chgData name="Mohammad Gavin Renaldi Ripharbowo" userId="061a7913-00c1-4071-9c6b-311bcb655b32" providerId="ADAL" clId="{6D93BF16-B45D-4094-A34A-C0D7DD86EE97}" dt="2022-05-10T12:20:34.229" v="264" actId="20577"/>
        <pc:sldMkLst>
          <pc:docMk/>
          <pc:sldMk cId="2267129551" sldId="260"/>
        </pc:sldMkLst>
        <pc:spChg chg="mod">
          <ac:chgData name="Mohammad Gavin Renaldi Ripharbowo" userId="061a7913-00c1-4071-9c6b-311bcb655b32" providerId="ADAL" clId="{6D93BF16-B45D-4094-A34A-C0D7DD86EE97}" dt="2022-05-10T12:20:34.229" v="264" actId="20577"/>
          <ac:spMkLst>
            <pc:docMk/>
            <pc:sldMk cId="2267129551" sldId="260"/>
            <ac:spMk id="2" creationId="{EC6CD4E2-1392-4881-9FDC-83E3A53D1204}"/>
          </ac:spMkLst>
        </pc:spChg>
      </pc:sldChg>
      <pc:sldChg chg="addSp delSp modSp new mod setBg modClrScheme modAnim chgLayout">
        <pc:chgData name="Mohammad Gavin Renaldi Ripharbowo" userId="061a7913-00c1-4071-9c6b-311bcb655b32" providerId="ADAL" clId="{6D93BF16-B45D-4094-A34A-C0D7DD86EE97}" dt="2022-05-10T13:21:04.842" v="940" actId="1582"/>
        <pc:sldMkLst>
          <pc:docMk/>
          <pc:sldMk cId="4006875420" sldId="262"/>
        </pc:sldMkLst>
        <pc:spChg chg="del mod ord">
          <ac:chgData name="Mohammad Gavin Renaldi Ripharbowo" userId="061a7913-00c1-4071-9c6b-311bcb655b32" providerId="ADAL" clId="{6D93BF16-B45D-4094-A34A-C0D7DD86EE97}" dt="2022-05-10T11:57:17.458" v="1" actId="700"/>
          <ac:spMkLst>
            <pc:docMk/>
            <pc:sldMk cId="4006875420" sldId="262"/>
            <ac:spMk id="2" creationId="{7CDB1F63-4700-4982-9BDA-7911ACB1D6FB}"/>
          </ac:spMkLst>
        </pc:spChg>
        <pc:spChg chg="del mod ord">
          <ac:chgData name="Mohammad Gavin Renaldi Ripharbowo" userId="061a7913-00c1-4071-9c6b-311bcb655b32" providerId="ADAL" clId="{6D93BF16-B45D-4094-A34A-C0D7DD86EE97}" dt="2022-05-10T11:57:17.458" v="1" actId="700"/>
          <ac:spMkLst>
            <pc:docMk/>
            <pc:sldMk cId="4006875420" sldId="262"/>
            <ac:spMk id="3" creationId="{92EB2FA2-CFEE-4A81-A8CE-A0A9CF0E7B47}"/>
          </ac:spMkLst>
        </pc:spChg>
        <pc:spChg chg="del">
          <ac:chgData name="Mohammad Gavin Renaldi Ripharbowo" userId="061a7913-00c1-4071-9c6b-311bcb655b32" providerId="ADAL" clId="{6D93BF16-B45D-4094-A34A-C0D7DD86EE97}" dt="2022-05-10T11:57:17.458" v="1" actId="700"/>
          <ac:spMkLst>
            <pc:docMk/>
            <pc:sldMk cId="4006875420" sldId="262"/>
            <ac:spMk id="4" creationId="{04C3B2AD-6868-42D4-8CD6-CC542C9B1CFB}"/>
          </ac:spMkLst>
        </pc:spChg>
        <pc:spChg chg="add del mod ord">
          <ac:chgData name="Mohammad Gavin Renaldi Ripharbowo" userId="061a7913-00c1-4071-9c6b-311bcb655b32" providerId="ADAL" clId="{6D93BF16-B45D-4094-A34A-C0D7DD86EE97}" dt="2022-05-10T12:50:29.595" v="604" actId="20577"/>
          <ac:spMkLst>
            <pc:docMk/>
            <pc:sldMk cId="4006875420" sldId="262"/>
            <ac:spMk id="5" creationId="{0AD12D48-3D90-47FF-B320-4515C35D711F}"/>
          </ac:spMkLst>
        </pc:spChg>
        <pc:spChg chg="add del mod ord">
          <ac:chgData name="Mohammad Gavin Renaldi Ripharbowo" userId="061a7913-00c1-4071-9c6b-311bcb655b32" providerId="ADAL" clId="{6D93BF16-B45D-4094-A34A-C0D7DD86EE97}" dt="2022-05-10T12:01:52.664" v="6" actId="1032"/>
          <ac:spMkLst>
            <pc:docMk/>
            <pc:sldMk cId="4006875420" sldId="262"/>
            <ac:spMk id="6" creationId="{C2DC4E76-102D-4E11-AAC6-5B78FB587E0B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1" creationId="{E95BC123-F7B9-4766-AB41-72C523C74882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2" creationId="{76EA8622-316D-4BA0-94C2-55B909228E1F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3" creationId="{DF54A7B2-9454-4250-B8E9-BB22FE05B866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4" creationId="{2722F5E5-EAC6-462A-B6D2-94AF4D3BFFB8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5" creationId="{703F25B8-F3C5-41E7-9BA6-6A52BDF9242E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6" creationId="{CCE939ED-EBE9-4229-9FBE-B7779A7E8536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7" creationId="{DB42B564-F4F3-413E-A3D6-B0D770CC10EF}"/>
          </ac:spMkLst>
        </pc:spChg>
        <pc:spChg chg="mod">
          <ac:chgData name="Mohammad Gavin Renaldi Ripharbowo" userId="061a7913-00c1-4071-9c6b-311bcb655b32" providerId="ADAL" clId="{6D93BF16-B45D-4094-A34A-C0D7DD86EE97}" dt="2022-05-10T12:03:34.947" v="84" actId="18245"/>
          <ac:spMkLst>
            <pc:docMk/>
            <pc:sldMk cId="4006875420" sldId="262"/>
            <ac:spMk id="18" creationId="{7FB1DE05-E9EE-4B25-804D-88AC2C94DD0F}"/>
          </ac:spMkLst>
        </pc:spChg>
        <pc:spChg chg="mod">
          <ac:chgData name="Mohammad Gavin Renaldi Ripharbowo" userId="061a7913-00c1-4071-9c6b-311bcb655b32" providerId="ADAL" clId="{6D93BF16-B45D-4094-A34A-C0D7DD86EE97}" dt="2022-05-10T12:03:27.620" v="83" actId="18245"/>
          <ac:spMkLst>
            <pc:docMk/>
            <pc:sldMk cId="4006875420" sldId="262"/>
            <ac:spMk id="19" creationId="{163BFB56-1AC1-446C-8BF1-31C747613F17}"/>
          </ac:spMkLst>
        </pc:spChg>
        <pc:spChg chg="add del mod">
          <ac:chgData name="Mohammad Gavin Renaldi Ripharbowo" userId="061a7913-00c1-4071-9c6b-311bcb655b32" providerId="ADAL" clId="{6D93BF16-B45D-4094-A34A-C0D7DD86EE97}" dt="2022-05-10T12:12:57.987" v="157"/>
          <ac:spMkLst>
            <pc:docMk/>
            <pc:sldMk cId="4006875420" sldId="262"/>
            <ac:spMk id="21" creationId="{ED4E1A44-60E0-4030-B4B8-ADECDDD4B150}"/>
          </ac:spMkLst>
        </pc:spChg>
        <pc:spChg chg="add mod">
          <ac:chgData name="Mohammad Gavin Renaldi Ripharbowo" userId="061a7913-00c1-4071-9c6b-311bcb655b32" providerId="ADAL" clId="{6D93BF16-B45D-4094-A34A-C0D7DD86EE97}" dt="2022-05-10T12:32:58.048" v="472" actId="1035"/>
          <ac:spMkLst>
            <pc:docMk/>
            <pc:sldMk cId="4006875420" sldId="262"/>
            <ac:spMk id="24" creationId="{454C50CA-CA77-4287-8ABA-520379A9756D}"/>
          </ac:spMkLst>
        </pc:spChg>
        <pc:spChg chg="add mod">
          <ac:chgData name="Mohammad Gavin Renaldi Ripharbowo" userId="061a7913-00c1-4071-9c6b-311bcb655b32" providerId="ADAL" clId="{6D93BF16-B45D-4094-A34A-C0D7DD86EE97}" dt="2022-05-10T12:32:58.048" v="472" actId="1035"/>
          <ac:spMkLst>
            <pc:docMk/>
            <pc:sldMk cId="4006875420" sldId="262"/>
            <ac:spMk id="27" creationId="{9EB3059C-D880-4DA3-A166-C2BE5A05E7EB}"/>
          </ac:spMkLst>
        </pc:spChg>
        <pc:spChg chg="add mod">
          <ac:chgData name="Mohammad Gavin Renaldi Ripharbowo" userId="061a7913-00c1-4071-9c6b-311bcb655b32" providerId="ADAL" clId="{6D93BF16-B45D-4094-A34A-C0D7DD86EE97}" dt="2022-05-10T12:45:34.017" v="559" actId="1076"/>
          <ac:spMkLst>
            <pc:docMk/>
            <pc:sldMk cId="4006875420" sldId="262"/>
            <ac:spMk id="29" creationId="{06DF7A49-8CD0-411C-95E3-72AC1710EED4}"/>
          </ac:spMkLst>
        </pc:spChg>
        <pc:spChg chg="add mod">
          <ac:chgData name="Mohammad Gavin Renaldi Ripharbowo" userId="061a7913-00c1-4071-9c6b-311bcb655b32" providerId="ADAL" clId="{6D93BF16-B45D-4094-A34A-C0D7DD86EE97}" dt="2022-05-10T12:55:56.573" v="679" actId="1076"/>
          <ac:spMkLst>
            <pc:docMk/>
            <pc:sldMk cId="4006875420" sldId="262"/>
            <ac:spMk id="36" creationId="{298B243B-7556-4D57-98B4-EDD450968143}"/>
          </ac:spMkLst>
        </pc:spChg>
        <pc:spChg chg="add mod">
          <ac:chgData name="Mohammad Gavin Renaldi Ripharbowo" userId="061a7913-00c1-4071-9c6b-311bcb655b32" providerId="ADAL" clId="{6D93BF16-B45D-4094-A34A-C0D7DD86EE97}" dt="2022-05-10T13:21:04.842" v="940" actId="1582"/>
          <ac:spMkLst>
            <pc:docMk/>
            <pc:sldMk cId="4006875420" sldId="262"/>
            <ac:spMk id="39" creationId="{CBB45DF7-B674-4488-B0FC-6EE3E3B7414B}"/>
          </ac:spMkLst>
        </pc:spChg>
        <pc:grpChg chg="mod">
          <ac:chgData name="Mohammad Gavin Renaldi Ripharbowo" userId="061a7913-00c1-4071-9c6b-311bcb655b32" providerId="ADAL" clId="{6D93BF16-B45D-4094-A34A-C0D7DD86EE97}" dt="2022-05-10T12:03:34.947" v="84" actId="18245"/>
          <ac:grpSpMkLst>
            <pc:docMk/>
            <pc:sldMk cId="4006875420" sldId="262"/>
            <ac:grpSpMk id="10" creationId="{2243192E-28BA-48A2-9737-047E7CA035A9}"/>
          </ac:grpSpMkLst>
        </pc:grpChg>
        <pc:graphicFrameChg chg="add del modGraphic">
          <ac:chgData name="Mohammad Gavin Renaldi Ripharbowo" userId="061a7913-00c1-4071-9c6b-311bcb655b32" providerId="ADAL" clId="{6D93BF16-B45D-4094-A34A-C0D7DD86EE97}" dt="2022-05-10T11:58:49.215" v="3" actId="1032"/>
          <ac:graphicFrameMkLst>
            <pc:docMk/>
            <pc:sldMk cId="4006875420" sldId="262"/>
            <ac:graphicFrameMk id="7" creationId="{EDC5A222-BBD8-43A2-A0DB-9B3A63A95699}"/>
          </ac:graphicFrameMkLst>
        </pc:graphicFrameChg>
        <pc:graphicFrameChg chg="add del modGraphic">
          <ac:chgData name="Mohammad Gavin Renaldi Ripharbowo" userId="061a7913-00c1-4071-9c6b-311bcb655b32" providerId="ADAL" clId="{6D93BF16-B45D-4094-A34A-C0D7DD86EE97}" dt="2022-05-10T11:59:12.249" v="5" actId="1032"/>
          <ac:graphicFrameMkLst>
            <pc:docMk/>
            <pc:sldMk cId="4006875420" sldId="262"/>
            <ac:graphicFrameMk id="8" creationId="{3565044F-C455-4704-A984-C8CA4B0AF8DF}"/>
          </ac:graphicFrameMkLst>
        </pc:graphicFrameChg>
        <pc:graphicFrameChg chg="add del mod modGraphic">
          <ac:chgData name="Mohammad Gavin Renaldi Ripharbowo" userId="061a7913-00c1-4071-9c6b-311bcb655b32" providerId="ADAL" clId="{6D93BF16-B45D-4094-A34A-C0D7DD86EE97}" dt="2022-05-10T12:12:57.080" v="156" actId="478"/>
          <ac:graphicFrameMkLst>
            <pc:docMk/>
            <pc:sldMk cId="4006875420" sldId="262"/>
            <ac:graphicFrameMk id="9" creationId="{A0FBC5DD-E894-4F4E-BA99-E94C6724AE36}"/>
          </ac:graphicFrameMkLst>
        </pc:graphicFrameChg>
        <pc:picChg chg="add mod">
          <ac:chgData name="Mohammad Gavin Renaldi Ripharbowo" userId="061a7913-00c1-4071-9c6b-311bcb655b32" providerId="ADAL" clId="{6D93BF16-B45D-4094-A34A-C0D7DD86EE97}" dt="2022-05-10T12:32:58.048" v="472" actId="1035"/>
          <ac:picMkLst>
            <pc:docMk/>
            <pc:sldMk cId="4006875420" sldId="262"/>
            <ac:picMk id="23" creationId="{4B14A7EF-A4F4-4195-AFE2-04078CBBFFA1}"/>
          </ac:picMkLst>
        </pc:pic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26" creationId="{5EA75A82-A80E-45A7-9344-88A0144116BB}"/>
          </ac:cxnSpMkLst>
        </pc:cxn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28" creationId="{81E9E587-5D90-445E-B180-D543821B451D}"/>
          </ac:cxnSpMkLst>
        </pc:cxnChg>
        <pc:cxnChg chg="add del mod">
          <ac:chgData name="Mohammad Gavin Renaldi Ripharbowo" userId="061a7913-00c1-4071-9c6b-311bcb655b32" providerId="ADAL" clId="{6D93BF16-B45D-4094-A34A-C0D7DD86EE97}" dt="2022-05-10T12:31:04.418" v="435" actId="11529"/>
          <ac:cxnSpMkLst>
            <pc:docMk/>
            <pc:sldMk cId="4006875420" sldId="262"/>
            <ac:cxnSpMk id="31" creationId="{C5FD8ECC-34E2-414C-A4A5-4EBD3EEBE07F}"/>
          </ac:cxnSpMkLst>
        </pc:cxn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32" creationId="{62751057-753E-4E24-BBE0-FBF34690CF4B}"/>
          </ac:cxnSpMkLst>
        </pc:cxnChg>
        <pc:cxnChg chg="add mod">
          <ac:chgData name="Mohammad Gavin Renaldi Ripharbowo" userId="061a7913-00c1-4071-9c6b-311bcb655b32" providerId="ADAL" clId="{6D93BF16-B45D-4094-A34A-C0D7DD86EE97}" dt="2022-05-10T12:32:58.048" v="472" actId="1035"/>
          <ac:cxnSpMkLst>
            <pc:docMk/>
            <pc:sldMk cId="4006875420" sldId="262"/>
            <ac:cxnSpMk id="34" creationId="{CE183842-18C5-4D8F-BAC1-B331210A8C4D}"/>
          </ac:cxnSpMkLst>
        </pc:cxnChg>
        <pc:cxnChg chg="add del mod">
          <ac:chgData name="Mohammad Gavin Renaldi Ripharbowo" userId="061a7913-00c1-4071-9c6b-311bcb655b32" providerId="ADAL" clId="{6D93BF16-B45D-4094-A34A-C0D7DD86EE97}" dt="2022-05-10T12:41:58.897" v="487" actId="11529"/>
          <ac:cxnSpMkLst>
            <pc:docMk/>
            <pc:sldMk cId="4006875420" sldId="262"/>
            <ac:cxnSpMk id="38" creationId="{53D80BAD-7625-4456-9BDD-88071E91A98F}"/>
          </ac:cxnSpMkLst>
        </pc:cxnChg>
      </pc:sldChg>
      <pc:sldChg chg="addSp delSp modSp new mod">
        <pc:chgData name="Mohammad Gavin Renaldi Ripharbowo" userId="061a7913-00c1-4071-9c6b-311bcb655b32" providerId="ADAL" clId="{6D93BF16-B45D-4094-A34A-C0D7DD86EE97}" dt="2022-05-11T20:48:07.606" v="3475" actId="20577"/>
        <pc:sldMkLst>
          <pc:docMk/>
          <pc:sldMk cId="1651438442" sldId="263"/>
        </pc:sldMkLst>
        <pc:spChg chg="mod">
          <ac:chgData name="Mohammad Gavin Renaldi Ripharbowo" userId="061a7913-00c1-4071-9c6b-311bcb655b32" providerId="ADAL" clId="{6D93BF16-B45D-4094-A34A-C0D7DD86EE97}" dt="2022-05-11T07:07:17.332" v="2697" actId="20577"/>
          <ac:spMkLst>
            <pc:docMk/>
            <pc:sldMk cId="1651438442" sldId="263"/>
            <ac:spMk id="2" creationId="{2AD30E70-8D06-418D-B8FF-79555EA10F06}"/>
          </ac:spMkLst>
        </pc:spChg>
        <pc:spChg chg="mod">
          <ac:chgData name="Mohammad Gavin Renaldi Ripharbowo" userId="061a7913-00c1-4071-9c6b-311bcb655b32" providerId="ADAL" clId="{6D93BF16-B45D-4094-A34A-C0D7DD86EE97}" dt="2022-05-11T20:48:07.606" v="3475" actId="20577"/>
          <ac:spMkLst>
            <pc:docMk/>
            <pc:sldMk cId="1651438442" sldId="263"/>
            <ac:spMk id="3" creationId="{8CD6A37F-BF46-4636-8E7D-D63297A51FF3}"/>
          </ac:spMkLst>
        </pc:spChg>
        <pc:graphicFrameChg chg="add del mod">
          <ac:chgData name="Mohammad Gavin Renaldi Ripharbowo" userId="061a7913-00c1-4071-9c6b-311bcb655b32" providerId="ADAL" clId="{6D93BF16-B45D-4094-A34A-C0D7DD86EE97}" dt="2022-05-10T13:12:03.009" v="921"/>
          <ac:graphicFrameMkLst>
            <pc:docMk/>
            <pc:sldMk cId="1651438442" sldId="263"/>
            <ac:graphicFrameMk id="4" creationId="{51CFD60A-59B5-4C6D-924F-12573769B218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0T13:29:17.099" v="973" actId="1035"/>
          <ac:graphicFrameMkLst>
            <pc:docMk/>
            <pc:sldMk cId="1651438442" sldId="263"/>
            <ac:graphicFrameMk id="5" creationId="{8D49AF76-6054-43B8-86C1-4E49AD05F672}"/>
          </ac:graphicFrameMkLst>
        </pc:graphicFrameChg>
        <pc:graphicFrameChg chg="add del mod">
          <ac:chgData name="Mohammad Gavin Renaldi Ripharbowo" userId="061a7913-00c1-4071-9c6b-311bcb655b32" providerId="ADAL" clId="{6D93BF16-B45D-4094-A34A-C0D7DD86EE97}" dt="2022-05-10T13:14:31.098" v="927"/>
          <ac:graphicFrameMkLst>
            <pc:docMk/>
            <pc:sldMk cId="1651438442" sldId="263"/>
            <ac:graphicFrameMk id="6" creationId="{74524D97-9CFB-4A6C-8042-EC0B4E9F0428}"/>
          </ac:graphicFrameMkLst>
        </pc:graphicFrameChg>
        <pc:graphicFrameChg chg="add del mod">
          <ac:chgData name="Mohammad Gavin Renaldi Ripharbowo" userId="061a7913-00c1-4071-9c6b-311bcb655b32" providerId="ADAL" clId="{6D93BF16-B45D-4094-A34A-C0D7DD86EE97}" dt="2022-05-10T13:15:34.398" v="936" actId="478"/>
          <ac:graphicFrameMkLst>
            <pc:docMk/>
            <pc:sldMk cId="1651438442" sldId="263"/>
            <ac:graphicFrameMk id="7" creationId="{E6BDB67A-C60B-44D5-8A7B-97244E04916B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0T13:29:17.099" v="973" actId="1035"/>
          <ac:graphicFrameMkLst>
            <pc:docMk/>
            <pc:sldMk cId="1651438442" sldId="263"/>
            <ac:graphicFrameMk id="8" creationId="{51F4D2E2-22BE-4A34-865B-34F1AE6E5B00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0T13:25:03.108" v="944" actId="14100"/>
          <ac:graphicFrameMkLst>
            <pc:docMk/>
            <pc:sldMk cId="1651438442" sldId="263"/>
            <ac:graphicFrameMk id="9" creationId="{499CA651-A7EE-47D7-AE01-50D9BB5ECD81}"/>
          </ac:graphicFrameMkLst>
        </pc:graphicFrameChg>
      </pc:sldChg>
      <pc:sldChg chg="addSp delSp modSp new del mod">
        <pc:chgData name="Mohammad Gavin Renaldi Ripharbowo" userId="061a7913-00c1-4071-9c6b-311bcb655b32" providerId="ADAL" clId="{6D93BF16-B45D-4094-A34A-C0D7DD86EE97}" dt="2022-05-11T06:10:24.948" v="1076" actId="47"/>
        <pc:sldMkLst>
          <pc:docMk/>
          <pc:sldMk cId="614281048" sldId="264"/>
        </pc:sldMkLst>
        <pc:spChg chg="del">
          <ac:chgData name="Mohammad Gavin Renaldi Ripharbowo" userId="061a7913-00c1-4071-9c6b-311bcb655b32" providerId="ADAL" clId="{6D93BF16-B45D-4094-A34A-C0D7DD86EE97}" dt="2022-05-11T06:06:27.490" v="1062" actId="478"/>
          <ac:spMkLst>
            <pc:docMk/>
            <pc:sldMk cId="614281048" sldId="264"/>
            <ac:spMk id="2" creationId="{BABC9800-E209-49D1-964E-0D848FEEEBC5}"/>
          </ac:spMkLst>
        </pc:spChg>
        <pc:spChg chg="del mod">
          <ac:chgData name="Mohammad Gavin Renaldi Ripharbowo" userId="061a7913-00c1-4071-9c6b-311bcb655b32" providerId="ADAL" clId="{6D93BF16-B45D-4094-A34A-C0D7DD86EE97}" dt="2022-05-11T06:08:14.901" v="1064" actId="1032"/>
          <ac:spMkLst>
            <pc:docMk/>
            <pc:sldMk cId="614281048" sldId="264"/>
            <ac:spMk id="3" creationId="{DEC09A14-DBE8-4912-85A1-CB5E2B33E952}"/>
          </ac:spMkLst>
        </pc:spChg>
        <pc:graphicFrameChg chg="add mod modGraphic">
          <ac:chgData name="Mohammad Gavin Renaldi Ripharbowo" userId="061a7913-00c1-4071-9c6b-311bcb655b32" providerId="ADAL" clId="{6D93BF16-B45D-4094-A34A-C0D7DD86EE97}" dt="2022-05-11T06:08:58.838" v="1075" actId="20577"/>
          <ac:graphicFrameMkLst>
            <pc:docMk/>
            <pc:sldMk cId="614281048" sldId="264"/>
            <ac:graphicFrameMk id="4" creationId="{EC636F6D-FDCA-4978-89CB-D46BDEED5B86}"/>
          </ac:graphicFrameMkLst>
        </pc:graphicFrameChg>
      </pc:sldChg>
      <pc:sldChg chg="addSp delSp modSp new mod ord">
        <pc:chgData name="Mohammad Gavin Renaldi Ripharbowo" userId="061a7913-00c1-4071-9c6b-311bcb655b32" providerId="ADAL" clId="{6D93BF16-B45D-4094-A34A-C0D7DD86EE97}" dt="2022-05-11T23:56:26.263" v="3490" actId="14100"/>
        <pc:sldMkLst>
          <pc:docMk/>
          <pc:sldMk cId="2741048034" sldId="264"/>
        </pc:sldMkLst>
        <pc:spChg chg="del">
          <ac:chgData name="Mohammad Gavin Renaldi Ripharbowo" userId="061a7913-00c1-4071-9c6b-311bcb655b32" providerId="ADAL" clId="{6D93BF16-B45D-4094-A34A-C0D7DD86EE97}" dt="2022-05-11T06:15:19.288" v="1169" actId="478"/>
          <ac:spMkLst>
            <pc:docMk/>
            <pc:sldMk cId="2741048034" sldId="264"/>
            <ac:spMk id="2" creationId="{B1A62CE0-7F2F-45CE-9881-AF0BC18D6D9E}"/>
          </ac:spMkLst>
        </pc:spChg>
        <pc:spChg chg="del">
          <ac:chgData name="Mohammad Gavin Renaldi Ripharbowo" userId="061a7913-00c1-4071-9c6b-311bcb655b32" providerId="ADAL" clId="{6D93BF16-B45D-4094-A34A-C0D7DD86EE97}" dt="2022-05-11T06:14:16.129" v="1078" actId="1032"/>
          <ac:spMkLst>
            <pc:docMk/>
            <pc:sldMk cId="2741048034" sldId="264"/>
            <ac:spMk id="3" creationId="{3EF8F459-6219-42C9-83E1-E2C179DD73BB}"/>
          </ac:spMkLst>
        </pc:spChg>
        <pc:spChg chg="add mod">
          <ac:chgData name="Mohammad Gavin Renaldi Ripharbowo" userId="061a7913-00c1-4071-9c6b-311bcb655b32" providerId="ADAL" clId="{6D93BF16-B45D-4094-A34A-C0D7DD86EE97}" dt="2022-05-11T19:38:02.129" v="3415" actId="20577"/>
          <ac:spMkLst>
            <pc:docMk/>
            <pc:sldMk cId="2741048034" sldId="264"/>
            <ac:spMk id="5" creationId="{B0A48509-5B21-4649-9A8D-502CADD6B3E4}"/>
          </ac:spMkLst>
        </pc:spChg>
        <pc:spChg chg="add del mod">
          <ac:chgData name="Mohammad Gavin Renaldi Ripharbowo" userId="061a7913-00c1-4071-9c6b-311bcb655b32" providerId="ADAL" clId="{6D93BF16-B45D-4094-A34A-C0D7DD86EE97}" dt="2022-05-11T06:36:27.665" v="1705"/>
          <ac:spMkLst>
            <pc:docMk/>
            <pc:sldMk cId="2741048034" sldId="264"/>
            <ac:spMk id="6" creationId="{83E8C927-E800-4085-A15E-A7F2BAF3163F}"/>
          </ac:spMkLst>
        </pc:spChg>
        <pc:spChg chg="add mod">
          <ac:chgData name="Mohammad Gavin Renaldi Ripharbowo" userId="061a7913-00c1-4071-9c6b-311bcb655b32" providerId="ADAL" clId="{6D93BF16-B45D-4094-A34A-C0D7DD86EE97}" dt="2022-05-11T20:43:20.531" v="3430" actId="20577"/>
          <ac:spMkLst>
            <pc:docMk/>
            <pc:sldMk cId="2741048034" sldId="264"/>
            <ac:spMk id="7" creationId="{574613FE-7733-4963-AFB3-4969D0B110F3}"/>
          </ac:spMkLst>
        </pc:spChg>
        <pc:spChg chg="add mod">
          <ac:chgData name="Mohammad Gavin Renaldi Ripharbowo" userId="061a7913-00c1-4071-9c6b-311bcb655b32" providerId="ADAL" clId="{6D93BF16-B45D-4094-A34A-C0D7DD86EE97}" dt="2022-05-11T19:35:18.700" v="3414" actId="20577"/>
          <ac:spMkLst>
            <pc:docMk/>
            <pc:sldMk cId="2741048034" sldId="264"/>
            <ac:spMk id="8" creationId="{73C36E84-31DE-4B81-809D-7F8D913419DF}"/>
          </ac:spMkLst>
        </pc:spChg>
        <pc:spChg chg="add mod">
          <ac:chgData name="Mohammad Gavin Renaldi Ripharbowo" userId="061a7913-00c1-4071-9c6b-311bcb655b32" providerId="ADAL" clId="{6D93BF16-B45D-4094-A34A-C0D7DD86EE97}" dt="2022-05-11T23:56:26.263" v="3490" actId="14100"/>
          <ac:spMkLst>
            <pc:docMk/>
            <pc:sldMk cId="2741048034" sldId="264"/>
            <ac:spMk id="9" creationId="{305BC781-67EE-44A4-8C3F-3C22DF5C4A0A}"/>
          </ac:spMkLst>
        </pc:spChg>
        <pc:graphicFrameChg chg="add mod modGraphic">
          <ac:chgData name="Mohammad Gavin Renaldi Ripharbowo" userId="061a7913-00c1-4071-9c6b-311bcb655b32" providerId="ADAL" clId="{6D93BF16-B45D-4094-A34A-C0D7DD86EE97}" dt="2022-05-11T07:08:42.634" v="2723" actId="1037"/>
          <ac:graphicFrameMkLst>
            <pc:docMk/>
            <pc:sldMk cId="2741048034" sldId="264"/>
            <ac:graphicFrameMk id="4" creationId="{303D2AA6-EE16-4CF1-A08A-B9C70098FCBA}"/>
          </ac:graphicFrameMkLst>
        </pc:graphicFrameChg>
      </pc:sldChg>
      <pc:sldChg chg="addSp delSp modSp new mod">
        <pc:chgData name="Mohammad Gavin Renaldi Ripharbowo" userId="061a7913-00c1-4071-9c6b-311bcb655b32" providerId="ADAL" clId="{6D93BF16-B45D-4094-A34A-C0D7DD86EE97}" dt="2022-05-11T23:52:02.365" v="3481" actId="20577"/>
        <pc:sldMkLst>
          <pc:docMk/>
          <pc:sldMk cId="3969656944" sldId="265"/>
        </pc:sldMkLst>
        <pc:spChg chg="del">
          <ac:chgData name="Mohammad Gavin Renaldi Ripharbowo" userId="061a7913-00c1-4071-9c6b-311bcb655b32" providerId="ADAL" clId="{6D93BF16-B45D-4094-A34A-C0D7DD86EE97}" dt="2022-05-11T07:11:43.804" v="2726" actId="478"/>
          <ac:spMkLst>
            <pc:docMk/>
            <pc:sldMk cId="3969656944" sldId="265"/>
            <ac:spMk id="2" creationId="{981A9950-EED4-4D0E-B3E1-759BF879692D}"/>
          </ac:spMkLst>
        </pc:spChg>
        <pc:spChg chg="add del mod">
          <ac:chgData name="Mohammad Gavin Renaldi Ripharbowo" userId="061a7913-00c1-4071-9c6b-311bcb655b32" providerId="ADAL" clId="{6D93BF16-B45D-4094-A34A-C0D7DD86EE97}" dt="2022-05-11T23:52:02.365" v="3481" actId="20577"/>
          <ac:spMkLst>
            <pc:docMk/>
            <pc:sldMk cId="3969656944" sldId="265"/>
            <ac:spMk id="3" creationId="{71D56874-C98B-42A8-8C16-037CBF9524F4}"/>
          </ac:spMkLst>
        </pc:spChg>
        <pc:spChg chg="add mod">
          <ac:chgData name="Mohammad Gavin Renaldi Ripharbowo" userId="061a7913-00c1-4071-9c6b-311bcb655b32" providerId="ADAL" clId="{6D93BF16-B45D-4094-A34A-C0D7DD86EE97}" dt="2022-05-11T07:12:10.700" v="2728" actId="20577"/>
          <ac:spMkLst>
            <pc:docMk/>
            <pc:sldMk cId="3969656944" sldId="265"/>
            <ac:spMk id="4" creationId="{B194601F-55A9-411E-B5C0-A023E13915A8}"/>
          </ac:spMkLst>
        </pc:spChg>
        <pc:graphicFrameChg chg="add del mod">
          <ac:chgData name="Mohammad Gavin Renaldi Ripharbowo" userId="061a7913-00c1-4071-9c6b-311bcb655b32" providerId="ADAL" clId="{6D93BF16-B45D-4094-A34A-C0D7DD86EE97}" dt="2022-05-11T07:19:54.308" v="2765"/>
          <ac:graphicFrameMkLst>
            <pc:docMk/>
            <pc:sldMk cId="3969656944" sldId="265"/>
            <ac:graphicFrameMk id="5" creationId="{5BE5935E-2B8D-4BAE-B3AF-36B224E315EE}"/>
          </ac:graphicFrameMkLst>
        </pc:graphicFrameChg>
        <pc:graphicFrameChg chg="add mod">
          <ac:chgData name="Mohammad Gavin Renaldi Ripharbowo" userId="061a7913-00c1-4071-9c6b-311bcb655b32" providerId="ADAL" clId="{6D93BF16-B45D-4094-A34A-C0D7DD86EE97}" dt="2022-05-11T07:26:08.659" v="2827" actId="14100"/>
          <ac:graphicFrameMkLst>
            <pc:docMk/>
            <pc:sldMk cId="3969656944" sldId="265"/>
            <ac:graphicFrameMk id="6" creationId="{6282A0E8-8C37-4466-A199-C2C5238A65B0}"/>
          </ac:graphicFrameMkLst>
        </pc:graphicFrameChg>
      </pc:sldChg>
    </pc:docChg>
  </pc:docChgLst>
  <pc:docChgLst>
    <pc:chgData name="Mohammad Gavin Renaldi Ripharbowo" userId="061a7913-00c1-4071-9c6b-311bcb655b32" providerId="ADAL" clId="{A14005AF-483F-4A8C-8E29-2D85E1AF6BD8}"/>
    <pc:docChg chg="undo redo custSel addSld delSld modSld">
      <pc:chgData name="Mohammad Gavin Renaldi Ripharbowo" userId="061a7913-00c1-4071-9c6b-311bcb655b32" providerId="ADAL" clId="{A14005AF-483F-4A8C-8E29-2D85E1AF6BD8}" dt="2022-04-19T12:13:48.142" v="1653" actId="1035"/>
      <pc:docMkLst>
        <pc:docMk/>
      </pc:docMkLst>
      <pc:sldChg chg="modSp mod">
        <pc:chgData name="Mohammad Gavin Renaldi Ripharbowo" userId="061a7913-00c1-4071-9c6b-311bcb655b32" providerId="ADAL" clId="{A14005AF-483F-4A8C-8E29-2D85E1AF6BD8}" dt="2022-04-18T16:16:44.235" v="1221" actId="1037"/>
        <pc:sldMkLst>
          <pc:docMk/>
          <pc:sldMk cId="1711332941" sldId="258"/>
        </pc:sldMkLst>
        <pc:spChg chg="mod">
          <ac:chgData name="Mohammad Gavin Renaldi Ripharbowo" userId="061a7913-00c1-4071-9c6b-311bcb655b32" providerId="ADAL" clId="{A14005AF-483F-4A8C-8E29-2D85E1AF6BD8}" dt="2022-04-18T15:44:12.030" v="397" actId="1037"/>
          <ac:spMkLst>
            <pc:docMk/>
            <pc:sldMk cId="1711332941" sldId="258"/>
            <ac:spMk id="48" creationId="{A725F0FC-933A-4D0B-B092-DC09A2E81EF0}"/>
          </ac:spMkLst>
        </pc:spChg>
        <pc:spChg chg="mod">
          <ac:chgData name="Mohammad Gavin Renaldi Ripharbowo" userId="061a7913-00c1-4071-9c6b-311bcb655b32" providerId="ADAL" clId="{A14005AF-483F-4A8C-8E29-2D85E1AF6BD8}" dt="2022-04-18T16:16:44.235" v="1221" actId="1037"/>
          <ac:spMkLst>
            <pc:docMk/>
            <pc:sldMk cId="1711332941" sldId="258"/>
            <ac:spMk id="50" creationId="{38A3ACCA-131F-426C-8BDB-453A4ABE216E}"/>
          </ac:spMkLst>
        </pc:spChg>
      </pc:sldChg>
      <pc:sldChg chg="addSp delSp modSp mod">
        <pc:chgData name="Mohammad Gavin Renaldi Ripharbowo" userId="061a7913-00c1-4071-9c6b-311bcb655b32" providerId="ADAL" clId="{A14005AF-483F-4A8C-8E29-2D85E1AF6BD8}" dt="2022-04-19T12:13:48.142" v="1653" actId="1035"/>
        <pc:sldMkLst>
          <pc:docMk/>
          <pc:sldMk cId="396118625" sldId="259"/>
        </pc:sldMkLst>
        <pc:spChg chg="add mod">
          <ac:chgData name="Mohammad Gavin Renaldi Ripharbowo" userId="061a7913-00c1-4071-9c6b-311bcb655b32" providerId="ADAL" clId="{A14005AF-483F-4A8C-8E29-2D85E1AF6BD8}" dt="2022-04-18T15:42:57.315" v="362" actId="1035"/>
          <ac:spMkLst>
            <pc:docMk/>
            <pc:sldMk cId="396118625" sldId="259"/>
            <ac:spMk id="5" creationId="{45F51A89-B55A-44AC-8DF4-1D0F2740A784}"/>
          </ac:spMkLst>
        </pc:spChg>
        <pc:spChg chg="mod">
          <ac:chgData name="Mohammad Gavin Renaldi Ripharbowo" userId="061a7913-00c1-4071-9c6b-311bcb655b32" providerId="ADAL" clId="{A14005AF-483F-4A8C-8E29-2D85E1AF6BD8}" dt="2022-04-18T15:42:12.086" v="290" actId="1037"/>
          <ac:spMkLst>
            <pc:docMk/>
            <pc:sldMk cId="396118625" sldId="259"/>
            <ac:spMk id="6" creationId="{9CFE0036-F891-4D8B-AEC2-4C0D4A35FDD1}"/>
          </ac:spMkLst>
        </pc:spChg>
        <pc:spChg chg="mod">
          <ac:chgData name="Mohammad Gavin Renaldi Ripharbowo" userId="061a7913-00c1-4071-9c6b-311bcb655b32" providerId="ADAL" clId="{A14005AF-483F-4A8C-8E29-2D85E1AF6BD8}" dt="2022-04-18T15:42:15.967" v="305" actId="1035"/>
          <ac:spMkLst>
            <pc:docMk/>
            <pc:sldMk cId="396118625" sldId="259"/>
            <ac:spMk id="9" creationId="{F1372874-6C5E-402F-9354-84AE4EA08428}"/>
          </ac:spMkLst>
        </pc:spChg>
        <pc:spChg chg="add mod">
          <ac:chgData name="Mohammad Gavin Renaldi Ripharbowo" userId="061a7913-00c1-4071-9c6b-311bcb655b32" providerId="ADAL" clId="{A14005AF-483F-4A8C-8E29-2D85E1AF6BD8}" dt="2022-04-18T15:43:08.409" v="364" actId="1076"/>
          <ac:spMkLst>
            <pc:docMk/>
            <pc:sldMk cId="396118625" sldId="259"/>
            <ac:spMk id="13" creationId="{B3FD3517-AC2C-4EE3-8408-072794FECAF9}"/>
          </ac:spMkLst>
        </pc:spChg>
        <pc:spChg chg="add mod">
          <ac:chgData name="Mohammad Gavin Renaldi Ripharbowo" userId="061a7913-00c1-4071-9c6b-311bcb655b32" providerId="ADAL" clId="{A14005AF-483F-4A8C-8E29-2D85E1AF6BD8}" dt="2022-04-18T15:43:21.713" v="374" actId="5793"/>
          <ac:spMkLst>
            <pc:docMk/>
            <pc:sldMk cId="396118625" sldId="259"/>
            <ac:spMk id="15" creationId="{F74DA9EC-9977-4694-9EF8-85970CA60B87}"/>
          </ac:spMkLst>
        </pc:spChg>
        <pc:spChg chg="add mod">
          <ac:chgData name="Mohammad Gavin Renaldi Ripharbowo" userId="061a7913-00c1-4071-9c6b-311bcb655b32" providerId="ADAL" clId="{A14005AF-483F-4A8C-8E29-2D85E1AF6BD8}" dt="2022-04-19T12:13:19.717" v="1648" actId="1037"/>
          <ac:spMkLst>
            <pc:docMk/>
            <pc:sldMk cId="396118625" sldId="259"/>
            <ac:spMk id="16" creationId="{86C98E5C-BA7B-4214-BC84-F6161B6F258B}"/>
          </ac:spMkLst>
        </pc:spChg>
        <pc:spChg chg="add del">
          <ac:chgData name="Mohammad Gavin Renaldi Ripharbowo" userId="061a7913-00c1-4071-9c6b-311bcb655b32" providerId="ADAL" clId="{A14005AF-483F-4A8C-8E29-2D85E1AF6BD8}" dt="2022-04-18T15:49:48.945" v="445" actId="11529"/>
          <ac:spMkLst>
            <pc:docMk/>
            <pc:sldMk cId="396118625" sldId="259"/>
            <ac:spMk id="25" creationId="{E1E4D8A2-F0D1-48B5-B30E-FE47BB2A65B0}"/>
          </ac:spMkLst>
        </pc:spChg>
        <pc:spChg chg="add mod">
          <ac:chgData name="Mohammad Gavin Renaldi Ripharbowo" userId="061a7913-00c1-4071-9c6b-311bcb655b32" providerId="ADAL" clId="{A14005AF-483F-4A8C-8E29-2D85E1AF6BD8}" dt="2022-04-19T06:59:10.931" v="1617" actId="1036"/>
          <ac:spMkLst>
            <pc:docMk/>
            <pc:sldMk cId="396118625" sldId="259"/>
            <ac:spMk id="26" creationId="{2D19A5EE-51F2-459C-8F60-05B0A03C1EC2}"/>
          </ac:spMkLst>
        </pc:spChg>
        <pc:spChg chg="add mod">
          <ac:chgData name="Mohammad Gavin Renaldi Ripharbowo" userId="061a7913-00c1-4071-9c6b-311bcb655b32" providerId="ADAL" clId="{A14005AF-483F-4A8C-8E29-2D85E1AF6BD8}" dt="2022-04-18T18:36:20.858" v="1325" actId="1036"/>
          <ac:spMkLst>
            <pc:docMk/>
            <pc:sldMk cId="396118625" sldId="259"/>
            <ac:spMk id="27" creationId="{6E0E6006-E80C-4547-9991-194908E4B3C7}"/>
          </ac:spMkLst>
        </pc:spChg>
        <pc:spChg chg="add del mod">
          <ac:chgData name="Mohammad Gavin Renaldi Ripharbowo" userId="061a7913-00c1-4071-9c6b-311bcb655b32" providerId="ADAL" clId="{A14005AF-483F-4A8C-8E29-2D85E1AF6BD8}" dt="2022-04-18T16:02:23.630" v="554" actId="478"/>
          <ac:spMkLst>
            <pc:docMk/>
            <pc:sldMk cId="396118625" sldId="259"/>
            <ac:spMk id="28" creationId="{9DEC0312-2587-4482-952B-69EC3FBBB80E}"/>
          </ac:spMkLst>
        </pc:spChg>
        <pc:graphicFrameChg chg="mod">
          <ac:chgData name="Mohammad Gavin Renaldi Ripharbowo" userId="061a7913-00c1-4071-9c6b-311bcb655b32" providerId="ADAL" clId="{A14005AF-483F-4A8C-8E29-2D85E1AF6BD8}" dt="2022-04-18T15:42:24.333" v="331" actId="1035"/>
          <ac:graphicFrameMkLst>
            <pc:docMk/>
            <pc:sldMk cId="396118625" sldId="259"/>
            <ac:graphicFrameMk id="10" creationId="{756F8870-9299-421E-9A35-802D4C85901E}"/>
          </ac:graphicFrameMkLst>
        </pc:graphicFrameChg>
        <pc:graphicFrameChg chg="add mod">
          <ac:chgData name="Mohammad Gavin Renaldi Ripharbowo" userId="061a7913-00c1-4071-9c6b-311bcb655b32" providerId="ADAL" clId="{A14005AF-483F-4A8C-8E29-2D85E1AF6BD8}" dt="2022-04-18T15:42:24.333" v="331" actId="1035"/>
          <ac:graphicFrameMkLst>
            <pc:docMk/>
            <pc:sldMk cId="396118625" sldId="259"/>
            <ac:graphicFrameMk id="11" creationId="{951BB2E7-5222-4E12-8D1C-A1F3E648AE53}"/>
          </ac:graphicFrameMkLst>
        </pc:graphicFrameChg>
        <pc:graphicFrameChg chg="add mod">
          <ac:chgData name="Mohammad Gavin Renaldi Ripharbowo" userId="061a7913-00c1-4071-9c6b-311bcb655b32" providerId="ADAL" clId="{A14005AF-483F-4A8C-8E29-2D85E1AF6BD8}" dt="2022-04-18T15:49:18.541" v="443" actId="20577"/>
          <ac:graphicFrameMkLst>
            <pc:docMk/>
            <pc:sldMk cId="396118625" sldId="259"/>
            <ac:graphicFrameMk id="12" creationId="{60294463-E1F2-4A99-B46D-A90FF332ACA4}"/>
          </ac:graphicFrameMkLst>
        </pc:graphicFrameChg>
        <pc:graphicFrameChg chg="add del mod">
          <ac:chgData name="Mohammad Gavin Renaldi Ripharbowo" userId="061a7913-00c1-4071-9c6b-311bcb655b32" providerId="ADAL" clId="{A14005AF-483F-4A8C-8E29-2D85E1AF6BD8}" dt="2022-04-18T15:29:01.269" v="42"/>
          <ac:graphicFrameMkLst>
            <pc:docMk/>
            <pc:sldMk cId="396118625" sldId="259"/>
            <ac:graphicFrameMk id="13" creationId="{E29CBBB8-27CB-4A48-8A2D-3EE794490E02}"/>
          </ac:graphicFrameMkLst>
        </pc:graphicFrameChg>
        <pc:picChg chg="add del mod">
          <ac:chgData name="Mohammad Gavin Renaldi Ripharbowo" userId="061a7913-00c1-4071-9c6b-311bcb655b32" providerId="ADAL" clId="{A14005AF-483F-4A8C-8E29-2D85E1AF6BD8}" dt="2022-04-19T06:58:18.616" v="1577" actId="478"/>
          <ac:picMkLst>
            <pc:docMk/>
            <pc:sldMk cId="396118625" sldId="259"/>
            <ac:picMk id="2" creationId="{226D6DBA-095E-4F13-BF30-75C8FF838A16}"/>
          </ac:picMkLst>
        </pc:picChg>
        <pc:picChg chg="add mod">
          <ac:chgData name="Mohammad Gavin Renaldi Ripharbowo" userId="061a7913-00c1-4071-9c6b-311bcb655b32" providerId="ADAL" clId="{A14005AF-483F-4A8C-8E29-2D85E1AF6BD8}" dt="2022-04-19T07:00:28.128" v="1619" actId="1076"/>
          <ac:picMkLst>
            <pc:docMk/>
            <pc:sldMk cId="396118625" sldId="259"/>
            <ac:picMk id="3" creationId="{1DEF967D-F8B9-4056-8D07-C6589A1FD534}"/>
          </ac:picMkLst>
        </pc:picChg>
        <pc:picChg chg="add mod">
          <ac:chgData name="Mohammad Gavin Renaldi Ripharbowo" userId="061a7913-00c1-4071-9c6b-311bcb655b32" providerId="ADAL" clId="{A14005AF-483F-4A8C-8E29-2D85E1AF6BD8}" dt="2022-04-19T03:45:33.168" v="1374"/>
          <ac:picMkLst>
            <pc:docMk/>
            <pc:sldMk cId="396118625" sldId="259"/>
            <ac:picMk id="8" creationId="{C64E96C9-0A80-4FA8-A516-B665C141BE7C}"/>
          </ac:picMkLst>
        </pc:picChg>
        <pc:picChg chg="add del mod">
          <ac:chgData name="Mohammad Gavin Renaldi Ripharbowo" userId="061a7913-00c1-4071-9c6b-311bcb655b32" providerId="ADAL" clId="{A14005AF-483F-4A8C-8E29-2D85E1AF6BD8}" dt="2022-04-18T15:37:42.196" v="147" actId="478"/>
          <ac:picMkLst>
            <pc:docMk/>
            <pc:sldMk cId="396118625" sldId="259"/>
            <ac:picMk id="14" creationId="{BF621270-8254-4F9E-822B-8AE4A8725C27}"/>
          </ac:picMkLst>
        </pc:picChg>
        <pc:cxnChg chg="add del">
          <ac:chgData name="Mohammad Gavin Renaldi Ripharbowo" userId="061a7913-00c1-4071-9c6b-311bcb655b32" providerId="ADAL" clId="{A14005AF-483F-4A8C-8E29-2D85E1AF6BD8}" dt="2022-04-18T15:41:45.532" v="152" actId="11529"/>
          <ac:cxnSpMkLst>
            <pc:docMk/>
            <pc:sldMk cId="396118625" sldId="259"/>
            <ac:cxnSpMk id="4" creationId="{6E599533-E448-4ABA-BE38-0E04B06BA651}"/>
          </ac:cxnSpMkLst>
        </pc:cxnChg>
        <pc:cxnChg chg="add del">
          <ac:chgData name="Mohammad Gavin Renaldi Ripharbowo" userId="061a7913-00c1-4071-9c6b-311bcb655b32" providerId="ADAL" clId="{A14005AF-483F-4A8C-8E29-2D85E1AF6BD8}" dt="2022-04-18T15:44:51.954" v="399" actId="11529"/>
          <ac:cxnSpMkLst>
            <pc:docMk/>
            <pc:sldMk cId="396118625" sldId="259"/>
            <ac:cxnSpMk id="8" creationId="{709EF165-E0EB-4CAC-8A42-E445A3ED24BC}"/>
          </ac:cxnSpMkLst>
        </pc:cxnChg>
        <pc:cxnChg chg="add mod">
          <ac:chgData name="Mohammad Gavin Renaldi Ripharbowo" userId="061a7913-00c1-4071-9c6b-311bcb655b32" providerId="ADAL" clId="{A14005AF-483F-4A8C-8E29-2D85E1AF6BD8}" dt="2022-04-19T12:13:48.142" v="1653" actId="1035"/>
          <ac:cxnSpMkLst>
            <pc:docMk/>
            <pc:sldMk cId="396118625" sldId="259"/>
            <ac:cxnSpMk id="18" creationId="{BB616C27-5F07-4C52-B123-09BF38BAE60B}"/>
          </ac:cxnSpMkLst>
        </pc:cxnChg>
        <pc:cxnChg chg="add mod">
          <ac:chgData name="Mohammad Gavin Renaldi Ripharbowo" userId="061a7913-00c1-4071-9c6b-311bcb655b32" providerId="ADAL" clId="{A14005AF-483F-4A8C-8E29-2D85E1AF6BD8}" dt="2022-04-19T12:13:34.891" v="1651" actId="14100"/>
          <ac:cxnSpMkLst>
            <pc:docMk/>
            <pc:sldMk cId="396118625" sldId="259"/>
            <ac:cxnSpMk id="20" creationId="{E5788BBC-DE8F-4118-B025-7A2DFDBD52FD}"/>
          </ac:cxnSpMkLst>
        </pc:cxnChg>
        <pc:cxnChg chg="add">
          <ac:chgData name="Mohammad Gavin Renaldi Ripharbowo" userId="061a7913-00c1-4071-9c6b-311bcb655b32" providerId="ADAL" clId="{A14005AF-483F-4A8C-8E29-2D85E1AF6BD8}" dt="2022-04-18T15:48:42.548" v="438" actId="11529"/>
          <ac:cxnSpMkLst>
            <pc:docMk/>
            <pc:sldMk cId="396118625" sldId="259"/>
            <ac:cxnSpMk id="24" creationId="{EEF27AAC-D459-4B46-917F-C71880B5488B}"/>
          </ac:cxnSpMkLst>
        </pc:cxnChg>
      </pc:sldChg>
      <pc:sldChg chg="addSp delSp modSp new mod setBg delAnim modAnim setClrOvrMap">
        <pc:chgData name="Mohammad Gavin Renaldi Ripharbowo" userId="061a7913-00c1-4071-9c6b-311bcb655b32" providerId="ADAL" clId="{A14005AF-483F-4A8C-8E29-2D85E1AF6BD8}" dt="2022-04-19T04:16:19.362" v="1576" actId="14100"/>
        <pc:sldMkLst>
          <pc:docMk/>
          <pc:sldMk cId="2267129551" sldId="260"/>
        </pc:sldMkLst>
        <pc:spChg chg="mod">
          <ac:chgData name="Mohammad Gavin Renaldi Ripharbowo" userId="061a7913-00c1-4071-9c6b-311bcb655b32" providerId="ADAL" clId="{A14005AF-483F-4A8C-8E29-2D85E1AF6BD8}" dt="2022-04-19T04:16:19.362" v="1576" actId="14100"/>
          <ac:spMkLst>
            <pc:docMk/>
            <pc:sldMk cId="2267129551" sldId="260"/>
            <ac:spMk id="2" creationId="{EC6CD4E2-1392-4881-9FDC-83E3A53D1204}"/>
          </ac:spMkLst>
        </pc:spChg>
        <pc:spChg chg="mo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3" creationId="{ECF96A35-50E5-4267-9149-2697F9F8599C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18" creationId="{0671A8AE-40A1-4631-A6B8-581AFF065482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20" creationId="{AB58EF07-17C2-48CF-ABB0-EEF1F17CB8F0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22" creationId="{AF2F604E-43BE-4DC3-B983-E071523364F8}"/>
          </ac:spMkLst>
        </pc:spChg>
        <pc:spChg chg="add">
          <ac:chgData name="Mohammad Gavin Renaldi Ripharbowo" userId="061a7913-00c1-4071-9c6b-311bcb655b32" providerId="ADAL" clId="{A14005AF-483F-4A8C-8E29-2D85E1AF6BD8}" dt="2022-04-19T04:12:11.959" v="1465" actId="26606"/>
          <ac:spMkLst>
            <pc:docMk/>
            <pc:sldMk cId="2267129551" sldId="260"/>
            <ac:spMk id="24" creationId="{08C9B587-E65E-4B52-B37C-ABEBB6E87928}"/>
          </ac:spMkLst>
        </pc:spChg>
        <pc:picChg chg="add del mod">
          <ac:chgData name="Mohammad Gavin Renaldi Ripharbowo" userId="061a7913-00c1-4071-9c6b-311bcb655b32" providerId="ADAL" clId="{A14005AF-483F-4A8C-8E29-2D85E1AF6BD8}" dt="2022-04-19T04:09:44.304" v="1459" actId="931"/>
          <ac:picMkLst>
            <pc:docMk/>
            <pc:sldMk cId="2267129551" sldId="260"/>
            <ac:picMk id="5" creationId="{7D433115-71FB-4B9B-BBAB-EB65B8886D98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37:28.644" v="1365" actId="478"/>
          <ac:picMkLst>
            <pc:docMk/>
            <pc:sldMk cId="2267129551" sldId="260"/>
            <ac:picMk id="5" creationId="{AAF82755-0C1B-43AA-8B35-63C4EBB83150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10:34.381" v="1461" actId="931"/>
          <ac:picMkLst>
            <pc:docMk/>
            <pc:sldMk cId="2267129551" sldId="260"/>
            <ac:picMk id="7" creationId="{8C93040D-F5D9-4A91-AF7D-7F178AF470CD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39:12.755" v="1367" actId="478"/>
          <ac:picMkLst>
            <pc:docMk/>
            <pc:sldMk cId="2267129551" sldId="260"/>
            <ac:picMk id="7" creationId="{920F084B-3B23-43F2-8110-F9FA5EF43288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05:15.967" v="1457" actId="478"/>
          <ac:picMkLst>
            <pc:docMk/>
            <pc:sldMk cId="2267129551" sldId="260"/>
            <ac:picMk id="9" creationId="{031A9046-5E9B-4225-9DEC-1A73820A18DA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11:24.963" v="1463" actId="931"/>
          <ac:picMkLst>
            <pc:docMk/>
            <pc:sldMk cId="2267129551" sldId="260"/>
            <ac:picMk id="10" creationId="{838844AC-2C4C-48A0-ADCC-59D45B5546B3}"/>
          </ac:picMkLst>
        </pc:picChg>
        <pc:picChg chg="add del mod">
          <ac:chgData name="Mohammad Gavin Renaldi Ripharbowo" userId="061a7913-00c1-4071-9c6b-311bcb655b32" providerId="ADAL" clId="{A14005AF-483F-4A8C-8E29-2D85E1AF6BD8}" dt="2022-04-19T04:05:13.217" v="1456" actId="478"/>
          <ac:picMkLst>
            <pc:docMk/>
            <pc:sldMk cId="2267129551" sldId="260"/>
            <ac:picMk id="11" creationId="{764125D4-D739-489D-AB76-17E5B1461069}"/>
          </ac:picMkLst>
        </pc:picChg>
        <pc:picChg chg="add mod ord">
          <ac:chgData name="Mohammad Gavin Renaldi Ripharbowo" userId="061a7913-00c1-4071-9c6b-311bcb655b32" providerId="ADAL" clId="{A14005AF-483F-4A8C-8E29-2D85E1AF6BD8}" dt="2022-04-19T04:12:11.959" v="1465" actId="26606"/>
          <ac:picMkLst>
            <pc:docMk/>
            <pc:sldMk cId="2267129551" sldId="260"/>
            <ac:picMk id="13" creationId="{EDAE4FC0-9EDA-4DE0-B9AB-7A9AEA672955}"/>
          </ac:picMkLst>
        </pc:picChg>
      </pc:sldChg>
      <pc:sldChg chg="addSp modSp new mod">
        <pc:chgData name="Mohammad Gavin Renaldi Ripharbowo" userId="061a7913-00c1-4071-9c6b-311bcb655b32" providerId="ADAL" clId="{A14005AF-483F-4A8C-8E29-2D85E1AF6BD8}" dt="2022-04-19T03:35:04.823" v="1363" actId="1037"/>
        <pc:sldMkLst>
          <pc:docMk/>
          <pc:sldMk cId="1809353525" sldId="261"/>
        </pc:sldMkLst>
        <pc:picChg chg="add mod">
          <ac:chgData name="Mohammad Gavin Renaldi Ripharbowo" userId="061a7913-00c1-4071-9c6b-311bcb655b32" providerId="ADAL" clId="{A14005AF-483F-4A8C-8E29-2D85E1AF6BD8}" dt="2022-04-19T03:35:04.823" v="1363" actId="1037"/>
          <ac:picMkLst>
            <pc:docMk/>
            <pc:sldMk cId="1809353525" sldId="261"/>
            <ac:picMk id="5" creationId="{0844F297-B77F-4819-ADEB-623846D155C1}"/>
          </ac:picMkLst>
        </pc:picChg>
      </pc:sldChg>
      <pc:sldChg chg="addSp delSp modSp new del mod setBg modClrScheme chgLayout">
        <pc:chgData name="Mohammad Gavin Renaldi Ripharbowo" userId="061a7913-00c1-4071-9c6b-311bcb655b32" providerId="ADAL" clId="{A14005AF-483F-4A8C-8E29-2D85E1AF6BD8}" dt="2022-04-19T04:00:54.770" v="1455" actId="47"/>
        <pc:sldMkLst>
          <pc:docMk/>
          <pc:sldMk cId="446124324" sldId="262"/>
        </pc:sldMkLst>
        <pc:spChg chg="del mod ord">
          <ac:chgData name="Mohammad Gavin Renaldi Ripharbowo" userId="061a7913-00c1-4071-9c6b-311bcb655b32" providerId="ADAL" clId="{A14005AF-483F-4A8C-8E29-2D85E1AF6BD8}" dt="2022-04-19T03:47:57.411" v="1376" actId="700"/>
          <ac:spMkLst>
            <pc:docMk/>
            <pc:sldMk cId="446124324" sldId="262"/>
            <ac:spMk id="2" creationId="{2E3950A5-5AE0-45FE-9658-BCABD7817D59}"/>
          </ac:spMkLst>
        </pc:spChg>
        <pc:spChg chg="del mod ord">
          <ac:chgData name="Mohammad Gavin Renaldi Ripharbowo" userId="061a7913-00c1-4071-9c6b-311bcb655b32" providerId="ADAL" clId="{A14005AF-483F-4A8C-8E29-2D85E1AF6BD8}" dt="2022-04-19T03:47:57.411" v="1376" actId="700"/>
          <ac:spMkLst>
            <pc:docMk/>
            <pc:sldMk cId="446124324" sldId="262"/>
            <ac:spMk id="3" creationId="{B71FFBCB-273D-48B5-8374-D20A4F0D22B7}"/>
          </ac:spMkLst>
        </pc:spChg>
        <pc:spChg chg="del">
          <ac:chgData name="Mohammad Gavin Renaldi Ripharbowo" userId="061a7913-00c1-4071-9c6b-311bcb655b32" providerId="ADAL" clId="{A14005AF-483F-4A8C-8E29-2D85E1AF6BD8}" dt="2022-04-19T03:47:57.411" v="1376" actId="700"/>
          <ac:spMkLst>
            <pc:docMk/>
            <pc:sldMk cId="446124324" sldId="262"/>
            <ac:spMk id="4" creationId="{9DC77707-3D65-4E14-8508-1AEE9ED5F747}"/>
          </ac:spMkLst>
        </pc:spChg>
        <pc:spChg chg="add del mod ord">
          <ac:chgData name="Mohammad Gavin Renaldi Ripharbowo" userId="061a7913-00c1-4071-9c6b-311bcb655b32" providerId="ADAL" clId="{A14005AF-483F-4A8C-8E29-2D85E1AF6BD8}" dt="2022-04-19T03:55:03.341" v="1395" actId="26606"/>
          <ac:spMkLst>
            <pc:docMk/>
            <pc:sldMk cId="446124324" sldId="262"/>
            <ac:spMk id="5" creationId="{17A7027F-002A-4DB0-B5A3-40429D7C4607}"/>
          </ac:spMkLst>
        </pc:spChg>
        <pc:spChg chg="add del mod ord">
          <ac:chgData name="Mohammad Gavin Renaldi Ripharbowo" userId="061a7913-00c1-4071-9c6b-311bcb655b32" providerId="ADAL" clId="{A14005AF-483F-4A8C-8E29-2D85E1AF6BD8}" dt="2022-04-19T03:51:01.956" v="1379"/>
          <ac:spMkLst>
            <pc:docMk/>
            <pc:sldMk cId="446124324" sldId="262"/>
            <ac:spMk id="6" creationId="{F8E2EBCF-B6CA-4331-BA66-46DEE20DC34E}"/>
          </ac:spMkLst>
        </pc:spChg>
        <pc:spChg chg="add del mod">
          <ac:chgData name="Mohammad Gavin Renaldi Ripharbowo" userId="061a7913-00c1-4071-9c6b-311bcb655b32" providerId="ADAL" clId="{A14005AF-483F-4A8C-8E29-2D85E1AF6BD8}" dt="2022-04-19T03:53:18.319" v="1383"/>
          <ac:spMkLst>
            <pc:docMk/>
            <pc:sldMk cId="446124324" sldId="262"/>
            <ac:spMk id="10" creationId="{FC17C3BF-5CB7-4701-9AF8-89B8FFCBF559}"/>
          </ac:spMkLst>
        </pc:spChg>
        <pc:spChg chg="add del mod">
          <ac:chgData name="Mohammad Gavin Renaldi Ripharbowo" userId="061a7913-00c1-4071-9c6b-311bcb655b32" providerId="ADAL" clId="{A14005AF-483F-4A8C-8E29-2D85E1AF6BD8}" dt="2022-04-19T03:54:26.583" v="1389"/>
          <ac:spMkLst>
            <pc:docMk/>
            <pc:sldMk cId="446124324" sldId="262"/>
            <ac:spMk id="13" creationId="{A6EBE541-6058-4E01-8E6E-7EE19958363B}"/>
          </ac:spMkLst>
        </pc:spChg>
        <pc:spChg chg="add del mod">
          <ac:chgData name="Mohammad Gavin Renaldi Ripharbowo" userId="061a7913-00c1-4071-9c6b-311bcb655b32" providerId="ADAL" clId="{A14005AF-483F-4A8C-8E29-2D85E1AF6BD8}" dt="2022-04-19T03:58:37.903" v="1454" actId="20577"/>
          <ac:spMkLst>
            <pc:docMk/>
            <pc:sldMk cId="446124324" sldId="262"/>
            <ac:spMk id="17" creationId="{BC7EEAD0-7E71-459F-982F-EECE96C8357E}"/>
          </ac:spMkLst>
        </pc:spChg>
        <pc:graphicFrameChg chg="add del mod">
          <ac:chgData name="Mohammad Gavin Renaldi Ripharbowo" userId="061a7913-00c1-4071-9c6b-311bcb655b32" providerId="ADAL" clId="{A14005AF-483F-4A8C-8E29-2D85E1AF6BD8}" dt="2022-04-19T03:50:58.707" v="1378"/>
          <ac:graphicFrameMkLst>
            <pc:docMk/>
            <pc:sldMk cId="446124324" sldId="262"/>
            <ac:graphicFrameMk id="7" creationId="{6A1AECF0-D8A9-41FD-BD9F-C00BF10C037D}"/>
          </ac:graphicFrameMkLst>
        </pc:graphicFrameChg>
        <pc:graphicFrameChg chg="add del mod">
          <ac:chgData name="Mohammad Gavin Renaldi Ripharbowo" userId="061a7913-00c1-4071-9c6b-311bcb655b32" providerId="ADAL" clId="{A14005AF-483F-4A8C-8E29-2D85E1AF6BD8}" dt="2022-04-19T03:54:22.931" v="1388"/>
          <ac:graphicFrameMkLst>
            <pc:docMk/>
            <pc:sldMk cId="446124324" sldId="262"/>
            <ac:graphicFrameMk id="14" creationId="{9A4D899B-E340-4902-9649-FBAB5B883C8E}"/>
          </ac:graphicFrameMkLst>
        </pc:graphicFrameChg>
        <pc:graphicFrameChg chg="add del mod modGraphic">
          <ac:chgData name="Mohammad Gavin Renaldi Ripharbowo" userId="061a7913-00c1-4071-9c6b-311bcb655b32" providerId="ADAL" clId="{A14005AF-483F-4A8C-8E29-2D85E1AF6BD8}" dt="2022-04-19T03:55:57.558" v="1402"/>
          <ac:graphicFrameMkLst>
            <pc:docMk/>
            <pc:sldMk cId="446124324" sldId="262"/>
            <ac:graphicFrameMk id="19" creationId="{92BD0B24-726B-408C-8F96-857951FC69A7}"/>
          </ac:graphicFrameMkLst>
        </pc:graphicFrameChg>
        <pc:graphicFrameChg chg="add del mod">
          <ac:chgData name="Mohammad Gavin Renaldi Ripharbowo" userId="061a7913-00c1-4071-9c6b-311bcb655b32" providerId="ADAL" clId="{A14005AF-483F-4A8C-8E29-2D85E1AF6BD8}" dt="2022-04-19T03:56:55.654" v="1406"/>
          <ac:graphicFrameMkLst>
            <pc:docMk/>
            <pc:sldMk cId="446124324" sldId="262"/>
            <ac:graphicFrameMk id="21" creationId="{F9D99B98-22B1-4998-B25C-57E721E30186}"/>
          </ac:graphicFrameMkLst>
        </pc:graphicFrameChg>
        <pc:picChg chg="add del mod">
          <ac:chgData name="Mohammad Gavin Renaldi Ripharbowo" userId="061a7913-00c1-4071-9c6b-311bcb655b32" providerId="ADAL" clId="{A14005AF-483F-4A8C-8E29-2D85E1AF6BD8}" dt="2022-04-19T03:53:14.874" v="1382" actId="478"/>
          <ac:picMkLst>
            <pc:docMk/>
            <pc:sldMk cId="446124324" sldId="262"/>
            <ac:picMk id="8" creationId="{A05C20F8-B806-415D-BA1F-57CCD80058A4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53:31.312" v="1386" actId="478"/>
          <ac:picMkLst>
            <pc:docMk/>
            <pc:sldMk cId="446124324" sldId="262"/>
            <ac:picMk id="11" creationId="{CA6F1A71-ECFF-4ABC-9AED-747435E0D78D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54:50.452" v="1392" actId="478"/>
          <ac:picMkLst>
            <pc:docMk/>
            <pc:sldMk cId="446124324" sldId="262"/>
            <ac:picMk id="15" creationId="{46C3FA50-112C-40D6-A504-E5BE1BD0F910}"/>
          </ac:picMkLst>
        </pc:picChg>
        <pc:picChg chg="add del mod">
          <ac:chgData name="Mohammad Gavin Renaldi Ripharbowo" userId="061a7913-00c1-4071-9c6b-311bcb655b32" providerId="ADAL" clId="{A14005AF-483F-4A8C-8E29-2D85E1AF6BD8}" dt="2022-04-19T03:55:36.992" v="1396" actId="478"/>
          <ac:picMkLst>
            <pc:docMk/>
            <pc:sldMk cId="446124324" sldId="262"/>
            <ac:picMk id="18" creationId="{4A062F2A-747F-4D7A-8428-5ADB2B180BC9}"/>
          </ac:picMkLst>
        </pc:picChg>
        <pc:picChg chg="add del">
          <ac:chgData name="Mohammad Gavin Renaldi Ripharbowo" userId="061a7913-00c1-4071-9c6b-311bcb655b32" providerId="ADAL" clId="{A14005AF-483F-4A8C-8E29-2D85E1AF6BD8}" dt="2022-04-19T03:56:27.476" v="1404"/>
          <ac:picMkLst>
            <pc:docMk/>
            <pc:sldMk cId="446124324" sldId="262"/>
            <ac:picMk id="20" creationId="{F18EA21A-6636-4242-8C40-115ECA10525A}"/>
          </ac:picMkLst>
        </pc:picChg>
        <pc:picChg chg="add mod">
          <ac:chgData name="Mohammad Gavin Renaldi Ripharbowo" userId="061a7913-00c1-4071-9c6b-311bcb655b32" providerId="ADAL" clId="{A14005AF-483F-4A8C-8E29-2D85E1AF6BD8}" dt="2022-04-19T03:57:16.374" v="1409" actId="1076"/>
          <ac:picMkLst>
            <pc:docMk/>
            <pc:sldMk cId="446124324" sldId="262"/>
            <ac:picMk id="22" creationId="{2C894D84-66AA-449C-85C0-666ADEFAB67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B0F82-4575-4C7A-8D72-5DDE67F7BC4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91FBA91-BB7B-4B48-9536-633EAFA5BA4C}">
      <dgm:prSet phldrT="[Text]" custT="1"/>
      <dgm:spPr/>
      <dgm:t>
        <a:bodyPr/>
        <a:lstStyle/>
        <a:p>
          <a:r>
            <a:rPr lang="en-US" sz="2400" dirty="0"/>
            <a:t>Data Acquisition</a:t>
          </a:r>
          <a:endParaRPr lang="en-ID" sz="2400" dirty="0"/>
        </a:p>
      </dgm:t>
    </dgm:pt>
    <dgm:pt modelId="{343078A1-791F-4C43-91B2-76753560961C}" type="parTrans" cxnId="{79270483-A8AC-4A53-9E08-5BB57DAA7E33}">
      <dgm:prSet/>
      <dgm:spPr/>
      <dgm:t>
        <a:bodyPr/>
        <a:lstStyle/>
        <a:p>
          <a:endParaRPr lang="en-ID"/>
        </a:p>
      </dgm:t>
    </dgm:pt>
    <dgm:pt modelId="{D5880CBB-9A1C-481D-AEB7-1530FAF1CCB4}" type="sibTrans" cxnId="{79270483-A8AC-4A53-9E08-5BB57DAA7E33}">
      <dgm:prSet/>
      <dgm:spPr/>
      <dgm:t>
        <a:bodyPr/>
        <a:lstStyle/>
        <a:p>
          <a:endParaRPr lang="en-ID"/>
        </a:p>
      </dgm:t>
    </dgm:pt>
    <dgm:pt modelId="{D9254D5A-77AF-4911-A933-26518C8DEEA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/>
            <a:t>Implementation Scenario / Detail Scope of Work</a:t>
          </a:r>
        </a:p>
        <a:p>
          <a:r>
            <a:rPr lang="en-US" sz="2400" dirty="0"/>
            <a:t>(Detail SoW)</a:t>
          </a:r>
          <a:endParaRPr lang="en-ID" sz="2400" dirty="0"/>
        </a:p>
      </dgm:t>
    </dgm:pt>
    <dgm:pt modelId="{02649EB8-32D2-486C-930F-9BD876296AC0}" type="parTrans" cxnId="{838F0F78-B1A2-47B8-B108-74DCA148B3E0}">
      <dgm:prSet/>
      <dgm:spPr/>
      <dgm:t>
        <a:bodyPr/>
        <a:lstStyle/>
        <a:p>
          <a:endParaRPr lang="en-ID"/>
        </a:p>
      </dgm:t>
    </dgm:pt>
    <dgm:pt modelId="{EA050AB5-ADDF-45BF-9E91-835203FDFF26}" type="sibTrans" cxnId="{838F0F78-B1A2-47B8-B108-74DCA148B3E0}">
      <dgm:prSet/>
      <dgm:spPr/>
      <dgm:t>
        <a:bodyPr/>
        <a:lstStyle/>
        <a:p>
          <a:endParaRPr lang="en-ID"/>
        </a:p>
      </dgm:t>
    </dgm:pt>
    <dgm:pt modelId="{5C5D67E3-6C49-4017-97FC-A5D940A8C802}">
      <dgm:prSet phldrT="[Text]" custT="1"/>
      <dgm:spPr/>
      <dgm:t>
        <a:bodyPr/>
        <a:lstStyle/>
        <a:p>
          <a:r>
            <a:rPr lang="en-US" sz="2400" dirty="0"/>
            <a:t>Bill Of Material</a:t>
          </a:r>
        </a:p>
        <a:p>
          <a:r>
            <a:rPr lang="en-US" sz="2400" dirty="0"/>
            <a:t>(BoM)</a:t>
          </a:r>
          <a:endParaRPr lang="en-ID" sz="2400" dirty="0"/>
        </a:p>
      </dgm:t>
    </dgm:pt>
    <dgm:pt modelId="{8022116B-C758-41FF-A843-87BFEB7FFF00}" type="parTrans" cxnId="{3447D475-4905-4B87-868A-B6130F3136B0}">
      <dgm:prSet/>
      <dgm:spPr/>
      <dgm:t>
        <a:bodyPr/>
        <a:lstStyle/>
        <a:p>
          <a:endParaRPr lang="en-ID"/>
        </a:p>
      </dgm:t>
    </dgm:pt>
    <dgm:pt modelId="{2FA2A2CC-8EA1-4F0A-9D56-66C4C4AB881F}" type="sibTrans" cxnId="{3447D475-4905-4B87-868A-B6130F3136B0}">
      <dgm:prSet/>
      <dgm:spPr/>
      <dgm:t>
        <a:bodyPr/>
        <a:lstStyle/>
        <a:p>
          <a:endParaRPr lang="en-ID"/>
        </a:p>
      </dgm:t>
    </dgm:pt>
    <dgm:pt modelId="{1A103595-EF0F-4FA6-893D-B9CA65FCB52B}" type="pres">
      <dgm:prSet presAssocID="{A5DB0F82-4575-4C7A-8D72-5DDE67F7BC4E}" presName="Name0" presStyleCnt="0">
        <dgm:presLayoutVars>
          <dgm:dir/>
          <dgm:animLvl val="lvl"/>
          <dgm:resizeHandles val="exact"/>
        </dgm:presLayoutVars>
      </dgm:prSet>
      <dgm:spPr/>
    </dgm:pt>
    <dgm:pt modelId="{536B01D4-1526-4B8A-BEB4-60DFEDE7CC9E}" type="pres">
      <dgm:prSet presAssocID="{691FBA91-BB7B-4B48-9536-633EAFA5BA4C}" presName="parTxOnly" presStyleLbl="node1" presStyleIdx="0" presStyleCnt="3" custLinFactNeighborY="-99778">
        <dgm:presLayoutVars>
          <dgm:chMax val="0"/>
          <dgm:chPref val="0"/>
          <dgm:bulletEnabled val="1"/>
        </dgm:presLayoutVars>
      </dgm:prSet>
      <dgm:spPr/>
    </dgm:pt>
    <dgm:pt modelId="{37479655-48AE-443F-98EB-110E73913B3D}" type="pres">
      <dgm:prSet presAssocID="{D5880CBB-9A1C-481D-AEB7-1530FAF1CCB4}" presName="parTxOnlySpace" presStyleCnt="0"/>
      <dgm:spPr/>
    </dgm:pt>
    <dgm:pt modelId="{61C4E7E0-58D1-42A1-8A57-B8034E719475}" type="pres">
      <dgm:prSet presAssocID="{D9254D5A-77AF-4911-A933-26518C8DEEAA}" presName="parTxOnly" presStyleLbl="node1" presStyleIdx="1" presStyleCnt="3" custLinFactNeighborY="-99778">
        <dgm:presLayoutVars>
          <dgm:chMax val="0"/>
          <dgm:chPref val="0"/>
          <dgm:bulletEnabled val="1"/>
        </dgm:presLayoutVars>
      </dgm:prSet>
      <dgm:spPr/>
    </dgm:pt>
    <dgm:pt modelId="{68E3AB01-931D-410E-90B0-87A2C38CB647}" type="pres">
      <dgm:prSet presAssocID="{EA050AB5-ADDF-45BF-9E91-835203FDFF26}" presName="parTxOnlySpace" presStyleCnt="0"/>
      <dgm:spPr/>
    </dgm:pt>
    <dgm:pt modelId="{1EE181D3-B645-4AA6-B1A5-2DC256D5297B}" type="pres">
      <dgm:prSet presAssocID="{5C5D67E3-6C49-4017-97FC-A5D940A8C802}" presName="parTxOnly" presStyleLbl="node1" presStyleIdx="2" presStyleCnt="3" custLinFactNeighborY="-99778">
        <dgm:presLayoutVars>
          <dgm:chMax val="0"/>
          <dgm:chPref val="0"/>
          <dgm:bulletEnabled val="1"/>
        </dgm:presLayoutVars>
      </dgm:prSet>
      <dgm:spPr/>
    </dgm:pt>
  </dgm:ptLst>
  <dgm:cxnLst>
    <dgm:cxn modelId="{DCC95F14-F901-401C-A558-4B529BDA2583}" type="presOf" srcId="{5C5D67E3-6C49-4017-97FC-A5D940A8C802}" destId="{1EE181D3-B645-4AA6-B1A5-2DC256D5297B}" srcOrd="0" destOrd="0" presId="urn:microsoft.com/office/officeart/2005/8/layout/chevron1"/>
    <dgm:cxn modelId="{6BCD5749-10B9-4B6B-BD42-CDD93B733B7F}" type="presOf" srcId="{D9254D5A-77AF-4911-A933-26518C8DEEAA}" destId="{61C4E7E0-58D1-42A1-8A57-B8034E719475}" srcOrd="0" destOrd="0" presId="urn:microsoft.com/office/officeart/2005/8/layout/chevron1"/>
    <dgm:cxn modelId="{3447D475-4905-4B87-868A-B6130F3136B0}" srcId="{A5DB0F82-4575-4C7A-8D72-5DDE67F7BC4E}" destId="{5C5D67E3-6C49-4017-97FC-A5D940A8C802}" srcOrd="2" destOrd="0" parTransId="{8022116B-C758-41FF-A843-87BFEB7FFF00}" sibTransId="{2FA2A2CC-8EA1-4F0A-9D56-66C4C4AB881F}"/>
    <dgm:cxn modelId="{838F0F78-B1A2-47B8-B108-74DCA148B3E0}" srcId="{A5DB0F82-4575-4C7A-8D72-5DDE67F7BC4E}" destId="{D9254D5A-77AF-4911-A933-26518C8DEEAA}" srcOrd="1" destOrd="0" parTransId="{02649EB8-32D2-486C-930F-9BD876296AC0}" sibTransId="{EA050AB5-ADDF-45BF-9E91-835203FDFF26}"/>
    <dgm:cxn modelId="{07939082-5F59-4793-AEDA-EAD11F64A405}" type="presOf" srcId="{691FBA91-BB7B-4B48-9536-633EAFA5BA4C}" destId="{536B01D4-1526-4B8A-BEB4-60DFEDE7CC9E}" srcOrd="0" destOrd="0" presId="urn:microsoft.com/office/officeart/2005/8/layout/chevron1"/>
    <dgm:cxn modelId="{79270483-A8AC-4A53-9E08-5BB57DAA7E33}" srcId="{A5DB0F82-4575-4C7A-8D72-5DDE67F7BC4E}" destId="{691FBA91-BB7B-4B48-9536-633EAFA5BA4C}" srcOrd="0" destOrd="0" parTransId="{343078A1-791F-4C43-91B2-76753560961C}" sibTransId="{D5880CBB-9A1C-481D-AEB7-1530FAF1CCB4}"/>
    <dgm:cxn modelId="{6F9DF388-9458-4C96-AE62-AB59D38EB343}" type="presOf" srcId="{A5DB0F82-4575-4C7A-8D72-5DDE67F7BC4E}" destId="{1A103595-EF0F-4FA6-893D-B9CA65FCB52B}" srcOrd="0" destOrd="0" presId="urn:microsoft.com/office/officeart/2005/8/layout/chevron1"/>
    <dgm:cxn modelId="{5755AB4C-CC96-494D-898C-BB175409A94F}" type="presParOf" srcId="{1A103595-EF0F-4FA6-893D-B9CA65FCB52B}" destId="{536B01D4-1526-4B8A-BEB4-60DFEDE7CC9E}" srcOrd="0" destOrd="0" presId="urn:microsoft.com/office/officeart/2005/8/layout/chevron1"/>
    <dgm:cxn modelId="{EB7D477C-2B6D-4A7A-AA0E-8BAC05C6C9FF}" type="presParOf" srcId="{1A103595-EF0F-4FA6-893D-B9CA65FCB52B}" destId="{37479655-48AE-443F-98EB-110E73913B3D}" srcOrd="1" destOrd="0" presId="urn:microsoft.com/office/officeart/2005/8/layout/chevron1"/>
    <dgm:cxn modelId="{165A78DC-6B08-4CA1-8132-BC98556977A4}" type="presParOf" srcId="{1A103595-EF0F-4FA6-893D-B9CA65FCB52B}" destId="{61C4E7E0-58D1-42A1-8A57-B8034E719475}" srcOrd="2" destOrd="0" presId="urn:microsoft.com/office/officeart/2005/8/layout/chevron1"/>
    <dgm:cxn modelId="{7AA9B106-8231-431A-8F5E-7221B4A9A43D}" type="presParOf" srcId="{1A103595-EF0F-4FA6-893D-B9CA65FCB52B}" destId="{68E3AB01-931D-410E-90B0-87A2C38CB647}" srcOrd="3" destOrd="0" presId="urn:microsoft.com/office/officeart/2005/8/layout/chevron1"/>
    <dgm:cxn modelId="{170065FF-C553-43F0-9BAD-02B466374B93}" type="presParOf" srcId="{1A103595-EF0F-4FA6-893D-B9CA65FCB52B}" destId="{1EE181D3-B645-4AA6-B1A5-2DC256D5297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9F03D08C-E261-4E7F-A7DA-29B02FE88BE9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50096BC6-9E9A-45B4-85DE-BDF21146BB81}" type="parTrans" cxnId="{CFAA0D66-C140-4878-AF9D-7887FABDCC98}">
      <dgm:prSet/>
      <dgm:spPr/>
      <dgm:t>
        <a:bodyPr/>
        <a:lstStyle/>
        <a:p>
          <a:endParaRPr lang="en-ID"/>
        </a:p>
      </dgm:t>
    </dgm:pt>
    <dgm:pt modelId="{E392943F-BD77-4796-BE69-B503E364D17C}" type="sibTrans" cxnId="{CFAA0D66-C140-4878-AF9D-7887FABDCC98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3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3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3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4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3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3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4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3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3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83AAF8EA-9346-46C4-82D1-4602BE2669C4}" type="pres">
      <dgm:prSet presAssocID="{50096BC6-9E9A-45B4-85DE-BDF21146BB81}" presName="Name17" presStyleLbl="parChTrans1D3" presStyleIdx="2" presStyleCnt="5"/>
      <dgm:spPr/>
    </dgm:pt>
    <dgm:pt modelId="{396C6AAC-1A99-4CAA-84C9-F0606DDE6A42}" type="pres">
      <dgm:prSet presAssocID="{9F03D08C-E261-4E7F-A7DA-29B02FE88BE9}" presName="hierRoot3" presStyleCnt="0"/>
      <dgm:spPr/>
    </dgm:pt>
    <dgm:pt modelId="{3B2F99DC-62F6-4AA2-A9C8-2DD2E9526769}" type="pres">
      <dgm:prSet presAssocID="{9F03D08C-E261-4E7F-A7DA-29B02FE88BE9}" presName="composite3" presStyleCnt="0"/>
      <dgm:spPr/>
    </dgm:pt>
    <dgm:pt modelId="{0F5E4889-C99F-4104-AAFC-141ACA42B56B}" type="pres">
      <dgm:prSet presAssocID="{9F03D08C-E261-4E7F-A7DA-29B02FE88BE9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C38F05B-1FB9-48E6-8009-2271C1AEB4A4}" type="pres">
      <dgm:prSet presAssocID="{9F03D08C-E261-4E7F-A7DA-29B02FE88BE9}" presName="text3" presStyleLbl="revTx" presStyleIdx="7" presStyleCnt="13">
        <dgm:presLayoutVars>
          <dgm:chPref val="3"/>
        </dgm:presLayoutVars>
      </dgm:prSet>
      <dgm:spPr/>
    </dgm:pt>
    <dgm:pt modelId="{94F46DA3-1EF8-4D19-B2FD-75320FAC9E73}" type="pres">
      <dgm:prSet presAssocID="{9F03D08C-E261-4E7F-A7DA-29B02FE88BE9}" presName="hierChild4" presStyleCnt="0"/>
      <dgm:spPr/>
    </dgm:pt>
    <dgm:pt modelId="{EA5348B2-9822-47A8-9086-5B5775D04AC5}" type="pres">
      <dgm:prSet presAssocID="{A2FF9C2C-4BD2-4C8D-A2F1-7059B12B5BD7}" presName="Name10" presStyleLbl="parChTrans1D2" presStyleIdx="2" presStyleCnt="3"/>
      <dgm:spPr/>
    </dgm:pt>
    <dgm:pt modelId="{6E39A3DE-4A86-46CE-8FB3-B37F9CA5C81A}" type="pres">
      <dgm:prSet presAssocID="{C7D1D492-219C-4B5F-B17A-3FCCDCE84D58}" presName="hierRoot2" presStyleCnt="0"/>
      <dgm:spPr/>
    </dgm:pt>
    <dgm:pt modelId="{B8E772B7-B65F-4626-B54B-3D305B781FFD}" type="pres">
      <dgm:prSet presAssocID="{C7D1D492-219C-4B5F-B17A-3FCCDCE84D58}" presName="composite2" presStyleCnt="0"/>
      <dgm:spPr/>
    </dgm:pt>
    <dgm:pt modelId="{C88FB365-8502-47DC-A4CE-B070CA36ACA4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B813468D-A98B-45BC-B6E6-30B20ECB0A6F}" type="pres">
      <dgm:prSet presAssocID="{C7D1D492-219C-4B5F-B17A-3FCCDCE84D58}" presName="text2" presStyleLbl="revTx" presStyleIdx="8" presStyleCnt="13">
        <dgm:presLayoutVars>
          <dgm:chPref val="3"/>
        </dgm:presLayoutVars>
      </dgm:prSet>
      <dgm:spPr/>
    </dgm:pt>
    <dgm:pt modelId="{6FC76871-43C0-4A11-A23C-08A070EB3815}" type="pres">
      <dgm:prSet presAssocID="{C7D1D492-219C-4B5F-B17A-3FCCDCE84D58}" presName="hierChild3" presStyleCnt="0"/>
      <dgm:spPr/>
    </dgm:pt>
    <dgm:pt modelId="{3C178042-5D6B-4BB0-9899-29994ED6D46B}" type="pres">
      <dgm:prSet presAssocID="{B7512A18-5944-4645-B02D-157A514E3EA5}" presName="Name17" presStyleLbl="parChTrans1D3" presStyleIdx="3" presStyleCnt="5"/>
      <dgm:spPr/>
    </dgm:pt>
    <dgm:pt modelId="{A0767828-78FA-4A60-8508-7E3BE1EB65AC}" type="pres">
      <dgm:prSet presAssocID="{FEFCB19F-29AD-4200-8534-0F307497062B}" presName="hierRoot3" presStyleCnt="0"/>
      <dgm:spPr/>
    </dgm:pt>
    <dgm:pt modelId="{2C2F23E0-03F9-4A49-9F97-0EB2CCD224D5}" type="pres">
      <dgm:prSet presAssocID="{FEFCB19F-29AD-4200-8534-0F307497062B}" presName="composite3" presStyleCnt="0"/>
      <dgm:spPr/>
    </dgm:pt>
    <dgm:pt modelId="{593DC325-0798-4BE9-9657-C07F11CBF9A2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ADA0C9A0-F2F5-457F-8B83-22CCB1B081AA}" type="pres">
      <dgm:prSet presAssocID="{FEFCB19F-29AD-4200-8534-0F307497062B}" presName="text3" presStyleLbl="revTx" presStyleIdx="9" presStyleCnt="13">
        <dgm:presLayoutVars>
          <dgm:chPref val="3"/>
        </dgm:presLayoutVars>
      </dgm:prSet>
      <dgm:spPr/>
    </dgm:pt>
    <dgm:pt modelId="{F17DA490-6C2C-472C-83B3-4F480425AAEF}" type="pres">
      <dgm:prSet presAssocID="{FEFCB19F-29AD-4200-8534-0F307497062B}" presName="hierChild4" presStyleCnt="0"/>
      <dgm:spPr/>
    </dgm:pt>
    <dgm:pt modelId="{D5809103-B0CA-4E41-A10E-B1233D2B8554}" type="pres">
      <dgm:prSet presAssocID="{431103E9-A131-4F6E-9516-8AD5580B016A}" presName="Name23" presStyleLbl="parChTrans1D4" presStyleIdx="2" presStyleCnt="4"/>
      <dgm:spPr/>
    </dgm:pt>
    <dgm:pt modelId="{60E5EC60-5808-4C16-BE60-41AEE53219C8}" type="pres">
      <dgm:prSet presAssocID="{91E1592D-7A74-410B-BF58-E35A90488F4E}" presName="hierRoot4" presStyleCnt="0"/>
      <dgm:spPr/>
    </dgm:pt>
    <dgm:pt modelId="{F8010E1B-A610-4EB0-93D1-BB5EBF11E0A1}" type="pres">
      <dgm:prSet presAssocID="{91E1592D-7A74-410B-BF58-E35A90488F4E}" presName="composite4" presStyleCnt="0"/>
      <dgm:spPr/>
    </dgm:pt>
    <dgm:pt modelId="{68547E86-B329-41B1-BF11-047B9BB90E2C}" type="pres">
      <dgm:prSet presAssocID="{91E1592D-7A74-410B-BF58-E35A90488F4E}" presName="image4" presStyleLbl="node4" presStyleIdx="2" presStyleCnt="4" custLinFactNeighborX="46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DBE0BED8-8588-4B28-A9B2-8156BD62B9E0}" type="pres">
      <dgm:prSet presAssocID="{91E1592D-7A74-410B-BF58-E35A90488F4E}" presName="text4" presStyleLbl="revTx" presStyleIdx="10" presStyleCnt="13">
        <dgm:presLayoutVars>
          <dgm:chPref val="3"/>
        </dgm:presLayoutVars>
      </dgm:prSet>
      <dgm:spPr/>
    </dgm:pt>
    <dgm:pt modelId="{FF87EDCC-5402-4C2E-8B2F-9DC6F2710D41}" type="pres">
      <dgm:prSet presAssocID="{91E1592D-7A74-410B-BF58-E35A90488F4E}" presName="hierChild5" presStyleCnt="0"/>
      <dgm:spPr/>
    </dgm:pt>
    <dgm:pt modelId="{29DDAB70-18A6-41D9-9497-C85A691BE8EF}" type="pres">
      <dgm:prSet presAssocID="{7C0028F8-13A7-44A9-B14C-F85883B9682F}" presName="Name17" presStyleLbl="parChTrans1D3" presStyleIdx="4" presStyleCnt="5"/>
      <dgm:spPr/>
    </dgm:pt>
    <dgm:pt modelId="{254FEC71-10EB-4C45-B20A-9FC40DE04CAF}" type="pres">
      <dgm:prSet presAssocID="{86EC1EE7-4732-4919-9572-10907E9661ED}" presName="hierRoot3" presStyleCnt="0"/>
      <dgm:spPr/>
    </dgm:pt>
    <dgm:pt modelId="{028F3C8F-E890-495E-87A6-87AE48117235}" type="pres">
      <dgm:prSet presAssocID="{86EC1EE7-4732-4919-9572-10907E9661ED}" presName="composite3" presStyleCnt="0"/>
      <dgm:spPr/>
    </dgm:pt>
    <dgm:pt modelId="{E4DE2CC5-FF32-498E-A5CF-5505E2EF6DC6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C372C722-6357-4A74-8B7E-676C237A03ED}" type="pres">
      <dgm:prSet presAssocID="{86EC1EE7-4732-4919-9572-10907E9661ED}" presName="text3" presStyleLbl="revTx" presStyleIdx="11" presStyleCnt="13">
        <dgm:presLayoutVars>
          <dgm:chPref val="3"/>
        </dgm:presLayoutVars>
      </dgm:prSet>
      <dgm:spPr/>
    </dgm:pt>
    <dgm:pt modelId="{79204CFD-554A-41E7-B391-FF93E684E49A}" type="pres">
      <dgm:prSet presAssocID="{86EC1EE7-4732-4919-9572-10907E9661ED}" presName="hierChild4" presStyleCnt="0"/>
      <dgm:spPr/>
    </dgm:pt>
    <dgm:pt modelId="{FD1BE10E-B6C6-4D77-8F14-84E7D2711557}" type="pres">
      <dgm:prSet presAssocID="{2A578BCE-8465-42CB-BE5D-56CB8969F0FD}" presName="Name23" presStyleLbl="parChTrans1D4" presStyleIdx="3" presStyleCnt="4"/>
      <dgm:spPr/>
    </dgm:pt>
    <dgm:pt modelId="{FCA097EC-141A-4B82-8CE2-9C73CF12B0FF}" type="pres">
      <dgm:prSet presAssocID="{5EE938B5-5662-4FBD-9679-C5EC7BAC7887}" presName="hierRoot4" presStyleCnt="0"/>
      <dgm:spPr/>
    </dgm:pt>
    <dgm:pt modelId="{C1B10D2F-34C4-4C8F-B093-D029292BAC2C}" type="pres">
      <dgm:prSet presAssocID="{5EE938B5-5662-4FBD-9679-C5EC7BAC7887}" presName="composite4" presStyleCnt="0"/>
      <dgm:spPr/>
    </dgm:pt>
    <dgm:pt modelId="{A1115174-0AE6-46C8-8353-2A0E766C7583}" type="pres">
      <dgm:prSet presAssocID="{5EE938B5-5662-4FBD-9679-C5EC7BAC7887}" presName="image4" presStyleLbl="node4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4245895E-D042-4502-8B50-B9B435FE118A}" type="pres">
      <dgm:prSet presAssocID="{5EE938B5-5662-4FBD-9679-C5EC7BAC7887}" presName="text4" presStyleLbl="revTx" presStyleIdx="12" presStyleCnt="13">
        <dgm:presLayoutVars>
          <dgm:chPref val="3"/>
        </dgm:presLayoutVars>
      </dgm:prSet>
      <dgm:spPr/>
    </dgm:pt>
    <dgm:pt modelId="{7833B72B-6B88-4E8B-BF86-F4A987E8A8A1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DBF2C719-DB20-42C1-9CC3-FFFB190166C0}" type="presOf" srcId="{91E1592D-7A74-410B-BF58-E35A90488F4E}" destId="{DBE0BED8-8588-4B28-A9B2-8156BD62B9E0}" srcOrd="0" destOrd="0" presId="urn:microsoft.com/office/officeart/2009/layout/CirclePictureHierarchy"/>
    <dgm:cxn modelId="{36BB5B24-753C-4927-8445-FDA4C217D8C8}" type="presOf" srcId="{50096BC6-9E9A-45B4-85DE-BDF21146BB81}" destId="{83AAF8EA-9346-46C4-82D1-4602BE2669C4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75B74B5B-090C-4EFF-8561-10929B34111C}" type="presOf" srcId="{2A578BCE-8465-42CB-BE5D-56CB8969F0FD}" destId="{FD1BE10E-B6C6-4D77-8F14-84E7D2711557}" srcOrd="0" destOrd="0" presId="urn:microsoft.com/office/officeart/2009/layout/CirclePictureHierarchy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E6B8DB60-74C5-434A-9309-865C0C98E551}" type="presOf" srcId="{431103E9-A131-4F6E-9516-8AD5580B016A}" destId="{D5809103-B0CA-4E41-A10E-B1233D2B8554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CFAA0D66-C140-4878-AF9D-7887FABDCC98}" srcId="{3BEEC3FE-EDDF-4F08-B17E-993F2F17F6BE}" destId="{9F03D08C-E261-4E7F-A7DA-29B02FE88BE9}" srcOrd="0" destOrd="0" parTransId="{50096BC6-9E9A-45B4-85DE-BDF21146BB81}" sibTransId="{E392943F-BD77-4796-BE69-B503E364D17C}"/>
    <dgm:cxn modelId="{D9628468-3FD0-4679-BCA1-B85DE1BBE2D2}" type="presOf" srcId="{5EE938B5-5662-4FBD-9679-C5EC7BAC7887}" destId="{4245895E-D042-4502-8B50-B9B435FE118A}" srcOrd="0" destOrd="0" presId="urn:microsoft.com/office/officeart/2009/layout/CirclePictureHierarchy"/>
    <dgm:cxn modelId="{FBBB6E71-FE81-4403-87FC-3102F2596893}" type="presOf" srcId="{B7512A18-5944-4645-B02D-157A514E3EA5}" destId="{3C178042-5D6B-4BB0-9899-29994ED6D46B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64F6C69F-613C-408B-B74E-8F16FB4CE6C8}" type="presOf" srcId="{86EC1EE7-4732-4919-9572-10907E9661ED}" destId="{C372C722-6357-4A74-8B7E-676C237A03ED}" srcOrd="0" destOrd="0" presId="urn:microsoft.com/office/officeart/2009/layout/CirclePictureHierarchy"/>
    <dgm:cxn modelId="{F6914CAC-92F9-4025-9477-F61C99A82D24}" type="presOf" srcId="{A2FF9C2C-4BD2-4C8D-A2F1-7059B12B5BD7}" destId="{EA5348B2-9822-47A8-9086-5B5775D04AC5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0DFD14D9-968C-4C3E-BA8A-5359F2645F68}" type="presOf" srcId="{C7D1D492-219C-4B5F-B17A-3FCCDCE84D58}" destId="{B813468D-A98B-45BC-B6E6-30B20ECB0A6F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28C93EDE-D6E5-450A-B65E-7B149933D03F}" type="presOf" srcId="{7C0028F8-13A7-44A9-B14C-F85883B9682F}" destId="{29DDAB70-18A6-41D9-9497-C85A691BE8EF}" srcOrd="0" destOrd="0" presId="urn:microsoft.com/office/officeart/2009/layout/CirclePictureHierarchy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EBB89EED-C27B-4EA2-BF76-420E97C722F6}" type="presOf" srcId="{9F03D08C-E261-4E7F-A7DA-29B02FE88BE9}" destId="{FC38F05B-1FB9-48E6-8009-2271C1AEB4A4}" srcOrd="0" destOrd="0" presId="urn:microsoft.com/office/officeart/2009/layout/CirclePictureHierarchy"/>
    <dgm:cxn modelId="{615FC8F3-12CE-41C9-B226-0379D8843B76}" type="presOf" srcId="{FEFCB19F-29AD-4200-8534-0F307497062B}" destId="{ADA0C9A0-F2F5-457F-8B83-22CCB1B081AA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E56C9822-22FE-4AD0-8705-E31180EB9C0E}" type="presParOf" srcId="{05906236-19CF-46C3-912A-15E2709AE030}" destId="{83AAF8EA-9346-46C4-82D1-4602BE2669C4}" srcOrd="0" destOrd="0" presId="urn:microsoft.com/office/officeart/2009/layout/CirclePictureHierarchy"/>
    <dgm:cxn modelId="{1EB1CB79-7300-45D5-8943-D0CB6160B168}" type="presParOf" srcId="{05906236-19CF-46C3-912A-15E2709AE030}" destId="{396C6AAC-1A99-4CAA-84C9-F0606DDE6A42}" srcOrd="1" destOrd="0" presId="urn:microsoft.com/office/officeart/2009/layout/CirclePictureHierarchy"/>
    <dgm:cxn modelId="{F754BCDE-8C28-4455-9287-3ED57A445B5A}" type="presParOf" srcId="{396C6AAC-1A99-4CAA-84C9-F0606DDE6A42}" destId="{3B2F99DC-62F6-4AA2-A9C8-2DD2E9526769}" srcOrd="0" destOrd="0" presId="urn:microsoft.com/office/officeart/2009/layout/CirclePictureHierarchy"/>
    <dgm:cxn modelId="{36E2187F-EE7F-4171-BF2A-E7DCF46EA819}" type="presParOf" srcId="{3B2F99DC-62F6-4AA2-A9C8-2DD2E9526769}" destId="{0F5E4889-C99F-4104-AAFC-141ACA42B56B}" srcOrd="0" destOrd="0" presId="urn:microsoft.com/office/officeart/2009/layout/CirclePictureHierarchy"/>
    <dgm:cxn modelId="{058E4009-B6DE-4143-A8E0-6BE576329ABE}" type="presParOf" srcId="{3B2F99DC-62F6-4AA2-A9C8-2DD2E9526769}" destId="{FC38F05B-1FB9-48E6-8009-2271C1AEB4A4}" srcOrd="1" destOrd="0" presId="urn:microsoft.com/office/officeart/2009/layout/CirclePictureHierarchy"/>
    <dgm:cxn modelId="{D9EE4F69-7DEB-4471-A46B-59671414CB6E}" type="presParOf" srcId="{396C6AAC-1A99-4CAA-84C9-F0606DDE6A42}" destId="{94F46DA3-1EF8-4D19-B2FD-75320FAC9E73}" srcOrd="1" destOrd="0" presId="urn:microsoft.com/office/officeart/2009/layout/CirclePictureHierarchy"/>
    <dgm:cxn modelId="{E23D4595-EB8F-442A-9969-EA8257B5D43B}" type="presParOf" srcId="{E6D29568-3469-4F78-ACEC-40273CC32290}" destId="{EA5348B2-9822-47A8-9086-5B5775D04AC5}" srcOrd="4" destOrd="0" presId="urn:microsoft.com/office/officeart/2009/layout/CirclePictureHierarchy"/>
    <dgm:cxn modelId="{C5E1BAF3-D216-49C5-8EE1-EB7FDC564FDB}" type="presParOf" srcId="{E6D29568-3469-4F78-ACEC-40273CC32290}" destId="{6E39A3DE-4A86-46CE-8FB3-B37F9CA5C81A}" srcOrd="5" destOrd="0" presId="urn:microsoft.com/office/officeart/2009/layout/CirclePictureHierarchy"/>
    <dgm:cxn modelId="{43967D5F-27B7-4AD3-83FD-0DEAB73B89F2}" type="presParOf" srcId="{6E39A3DE-4A86-46CE-8FB3-B37F9CA5C81A}" destId="{B8E772B7-B65F-4626-B54B-3D305B781FFD}" srcOrd="0" destOrd="0" presId="urn:microsoft.com/office/officeart/2009/layout/CirclePictureHierarchy"/>
    <dgm:cxn modelId="{80C1E705-06B3-4CCE-843F-294BEDFF1A08}" type="presParOf" srcId="{B8E772B7-B65F-4626-B54B-3D305B781FFD}" destId="{C88FB365-8502-47DC-A4CE-B070CA36ACA4}" srcOrd="0" destOrd="0" presId="urn:microsoft.com/office/officeart/2009/layout/CirclePictureHierarchy"/>
    <dgm:cxn modelId="{59672848-CE32-4203-81D5-4270447ADFEA}" type="presParOf" srcId="{B8E772B7-B65F-4626-B54B-3D305B781FFD}" destId="{B813468D-A98B-45BC-B6E6-30B20ECB0A6F}" srcOrd="1" destOrd="0" presId="urn:microsoft.com/office/officeart/2009/layout/CirclePictureHierarchy"/>
    <dgm:cxn modelId="{3284804C-6C9C-45C9-86DA-8E5869BB6C78}" type="presParOf" srcId="{6E39A3DE-4A86-46CE-8FB3-B37F9CA5C81A}" destId="{6FC76871-43C0-4A11-A23C-08A070EB3815}" srcOrd="1" destOrd="0" presId="urn:microsoft.com/office/officeart/2009/layout/CirclePictureHierarchy"/>
    <dgm:cxn modelId="{7A4A40EE-1C74-4EB5-82D5-56BA71DE7F4F}" type="presParOf" srcId="{6FC76871-43C0-4A11-A23C-08A070EB3815}" destId="{3C178042-5D6B-4BB0-9899-29994ED6D46B}" srcOrd="0" destOrd="0" presId="urn:microsoft.com/office/officeart/2009/layout/CirclePictureHierarchy"/>
    <dgm:cxn modelId="{070DBCE1-7E6A-4CF7-95C0-1428EC5DC2CB}" type="presParOf" srcId="{6FC76871-43C0-4A11-A23C-08A070EB3815}" destId="{A0767828-78FA-4A60-8508-7E3BE1EB65AC}" srcOrd="1" destOrd="0" presId="urn:microsoft.com/office/officeart/2009/layout/CirclePictureHierarchy"/>
    <dgm:cxn modelId="{C45D436C-9CEB-4B0F-AAAA-88A4CC34C629}" type="presParOf" srcId="{A0767828-78FA-4A60-8508-7E3BE1EB65AC}" destId="{2C2F23E0-03F9-4A49-9F97-0EB2CCD224D5}" srcOrd="0" destOrd="0" presId="urn:microsoft.com/office/officeart/2009/layout/CirclePictureHierarchy"/>
    <dgm:cxn modelId="{F8A71298-77C8-461B-BD32-48D139C0F5B6}" type="presParOf" srcId="{2C2F23E0-03F9-4A49-9F97-0EB2CCD224D5}" destId="{593DC325-0798-4BE9-9657-C07F11CBF9A2}" srcOrd="0" destOrd="0" presId="urn:microsoft.com/office/officeart/2009/layout/CirclePictureHierarchy"/>
    <dgm:cxn modelId="{A40403EC-D1DD-4BF2-BA09-C5D567B3D6AF}" type="presParOf" srcId="{2C2F23E0-03F9-4A49-9F97-0EB2CCD224D5}" destId="{ADA0C9A0-F2F5-457F-8B83-22CCB1B081AA}" srcOrd="1" destOrd="0" presId="urn:microsoft.com/office/officeart/2009/layout/CirclePictureHierarchy"/>
    <dgm:cxn modelId="{376960F2-62FB-42DF-8821-E48E5C7029B9}" type="presParOf" srcId="{A0767828-78FA-4A60-8508-7E3BE1EB65AC}" destId="{F17DA490-6C2C-472C-83B3-4F480425AAEF}" srcOrd="1" destOrd="0" presId="urn:microsoft.com/office/officeart/2009/layout/CirclePictureHierarchy"/>
    <dgm:cxn modelId="{2FCCD2C2-148B-42FD-9672-2DF428B4EA0F}" type="presParOf" srcId="{F17DA490-6C2C-472C-83B3-4F480425AAEF}" destId="{D5809103-B0CA-4E41-A10E-B1233D2B8554}" srcOrd="0" destOrd="0" presId="urn:microsoft.com/office/officeart/2009/layout/CirclePictureHierarchy"/>
    <dgm:cxn modelId="{4A69C2D7-7752-413B-88C8-27B25C2A8CBC}" type="presParOf" srcId="{F17DA490-6C2C-472C-83B3-4F480425AAEF}" destId="{60E5EC60-5808-4C16-BE60-41AEE53219C8}" srcOrd="1" destOrd="0" presId="urn:microsoft.com/office/officeart/2009/layout/CirclePictureHierarchy"/>
    <dgm:cxn modelId="{FE608829-A96F-492F-987D-B61A3031E156}" type="presParOf" srcId="{60E5EC60-5808-4C16-BE60-41AEE53219C8}" destId="{F8010E1B-A610-4EB0-93D1-BB5EBF11E0A1}" srcOrd="0" destOrd="0" presId="urn:microsoft.com/office/officeart/2009/layout/CirclePictureHierarchy"/>
    <dgm:cxn modelId="{845DF193-A1CB-48F8-86B4-519938EA5F88}" type="presParOf" srcId="{F8010E1B-A610-4EB0-93D1-BB5EBF11E0A1}" destId="{68547E86-B329-41B1-BF11-047B9BB90E2C}" srcOrd="0" destOrd="0" presId="urn:microsoft.com/office/officeart/2009/layout/CirclePictureHierarchy"/>
    <dgm:cxn modelId="{0EC7A87A-55B0-49B7-9B71-AD608FEB1FAB}" type="presParOf" srcId="{F8010E1B-A610-4EB0-93D1-BB5EBF11E0A1}" destId="{DBE0BED8-8588-4B28-A9B2-8156BD62B9E0}" srcOrd="1" destOrd="0" presId="urn:microsoft.com/office/officeart/2009/layout/CirclePictureHierarchy"/>
    <dgm:cxn modelId="{DAE45FE5-144F-47B1-A6EB-7D205842806E}" type="presParOf" srcId="{60E5EC60-5808-4C16-BE60-41AEE53219C8}" destId="{FF87EDCC-5402-4C2E-8B2F-9DC6F2710D41}" srcOrd="1" destOrd="0" presId="urn:microsoft.com/office/officeart/2009/layout/CirclePictureHierarchy"/>
    <dgm:cxn modelId="{AF292543-5130-4B94-AF78-A4398A05DA64}" type="presParOf" srcId="{6FC76871-43C0-4A11-A23C-08A070EB3815}" destId="{29DDAB70-18A6-41D9-9497-C85A691BE8EF}" srcOrd="2" destOrd="0" presId="urn:microsoft.com/office/officeart/2009/layout/CirclePictureHierarchy"/>
    <dgm:cxn modelId="{F73FB8B4-DB29-4974-B8FA-23D7E871D38C}" type="presParOf" srcId="{6FC76871-43C0-4A11-A23C-08A070EB3815}" destId="{254FEC71-10EB-4C45-B20A-9FC40DE04CAF}" srcOrd="3" destOrd="0" presId="urn:microsoft.com/office/officeart/2009/layout/CirclePictureHierarchy"/>
    <dgm:cxn modelId="{DD163D14-B501-4C15-9AC6-11A696B930DE}" type="presParOf" srcId="{254FEC71-10EB-4C45-B20A-9FC40DE04CAF}" destId="{028F3C8F-E890-495E-87A6-87AE48117235}" srcOrd="0" destOrd="0" presId="urn:microsoft.com/office/officeart/2009/layout/CirclePictureHierarchy"/>
    <dgm:cxn modelId="{22B6274C-604F-405E-9898-3C1484C6B7E0}" type="presParOf" srcId="{028F3C8F-E890-495E-87A6-87AE48117235}" destId="{E4DE2CC5-FF32-498E-A5CF-5505E2EF6DC6}" srcOrd="0" destOrd="0" presId="urn:microsoft.com/office/officeart/2009/layout/CirclePictureHierarchy"/>
    <dgm:cxn modelId="{11599F90-FDA7-404B-80CD-887B457161A8}" type="presParOf" srcId="{028F3C8F-E890-495E-87A6-87AE48117235}" destId="{C372C722-6357-4A74-8B7E-676C237A03ED}" srcOrd="1" destOrd="0" presId="urn:microsoft.com/office/officeart/2009/layout/CirclePictureHierarchy"/>
    <dgm:cxn modelId="{26D4FE4B-A43B-412A-9CA6-9E997C93062E}" type="presParOf" srcId="{254FEC71-10EB-4C45-B20A-9FC40DE04CAF}" destId="{79204CFD-554A-41E7-B391-FF93E684E49A}" srcOrd="1" destOrd="0" presId="urn:microsoft.com/office/officeart/2009/layout/CirclePictureHierarchy"/>
    <dgm:cxn modelId="{0E46E496-6CC7-4EC6-9F74-5800D081B132}" type="presParOf" srcId="{79204CFD-554A-41E7-B391-FF93E684E49A}" destId="{FD1BE10E-B6C6-4D77-8F14-84E7D2711557}" srcOrd="0" destOrd="0" presId="urn:microsoft.com/office/officeart/2009/layout/CirclePictureHierarchy"/>
    <dgm:cxn modelId="{A736B118-B949-4E50-BA7F-62596EF0C2E6}" type="presParOf" srcId="{79204CFD-554A-41E7-B391-FF93E684E49A}" destId="{FCA097EC-141A-4B82-8CE2-9C73CF12B0FF}" srcOrd="1" destOrd="0" presId="urn:microsoft.com/office/officeart/2009/layout/CirclePictureHierarchy"/>
    <dgm:cxn modelId="{80EED888-BFE8-4EAC-BB79-D3A75C2E4BA5}" type="presParOf" srcId="{FCA097EC-141A-4B82-8CE2-9C73CF12B0FF}" destId="{C1B10D2F-34C4-4C8F-B093-D029292BAC2C}" srcOrd="0" destOrd="0" presId="urn:microsoft.com/office/officeart/2009/layout/CirclePictureHierarchy"/>
    <dgm:cxn modelId="{8A49F54D-0360-42CF-BC3C-67B4EA46BEEA}" type="presParOf" srcId="{C1B10D2F-34C4-4C8F-B093-D029292BAC2C}" destId="{A1115174-0AE6-46C8-8353-2A0E766C7583}" srcOrd="0" destOrd="0" presId="urn:microsoft.com/office/officeart/2009/layout/CirclePictureHierarchy"/>
    <dgm:cxn modelId="{74E86F56-C3C4-419F-8D04-A37E2E7D4173}" type="presParOf" srcId="{C1B10D2F-34C4-4C8F-B093-D029292BAC2C}" destId="{4245895E-D042-4502-8B50-B9B435FE118A}" srcOrd="1" destOrd="0" presId="urn:microsoft.com/office/officeart/2009/layout/CirclePictureHierarchy"/>
    <dgm:cxn modelId="{7C873465-095C-47A6-B844-9A2D0CEB1FC1}" type="presParOf" srcId="{FCA097EC-141A-4B82-8CE2-9C73CF12B0FF}" destId="{7833B72B-6B88-4E8B-BF86-F4A987E8A8A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9F03D08C-E261-4E7F-A7DA-29B02FE88BE9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50096BC6-9E9A-45B4-85DE-BDF21146BB81}" type="parTrans" cxnId="{CFAA0D66-C140-4878-AF9D-7887FABDCC98}">
      <dgm:prSet/>
      <dgm:spPr/>
      <dgm:t>
        <a:bodyPr/>
        <a:lstStyle/>
        <a:p>
          <a:endParaRPr lang="en-ID"/>
        </a:p>
      </dgm:t>
    </dgm:pt>
    <dgm:pt modelId="{E392943F-BD77-4796-BE69-B503E364D17C}" type="sibTrans" cxnId="{CFAA0D66-C140-4878-AF9D-7887FABDCC98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 custLinFactNeighborX="-3593" custLinFactNeighborY="-333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3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3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3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4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3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3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4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3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3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83AAF8EA-9346-46C4-82D1-4602BE2669C4}" type="pres">
      <dgm:prSet presAssocID="{50096BC6-9E9A-45B4-85DE-BDF21146BB81}" presName="Name17" presStyleLbl="parChTrans1D3" presStyleIdx="2" presStyleCnt="5"/>
      <dgm:spPr/>
    </dgm:pt>
    <dgm:pt modelId="{396C6AAC-1A99-4CAA-84C9-F0606DDE6A42}" type="pres">
      <dgm:prSet presAssocID="{9F03D08C-E261-4E7F-A7DA-29B02FE88BE9}" presName="hierRoot3" presStyleCnt="0"/>
      <dgm:spPr/>
    </dgm:pt>
    <dgm:pt modelId="{3B2F99DC-62F6-4AA2-A9C8-2DD2E9526769}" type="pres">
      <dgm:prSet presAssocID="{9F03D08C-E261-4E7F-A7DA-29B02FE88BE9}" presName="composite3" presStyleCnt="0"/>
      <dgm:spPr/>
    </dgm:pt>
    <dgm:pt modelId="{0F5E4889-C99F-4104-AAFC-141ACA42B56B}" type="pres">
      <dgm:prSet presAssocID="{9F03D08C-E261-4E7F-A7DA-29B02FE88BE9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C38F05B-1FB9-48E6-8009-2271C1AEB4A4}" type="pres">
      <dgm:prSet presAssocID="{9F03D08C-E261-4E7F-A7DA-29B02FE88BE9}" presName="text3" presStyleLbl="revTx" presStyleIdx="7" presStyleCnt="13">
        <dgm:presLayoutVars>
          <dgm:chPref val="3"/>
        </dgm:presLayoutVars>
      </dgm:prSet>
      <dgm:spPr/>
    </dgm:pt>
    <dgm:pt modelId="{94F46DA3-1EF8-4D19-B2FD-75320FAC9E73}" type="pres">
      <dgm:prSet presAssocID="{9F03D08C-E261-4E7F-A7DA-29B02FE88BE9}" presName="hierChild4" presStyleCnt="0"/>
      <dgm:spPr/>
    </dgm:pt>
    <dgm:pt modelId="{EA5348B2-9822-47A8-9086-5B5775D04AC5}" type="pres">
      <dgm:prSet presAssocID="{A2FF9C2C-4BD2-4C8D-A2F1-7059B12B5BD7}" presName="Name10" presStyleLbl="parChTrans1D2" presStyleIdx="2" presStyleCnt="3"/>
      <dgm:spPr/>
    </dgm:pt>
    <dgm:pt modelId="{6E39A3DE-4A86-46CE-8FB3-B37F9CA5C81A}" type="pres">
      <dgm:prSet presAssocID="{C7D1D492-219C-4B5F-B17A-3FCCDCE84D58}" presName="hierRoot2" presStyleCnt="0"/>
      <dgm:spPr/>
    </dgm:pt>
    <dgm:pt modelId="{B8E772B7-B65F-4626-B54B-3D305B781FFD}" type="pres">
      <dgm:prSet presAssocID="{C7D1D492-219C-4B5F-B17A-3FCCDCE84D58}" presName="composite2" presStyleCnt="0"/>
      <dgm:spPr/>
    </dgm:pt>
    <dgm:pt modelId="{C88FB365-8502-47DC-A4CE-B070CA36ACA4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B813468D-A98B-45BC-B6E6-30B20ECB0A6F}" type="pres">
      <dgm:prSet presAssocID="{C7D1D492-219C-4B5F-B17A-3FCCDCE84D58}" presName="text2" presStyleLbl="revTx" presStyleIdx="8" presStyleCnt="13">
        <dgm:presLayoutVars>
          <dgm:chPref val="3"/>
        </dgm:presLayoutVars>
      </dgm:prSet>
      <dgm:spPr/>
    </dgm:pt>
    <dgm:pt modelId="{6FC76871-43C0-4A11-A23C-08A070EB3815}" type="pres">
      <dgm:prSet presAssocID="{C7D1D492-219C-4B5F-B17A-3FCCDCE84D58}" presName="hierChild3" presStyleCnt="0"/>
      <dgm:spPr/>
    </dgm:pt>
    <dgm:pt modelId="{3C178042-5D6B-4BB0-9899-29994ED6D46B}" type="pres">
      <dgm:prSet presAssocID="{B7512A18-5944-4645-B02D-157A514E3EA5}" presName="Name17" presStyleLbl="parChTrans1D3" presStyleIdx="3" presStyleCnt="5"/>
      <dgm:spPr/>
    </dgm:pt>
    <dgm:pt modelId="{A0767828-78FA-4A60-8508-7E3BE1EB65AC}" type="pres">
      <dgm:prSet presAssocID="{FEFCB19F-29AD-4200-8534-0F307497062B}" presName="hierRoot3" presStyleCnt="0"/>
      <dgm:spPr/>
    </dgm:pt>
    <dgm:pt modelId="{2C2F23E0-03F9-4A49-9F97-0EB2CCD224D5}" type="pres">
      <dgm:prSet presAssocID="{FEFCB19F-29AD-4200-8534-0F307497062B}" presName="composite3" presStyleCnt="0"/>
      <dgm:spPr/>
    </dgm:pt>
    <dgm:pt modelId="{593DC325-0798-4BE9-9657-C07F11CBF9A2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ADA0C9A0-F2F5-457F-8B83-22CCB1B081AA}" type="pres">
      <dgm:prSet presAssocID="{FEFCB19F-29AD-4200-8534-0F307497062B}" presName="text3" presStyleLbl="revTx" presStyleIdx="9" presStyleCnt="13">
        <dgm:presLayoutVars>
          <dgm:chPref val="3"/>
        </dgm:presLayoutVars>
      </dgm:prSet>
      <dgm:spPr/>
    </dgm:pt>
    <dgm:pt modelId="{F17DA490-6C2C-472C-83B3-4F480425AAEF}" type="pres">
      <dgm:prSet presAssocID="{FEFCB19F-29AD-4200-8534-0F307497062B}" presName="hierChild4" presStyleCnt="0"/>
      <dgm:spPr/>
    </dgm:pt>
    <dgm:pt modelId="{D5809103-B0CA-4E41-A10E-B1233D2B8554}" type="pres">
      <dgm:prSet presAssocID="{431103E9-A131-4F6E-9516-8AD5580B016A}" presName="Name23" presStyleLbl="parChTrans1D4" presStyleIdx="2" presStyleCnt="4"/>
      <dgm:spPr/>
    </dgm:pt>
    <dgm:pt modelId="{60E5EC60-5808-4C16-BE60-41AEE53219C8}" type="pres">
      <dgm:prSet presAssocID="{91E1592D-7A74-410B-BF58-E35A90488F4E}" presName="hierRoot4" presStyleCnt="0"/>
      <dgm:spPr/>
    </dgm:pt>
    <dgm:pt modelId="{F8010E1B-A610-4EB0-93D1-BB5EBF11E0A1}" type="pres">
      <dgm:prSet presAssocID="{91E1592D-7A74-410B-BF58-E35A90488F4E}" presName="composite4" presStyleCnt="0"/>
      <dgm:spPr/>
    </dgm:pt>
    <dgm:pt modelId="{68547E86-B329-41B1-BF11-047B9BB90E2C}" type="pres">
      <dgm:prSet presAssocID="{91E1592D-7A74-410B-BF58-E35A90488F4E}" presName="image4" presStyleLbl="node4" presStyleIdx="2" presStyleCnt="4" custLinFactNeighborX="46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DBE0BED8-8588-4B28-A9B2-8156BD62B9E0}" type="pres">
      <dgm:prSet presAssocID="{91E1592D-7A74-410B-BF58-E35A90488F4E}" presName="text4" presStyleLbl="revTx" presStyleIdx="10" presStyleCnt="13">
        <dgm:presLayoutVars>
          <dgm:chPref val="3"/>
        </dgm:presLayoutVars>
      </dgm:prSet>
      <dgm:spPr/>
    </dgm:pt>
    <dgm:pt modelId="{FF87EDCC-5402-4C2E-8B2F-9DC6F2710D41}" type="pres">
      <dgm:prSet presAssocID="{91E1592D-7A74-410B-BF58-E35A90488F4E}" presName="hierChild5" presStyleCnt="0"/>
      <dgm:spPr/>
    </dgm:pt>
    <dgm:pt modelId="{29DDAB70-18A6-41D9-9497-C85A691BE8EF}" type="pres">
      <dgm:prSet presAssocID="{7C0028F8-13A7-44A9-B14C-F85883B9682F}" presName="Name17" presStyleLbl="parChTrans1D3" presStyleIdx="4" presStyleCnt="5"/>
      <dgm:spPr/>
    </dgm:pt>
    <dgm:pt modelId="{254FEC71-10EB-4C45-B20A-9FC40DE04CAF}" type="pres">
      <dgm:prSet presAssocID="{86EC1EE7-4732-4919-9572-10907E9661ED}" presName="hierRoot3" presStyleCnt="0"/>
      <dgm:spPr/>
    </dgm:pt>
    <dgm:pt modelId="{028F3C8F-E890-495E-87A6-87AE48117235}" type="pres">
      <dgm:prSet presAssocID="{86EC1EE7-4732-4919-9572-10907E9661ED}" presName="composite3" presStyleCnt="0"/>
      <dgm:spPr/>
    </dgm:pt>
    <dgm:pt modelId="{E4DE2CC5-FF32-498E-A5CF-5505E2EF6DC6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C372C722-6357-4A74-8B7E-676C237A03ED}" type="pres">
      <dgm:prSet presAssocID="{86EC1EE7-4732-4919-9572-10907E9661ED}" presName="text3" presStyleLbl="revTx" presStyleIdx="11" presStyleCnt="13">
        <dgm:presLayoutVars>
          <dgm:chPref val="3"/>
        </dgm:presLayoutVars>
      </dgm:prSet>
      <dgm:spPr/>
    </dgm:pt>
    <dgm:pt modelId="{79204CFD-554A-41E7-B391-FF93E684E49A}" type="pres">
      <dgm:prSet presAssocID="{86EC1EE7-4732-4919-9572-10907E9661ED}" presName="hierChild4" presStyleCnt="0"/>
      <dgm:spPr/>
    </dgm:pt>
    <dgm:pt modelId="{FD1BE10E-B6C6-4D77-8F14-84E7D2711557}" type="pres">
      <dgm:prSet presAssocID="{2A578BCE-8465-42CB-BE5D-56CB8969F0FD}" presName="Name23" presStyleLbl="parChTrans1D4" presStyleIdx="3" presStyleCnt="4"/>
      <dgm:spPr/>
    </dgm:pt>
    <dgm:pt modelId="{FCA097EC-141A-4B82-8CE2-9C73CF12B0FF}" type="pres">
      <dgm:prSet presAssocID="{5EE938B5-5662-4FBD-9679-C5EC7BAC7887}" presName="hierRoot4" presStyleCnt="0"/>
      <dgm:spPr/>
    </dgm:pt>
    <dgm:pt modelId="{C1B10D2F-34C4-4C8F-B093-D029292BAC2C}" type="pres">
      <dgm:prSet presAssocID="{5EE938B5-5662-4FBD-9679-C5EC7BAC7887}" presName="composite4" presStyleCnt="0"/>
      <dgm:spPr/>
    </dgm:pt>
    <dgm:pt modelId="{A1115174-0AE6-46C8-8353-2A0E766C7583}" type="pres">
      <dgm:prSet presAssocID="{5EE938B5-5662-4FBD-9679-C5EC7BAC7887}" presName="image4" presStyleLbl="node4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4245895E-D042-4502-8B50-B9B435FE118A}" type="pres">
      <dgm:prSet presAssocID="{5EE938B5-5662-4FBD-9679-C5EC7BAC7887}" presName="text4" presStyleLbl="revTx" presStyleIdx="12" presStyleCnt="13">
        <dgm:presLayoutVars>
          <dgm:chPref val="3"/>
        </dgm:presLayoutVars>
      </dgm:prSet>
      <dgm:spPr/>
    </dgm:pt>
    <dgm:pt modelId="{7833B72B-6B88-4E8B-BF86-F4A987E8A8A1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DBF2C719-DB20-42C1-9CC3-FFFB190166C0}" type="presOf" srcId="{91E1592D-7A74-410B-BF58-E35A90488F4E}" destId="{DBE0BED8-8588-4B28-A9B2-8156BD62B9E0}" srcOrd="0" destOrd="0" presId="urn:microsoft.com/office/officeart/2009/layout/CirclePictureHierarchy"/>
    <dgm:cxn modelId="{36BB5B24-753C-4927-8445-FDA4C217D8C8}" type="presOf" srcId="{50096BC6-9E9A-45B4-85DE-BDF21146BB81}" destId="{83AAF8EA-9346-46C4-82D1-4602BE2669C4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75B74B5B-090C-4EFF-8561-10929B34111C}" type="presOf" srcId="{2A578BCE-8465-42CB-BE5D-56CB8969F0FD}" destId="{FD1BE10E-B6C6-4D77-8F14-84E7D2711557}" srcOrd="0" destOrd="0" presId="urn:microsoft.com/office/officeart/2009/layout/CirclePictureHierarchy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E6B8DB60-74C5-434A-9309-865C0C98E551}" type="presOf" srcId="{431103E9-A131-4F6E-9516-8AD5580B016A}" destId="{D5809103-B0CA-4E41-A10E-B1233D2B8554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CFAA0D66-C140-4878-AF9D-7887FABDCC98}" srcId="{3BEEC3FE-EDDF-4F08-B17E-993F2F17F6BE}" destId="{9F03D08C-E261-4E7F-A7DA-29B02FE88BE9}" srcOrd="0" destOrd="0" parTransId="{50096BC6-9E9A-45B4-85DE-BDF21146BB81}" sibTransId="{E392943F-BD77-4796-BE69-B503E364D17C}"/>
    <dgm:cxn modelId="{D9628468-3FD0-4679-BCA1-B85DE1BBE2D2}" type="presOf" srcId="{5EE938B5-5662-4FBD-9679-C5EC7BAC7887}" destId="{4245895E-D042-4502-8B50-B9B435FE118A}" srcOrd="0" destOrd="0" presId="urn:microsoft.com/office/officeart/2009/layout/CirclePictureHierarchy"/>
    <dgm:cxn modelId="{FBBB6E71-FE81-4403-87FC-3102F2596893}" type="presOf" srcId="{B7512A18-5944-4645-B02D-157A514E3EA5}" destId="{3C178042-5D6B-4BB0-9899-29994ED6D46B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64F6C69F-613C-408B-B74E-8F16FB4CE6C8}" type="presOf" srcId="{86EC1EE7-4732-4919-9572-10907E9661ED}" destId="{C372C722-6357-4A74-8B7E-676C237A03ED}" srcOrd="0" destOrd="0" presId="urn:microsoft.com/office/officeart/2009/layout/CirclePictureHierarchy"/>
    <dgm:cxn modelId="{F6914CAC-92F9-4025-9477-F61C99A82D24}" type="presOf" srcId="{A2FF9C2C-4BD2-4C8D-A2F1-7059B12B5BD7}" destId="{EA5348B2-9822-47A8-9086-5B5775D04AC5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0DFD14D9-968C-4C3E-BA8A-5359F2645F68}" type="presOf" srcId="{C7D1D492-219C-4B5F-B17A-3FCCDCE84D58}" destId="{B813468D-A98B-45BC-B6E6-30B20ECB0A6F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28C93EDE-D6E5-450A-B65E-7B149933D03F}" type="presOf" srcId="{7C0028F8-13A7-44A9-B14C-F85883B9682F}" destId="{29DDAB70-18A6-41D9-9497-C85A691BE8EF}" srcOrd="0" destOrd="0" presId="urn:microsoft.com/office/officeart/2009/layout/CirclePictureHierarchy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EBB89EED-C27B-4EA2-BF76-420E97C722F6}" type="presOf" srcId="{9F03D08C-E261-4E7F-A7DA-29B02FE88BE9}" destId="{FC38F05B-1FB9-48E6-8009-2271C1AEB4A4}" srcOrd="0" destOrd="0" presId="urn:microsoft.com/office/officeart/2009/layout/CirclePictureHierarchy"/>
    <dgm:cxn modelId="{615FC8F3-12CE-41C9-B226-0379D8843B76}" type="presOf" srcId="{FEFCB19F-29AD-4200-8534-0F307497062B}" destId="{ADA0C9A0-F2F5-457F-8B83-22CCB1B081AA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E56C9822-22FE-4AD0-8705-E31180EB9C0E}" type="presParOf" srcId="{05906236-19CF-46C3-912A-15E2709AE030}" destId="{83AAF8EA-9346-46C4-82D1-4602BE2669C4}" srcOrd="0" destOrd="0" presId="urn:microsoft.com/office/officeart/2009/layout/CirclePictureHierarchy"/>
    <dgm:cxn modelId="{1EB1CB79-7300-45D5-8943-D0CB6160B168}" type="presParOf" srcId="{05906236-19CF-46C3-912A-15E2709AE030}" destId="{396C6AAC-1A99-4CAA-84C9-F0606DDE6A42}" srcOrd="1" destOrd="0" presId="urn:microsoft.com/office/officeart/2009/layout/CirclePictureHierarchy"/>
    <dgm:cxn modelId="{F754BCDE-8C28-4455-9287-3ED57A445B5A}" type="presParOf" srcId="{396C6AAC-1A99-4CAA-84C9-F0606DDE6A42}" destId="{3B2F99DC-62F6-4AA2-A9C8-2DD2E9526769}" srcOrd="0" destOrd="0" presId="urn:microsoft.com/office/officeart/2009/layout/CirclePictureHierarchy"/>
    <dgm:cxn modelId="{36E2187F-EE7F-4171-BF2A-E7DCF46EA819}" type="presParOf" srcId="{3B2F99DC-62F6-4AA2-A9C8-2DD2E9526769}" destId="{0F5E4889-C99F-4104-AAFC-141ACA42B56B}" srcOrd="0" destOrd="0" presId="urn:microsoft.com/office/officeart/2009/layout/CirclePictureHierarchy"/>
    <dgm:cxn modelId="{058E4009-B6DE-4143-A8E0-6BE576329ABE}" type="presParOf" srcId="{3B2F99DC-62F6-4AA2-A9C8-2DD2E9526769}" destId="{FC38F05B-1FB9-48E6-8009-2271C1AEB4A4}" srcOrd="1" destOrd="0" presId="urn:microsoft.com/office/officeart/2009/layout/CirclePictureHierarchy"/>
    <dgm:cxn modelId="{D9EE4F69-7DEB-4471-A46B-59671414CB6E}" type="presParOf" srcId="{396C6AAC-1A99-4CAA-84C9-F0606DDE6A42}" destId="{94F46DA3-1EF8-4D19-B2FD-75320FAC9E73}" srcOrd="1" destOrd="0" presId="urn:microsoft.com/office/officeart/2009/layout/CirclePictureHierarchy"/>
    <dgm:cxn modelId="{E23D4595-EB8F-442A-9969-EA8257B5D43B}" type="presParOf" srcId="{E6D29568-3469-4F78-ACEC-40273CC32290}" destId="{EA5348B2-9822-47A8-9086-5B5775D04AC5}" srcOrd="4" destOrd="0" presId="urn:microsoft.com/office/officeart/2009/layout/CirclePictureHierarchy"/>
    <dgm:cxn modelId="{C5E1BAF3-D216-49C5-8EE1-EB7FDC564FDB}" type="presParOf" srcId="{E6D29568-3469-4F78-ACEC-40273CC32290}" destId="{6E39A3DE-4A86-46CE-8FB3-B37F9CA5C81A}" srcOrd="5" destOrd="0" presId="urn:microsoft.com/office/officeart/2009/layout/CirclePictureHierarchy"/>
    <dgm:cxn modelId="{43967D5F-27B7-4AD3-83FD-0DEAB73B89F2}" type="presParOf" srcId="{6E39A3DE-4A86-46CE-8FB3-B37F9CA5C81A}" destId="{B8E772B7-B65F-4626-B54B-3D305B781FFD}" srcOrd="0" destOrd="0" presId="urn:microsoft.com/office/officeart/2009/layout/CirclePictureHierarchy"/>
    <dgm:cxn modelId="{80C1E705-06B3-4CCE-843F-294BEDFF1A08}" type="presParOf" srcId="{B8E772B7-B65F-4626-B54B-3D305B781FFD}" destId="{C88FB365-8502-47DC-A4CE-B070CA36ACA4}" srcOrd="0" destOrd="0" presId="urn:microsoft.com/office/officeart/2009/layout/CirclePictureHierarchy"/>
    <dgm:cxn modelId="{59672848-CE32-4203-81D5-4270447ADFEA}" type="presParOf" srcId="{B8E772B7-B65F-4626-B54B-3D305B781FFD}" destId="{B813468D-A98B-45BC-B6E6-30B20ECB0A6F}" srcOrd="1" destOrd="0" presId="urn:microsoft.com/office/officeart/2009/layout/CirclePictureHierarchy"/>
    <dgm:cxn modelId="{3284804C-6C9C-45C9-86DA-8E5869BB6C78}" type="presParOf" srcId="{6E39A3DE-4A86-46CE-8FB3-B37F9CA5C81A}" destId="{6FC76871-43C0-4A11-A23C-08A070EB3815}" srcOrd="1" destOrd="0" presId="urn:microsoft.com/office/officeart/2009/layout/CirclePictureHierarchy"/>
    <dgm:cxn modelId="{7A4A40EE-1C74-4EB5-82D5-56BA71DE7F4F}" type="presParOf" srcId="{6FC76871-43C0-4A11-A23C-08A070EB3815}" destId="{3C178042-5D6B-4BB0-9899-29994ED6D46B}" srcOrd="0" destOrd="0" presId="urn:microsoft.com/office/officeart/2009/layout/CirclePictureHierarchy"/>
    <dgm:cxn modelId="{070DBCE1-7E6A-4CF7-95C0-1428EC5DC2CB}" type="presParOf" srcId="{6FC76871-43C0-4A11-A23C-08A070EB3815}" destId="{A0767828-78FA-4A60-8508-7E3BE1EB65AC}" srcOrd="1" destOrd="0" presId="urn:microsoft.com/office/officeart/2009/layout/CirclePictureHierarchy"/>
    <dgm:cxn modelId="{C45D436C-9CEB-4B0F-AAAA-88A4CC34C629}" type="presParOf" srcId="{A0767828-78FA-4A60-8508-7E3BE1EB65AC}" destId="{2C2F23E0-03F9-4A49-9F97-0EB2CCD224D5}" srcOrd="0" destOrd="0" presId="urn:microsoft.com/office/officeart/2009/layout/CirclePictureHierarchy"/>
    <dgm:cxn modelId="{F8A71298-77C8-461B-BD32-48D139C0F5B6}" type="presParOf" srcId="{2C2F23E0-03F9-4A49-9F97-0EB2CCD224D5}" destId="{593DC325-0798-4BE9-9657-C07F11CBF9A2}" srcOrd="0" destOrd="0" presId="urn:microsoft.com/office/officeart/2009/layout/CirclePictureHierarchy"/>
    <dgm:cxn modelId="{A40403EC-D1DD-4BF2-BA09-C5D567B3D6AF}" type="presParOf" srcId="{2C2F23E0-03F9-4A49-9F97-0EB2CCD224D5}" destId="{ADA0C9A0-F2F5-457F-8B83-22CCB1B081AA}" srcOrd="1" destOrd="0" presId="urn:microsoft.com/office/officeart/2009/layout/CirclePictureHierarchy"/>
    <dgm:cxn modelId="{376960F2-62FB-42DF-8821-E48E5C7029B9}" type="presParOf" srcId="{A0767828-78FA-4A60-8508-7E3BE1EB65AC}" destId="{F17DA490-6C2C-472C-83B3-4F480425AAEF}" srcOrd="1" destOrd="0" presId="urn:microsoft.com/office/officeart/2009/layout/CirclePictureHierarchy"/>
    <dgm:cxn modelId="{2FCCD2C2-148B-42FD-9672-2DF428B4EA0F}" type="presParOf" srcId="{F17DA490-6C2C-472C-83B3-4F480425AAEF}" destId="{D5809103-B0CA-4E41-A10E-B1233D2B8554}" srcOrd="0" destOrd="0" presId="urn:microsoft.com/office/officeart/2009/layout/CirclePictureHierarchy"/>
    <dgm:cxn modelId="{4A69C2D7-7752-413B-88C8-27B25C2A8CBC}" type="presParOf" srcId="{F17DA490-6C2C-472C-83B3-4F480425AAEF}" destId="{60E5EC60-5808-4C16-BE60-41AEE53219C8}" srcOrd="1" destOrd="0" presId="urn:microsoft.com/office/officeart/2009/layout/CirclePictureHierarchy"/>
    <dgm:cxn modelId="{FE608829-A96F-492F-987D-B61A3031E156}" type="presParOf" srcId="{60E5EC60-5808-4C16-BE60-41AEE53219C8}" destId="{F8010E1B-A610-4EB0-93D1-BB5EBF11E0A1}" srcOrd="0" destOrd="0" presId="urn:microsoft.com/office/officeart/2009/layout/CirclePictureHierarchy"/>
    <dgm:cxn modelId="{845DF193-A1CB-48F8-86B4-519938EA5F88}" type="presParOf" srcId="{F8010E1B-A610-4EB0-93D1-BB5EBF11E0A1}" destId="{68547E86-B329-41B1-BF11-047B9BB90E2C}" srcOrd="0" destOrd="0" presId="urn:microsoft.com/office/officeart/2009/layout/CirclePictureHierarchy"/>
    <dgm:cxn modelId="{0EC7A87A-55B0-49B7-9B71-AD608FEB1FAB}" type="presParOf" srcId="{F8010E1B-A610-4EB0-93D1-BB5EBF11E0A1}" destId="{DBE0BED8-8588-4B28-A9B2-8156BD62B9E0}" srcOrd="1" destOrd="0" presId="urn:microsoft.com/office/officeart/2009/layout/CirclePictureHierarchy"/>
    <dgm:cxn modelId="{DAE45FE5-144F-47B1-A6EB-7D205842806E}" type="presParOf" srcId="{60E5EC60-5808-4C16-BE60-41AEE53219C8}" destId="{FF87EDCC-5402-4C2E-8B2F-9DC6F2710D41}" srcOrd="1" destOrd="0" presId="urn:microsoft.com/office/officeart/2009/layout/CirclePictureHierarchy"/>
    <dgm:cxn modelId="{AF292543-5130-4B94-AF78-A4398A05DA64}" type="presParOf" srcId="{6FC76871-43C0-4A11-A23C-08A070EB3815}" destId="{29DDAB70-18A6-41D9-9497-C85A691BE8EF}" srcOrd="2" destOrd="0" presId="urn:microsoft.com/office/officeart/2009/layout/CirclePictureHierarchy"/>
    <dgm:cxn modelId="{F73FB8B4-DB29-4974-B8FA-23D7E871D38C}" type="presParOf" srcId="{6FC76871-43C0-4A11-A23C-08A070EB3815}" destId="{254FEC71-10EB-4C45-B20A-9FC40DE04CAF}" srcOrd="3" destOrd="0" presId="urn:microsoft.com/office/officeart/2009/layout/CirclePictureHierarchy"/>
    <dgm:cxn modelId="{DD163D14-B501-4C15-9AC6-11A696B930DE}" type="presParOf" srcId="{254FEC71-10EB-4C45-B20A-9FC40DE04CAF}" destId="{028F3C8F-E890-495E-87A6-87AE48117235}" srcOrd="0" destOrd="0" presId="urn:microsoft.com/office/officeart/2009/layout/CirclePictureHierarchy"/>
    <dgm:cxn modelId="{22B6274C-604F-405E-9898-3C1484C6B7E0}" type="presParOf" srcId="{028F3C8F-E890-495E-87A6-87AE48117235}" destId="{E4DE2CC5-FF32-498E-A5CF-5505E2EF6DC6}" srcOrd="0" destOrd="0" presId="urn:microsoft.com/office/officeart/2009/layout/CirclePictureHierarchy"/>
    <dgm:cxn modelId="{11599F90-FDA7-404B-80CD-887B457161A8}" type="presParOf" srcId="{028F3C8F-E890-495E-87A6-87AE48117235}" destId="{C372C722-6357-4A74-8B7E-676C237A03ED}" srcOrd="1" destOrd="0" presId="urn:microsoft.com/office/officeart/2009/layout/CirclePictureHierarchy"/>
    <dgm:cxn modelId="{26D4FE4B-A43B-412A-9CA6-9E997C93062E}" type="presParOf" srcId="{254FEC71-10EB-4C45-B20A-9FC40DE04CAF}" destId="{79204CFD-554A-41E7-B391-FF93E684E49A}" srcOrd="1" destOrd="0" presId="urn:microsoft.com/office/officeart/2009/layout/CirclePictureHierarchy"/>
    <dgm:cxn modelId="{0E46E496-6CC7-4EC6-9F74-5800D081B132}" type="presParOf" srcId="{79204CFD-554A-41E7-B391-FF93E684E49A}" destId="{FD1BE10E-B6C6-4D77-8F14-84E7D2711557}" srcOrd="0" destOrd="0" presId="urn:microsoft.com/office/officeart/2009/layout/CirclePictureHierarchy"/>
    <dgm:cxn modelId="{A736B118-B949-4E50-BA7F-62596EF0C2E6}" type="presParOf" srcId="{79204CFD-554A-41E7-B391-FF93E684E49A}" destId="{FCA097EC-141A-4B82-8CE2-9C73CF12B0FF}" srcOrd="1" destOrd="0" presId="urn:microsoft.com/office/officeart/2009/layout/CirclePictureHierarchy"/>
    <dgm:cxn modelId="{80EED888-BFE8-4EAC-BB79-D3A75C2E4BA5}" type="presParOf" srcId="{FCA097EC-141A-4B82-8CE2-9C73CF12B0FF}" destId="{C1B10D2F-34C4-4C8F-B093-D029292BAC2C}" srcOrd="0" destOrd="0" presId="urn:microsoft.com/office/officeart/2009/layout/CirclePictureHierarchy"/>
    <dgm:cxn modelId="{8A49F54D-0360-42CF-BC3C-67B4EA46BEEA}" type="presParOf" srcId="{C1B10D2F-34C4-4C8F-B093-D029292BAC2C}" destId="{A1115174-0AE6-46C8-8353-2A0E766C7583}" srcOrd="0" destOrd="0" presId="urn:microsoft.com/office/officeart/2009/layout/CirclePictureHierarchy"/>
    <dgm:cxn modelId="{74E86F56-C3C4-419F-8D04-A37E2E7D4173}" type="presParOf" srcId="{C1B10D2F-34C4-4C8F-B093-D029292BAC2C}" destId="{4245895E-D042-4502-8B50-B9B435FE118A}" srcOrd="1" destOrd="0" presId="urn:microsoft.com/office/officeart/2009/layout/CirclePictureHierarchy"/>
    <dgm:cxn modelId="{7C873465-095C-47A6-B844-9A2D0CEB1FC1}" type="presParOf" srcId="{FCA097EC-141A-4B82-8CE2-9C73CF12B0FF}" destId="{7833B72B-6B88-4E8B-BF86-F4A987E8A8A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9F03D08C-E261-4E7F-A7DA-29B02FE88BE9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50096BC6-9E9A-45B4-85DE-BDF21146BB81}" type="parTrans" cxnId="{CFAA0D66-C140-4878-AF9D-7887FABDCC98}">
      <dgm:prSet/>
      <dgm:spPr/>
      <dgm:t>
        <a:bodyPr/>
        <a:lstStyle/>
        <a:p>
          <a:endParaRPr lang="en-ID"/>
        </a:p>
      </dgm:t>
    </dgm:pt>
    <dgm:pt modelId="{E392943F-BD77-4796-BE69-B503E364D17C}" type="sibTrans" cxnId="{CFAA0D66-C140-4878-AF9D-7887FABDCC98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3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3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3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4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3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3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4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3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3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83AAF8EA-9346-46C4-82D1-4602BE2669C4}" type="pres">
      <dgm:prSet presAssocID="{50096BC6-9E9A-45B4-85DE-BDF21146BB81}" presName="Name17" presStyleLbl="parChTrans1D3" presStyleIdx="2" presStyleCnt="5"/>
      <dgm:spPr/>
    </dgm:pt>
    <dgm:pt modelId="{396C6AAC-1A99-4CAA-84C9-F0606DDE6A42}" type="pres">
      <dgm:prSet presAssocID="{9F03D08C-E261-4E7F-A7DA-29B02FE88BE9}" presName="hierRoot3" presStyleCnt="0"/>
      <dgm:spPr/>
    </dgm:pt>
    <dgm:pt modelId="{3B2F99DC-62F6-4AA2-A9C8-2DD2E9526769}" type="pres">
      <dgm:prSet presAssocID="{9F03D08C-E261-4E7F-A7DA-29B02FE88BE9}" presName="composite3" presStyleCnt="0"/>
      <dgm:spPr/>
    </dgm:pt>
    <dgm:pt modelId="{0F5E4889-C99F-4104-AAFC-141ACA42B56B}" type="pres">
      <dgm:prSet presAssocID="{9F03D08C-E261-4E7F-A7DA-29B02FE88BE9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C38F05B-1FB9-48E6-8009-2271C1AEB4A4}" type="pres">
      <dgm:prSet presAssocID="{9F03D08C-E261-4E7F-A7DA-29B02FE88BE9}" presName="text3" presStyleLbl="revTx" presStyleIdx="7" presStyleCnt="13">
        <dgm:presLayoutVars>
          <dgm:chPref val="3"/>
        </dgm:presLayoutVars>
      </dgm:prSet>
      <dgm:spPr/>
    </dgm:pt>
    <dgm:pt modelId="{94F46DA3-1EF8-4D19-B2FD-75320FAC9E73}" type="pres">
      <dgm:prSet presAssocID="{9F03D08C-E261-4E7F-A7DA-29B02FE88BE9}" presName="hierChild4" presStyleCnt="0"/>
      <dgm:spPr/>
    </dgm:pt>
    <dgm:pt modelId="{EA5348B2-9822-47A8-9086-5B5775D04AC5}" type="pres">
      <dgm:prSet presAssocID="{A2FF9C2C-4BD2-4C8D-A2F1-7059B12B5BD7}" presName="Name10" presStyleLbl="parChTrans1D2" presStyleIdx="2" presStyleCnt="3"/>
      <dgm:spPr/>
    </dgm:pt>
    <dgm:pt modelId="{6E39A3DE-4A86-46CE-8FB3-B37F9CA5C81A}" type="pres">
      <dgm:prSet presAssocID="{C7D1D492-219C-4B5F-B17A-3FCCDCE84D58}" presName="hierRoot2" presStyleCnt="0"/>
      <dgm:spPr/>
    </dgm:pt>
    <dgm:pt modelId="{B8E772B7-B65F-4626-B54B-3D305B781FFD}" type="pres">
      <dgm:prSet presAssocID="{C7D1D492-219C-4B5F-B17A-3FCCDCE84D58}" presName="composite2" presStyleCnt="0"/>
      <dgm:spPr/>
    </dgm:pt>
    <dgm:pt modelId="{C88FB365-8502-47DC-A4CE-B070CA36ACA4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B813468D-A98B-45BC-B6E6-30B20ECB0A6F}" type="pres">
      <dgm:prSet presAssocID="{C7D1D492-219C-4B5F-B17A-3FCCDCE84D58}" presName="text2" presStyleLbl="revTx" presStyleIdx="8" presStyleCnt="13">
        <dgm:presLayoutVars>
          <dgm:chPref val="3"/>
        </dgm:presLayoutVars>
      </dgm:prSet>
      <dgm:spPr/>
    </dgm:pt>
    <dgm:pt modelId="{6FC76871-43C0-4A11-A23C-08A070EB3815}" type="pres">
      <dgm:prSet presAssocID="{C7D1D492-219C-4B5F-B17A-3FCCDCE84D58}" presName="hierChild3" presStyleCnt="0"/>
      <dgm:spPr/>
    </dgm:pt>
    <dgm:pt modelId="{3C178042-5D6B-4BB0-9899-29994ED6D46B}" type="pres">
      <dgm:prSet presAssocID="{B7512A18-5944-4645-B02D-157A514E3EA5}" presName="Name17" presStyleLbl="parChTrans1D3" presStyleIdx="3" presStyleCnt="5"/>
      <dgm:spPr/>
    </dgm:pt>
    <dgm:pt modelId="{A0767828-78FA-4A60-8508-7E3BE1EB65AC}" type="pres">
      <dgm:prSet presAssocID="{FEFCB19F-29AD-4200-8534-0F307497062B}" presName="hierRoot3" presStyleCnt="0"/>
      <dgm:spPr/>
    </dgm:pt>
    <dgm:pt modelId="{2C2F23E0-03F9-4A49-9F97-0EB2CCD224D5}" type="pres">
      <dgm:prSet presAssocID="{FEFCB19F-29AD-4200-8534-0F307497062B}" presName="composite3" presStyleCnt="0"/>
      <dgm:spPr/>
    </dgm:pt>
    <dgm:pt modelId="{593DC325-0798-4BE9-9657-C07F11CBF9A2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ADA0C9A0-F2F5-457F-8B83-22CCB1B081AA}" type="pres">
      <dgm:prSet presAssocID="{FEFCB19F-29AD-4200-8534-0F307497062B}" presName="text3" presStyleLbl="revTx" presStyleIdx="9" presStyleCnt="13">
        <dgm:presLayoutVars>
          <dgm:chPref val="3"/>
        </dgm:presLayoutVars>
      </dgm:prSet>
      <dgm:spPr/>
    </dgm:pt>
    <dgm:pt modelId="{F17DA490-6C2C-472C-83B3-4F480425AAEF}" type="pres">
      <dgm:prSet presAssocID="{FEFCB19F-29AD-4200-8534-0F307497062B}" presName="hierChild4" presStyleCnt="0"/>
      <dgm:spPr/>
    </dgm:pt>
    <dgm:pt modelId="{D5809103-B0CA-4E41-A10E-B1233D2B8554}" type="pres">
      <dgm:prSet presAssocID="{431103E9-A131-4F6E-9516-8AD5580B016A}" presName="Name23" presStyleLbl="parChTrans1D4" presStyleIdx="2" presStyleCnt="4"/>
      <dgm:spPr/>
    </dgm:pt>
    <dgm:pt modelId="{60E5EC60-5808-4C16-BE60-41AEE53219C8}" type="pres">
      <dgm:prSet presAssocID="{91E1592D-7A74-410B-BF58-E35A90488F4E}" presName="hierRoot4" presStyleCnt="0"/>
      <dgm:spPr/>
    </dgm:pt>
    <dgm:pt modelId="{F8010E1B-A610-4EB0-93D1-BB5EBF11E0A1}" type="pres">
      <dgm:prSet presAssocID="{91E1592D-7A74-410B-BF58-E35A90488F4E}" presName="composite4" presStyleCnt="0"/>
      <dgm:spPr/>
    </dgm:pt>
    <dgm:pt modelId="{68547E86-B329-41B1-BF11-047B9BB90E2C}" type="pres">
      <dgm:prSet presAssocID="{91E1592D-7A74-410B-BF58-E35A90488F4E}" presName="image4" presStyleLbl="node4" presStyleIdx="2" presStyleCnt="4" custLinFactNeighborX="46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DBE0BED8-8588-4B28-A9B2-8156BD62B9E0}" type="pres">
      <dgm:prSet presAssocID="{91E1592D-7A74-410B-BF58-E35A90488F4E}" presName="text4" presStyleLbl="revTx" presStyleIdx="10" presStyleCnt="13">
        <dgm:presLayoutVars>
          <dgm:chPref val="3"/>
        </dgm:presLayoutVars>
      </dgm:prSet>
      <dgm:spPr/>
    </dgm:pt>
    <dgm:pt modelId="{FF87EDCC-5402-4C2E-8B2F-9DC6F2710D41}" type="pres">
      <dgm:prSet presAssocID="{91E1592D-7A74-410B-BF58-E35A90488F4E}" presName="hierChild5" presStyleCnt="0"/>
      <dgm:spPr/>
    </dgm:pt>
    <dgm:pt modelId="{29DDAB70-18A6-41D9-9497-C85A691BE8EF}" type="pres">
      <dgm:prSet presAssocID="{7C0028F8-13A7-44A9-B14C-F85883B9682F}" presName="Name17" presStyleLbl="parChTrans1D3" presStyleIdx="4" presStyleCnt="5"/>
      <dgm:spPr/>
    </dgm:pt>
    <dgm:pt modelId="{254FEC71-10EB-4C45-B20A-9FC40DE04CAF}" type="pres">
      <dgm:prSet presAssocID="{86EC1EE7-4732-4919-9572-10907E9661ED}" presName="hierRoot3" presStyleCnt="0"/>
      <dgm:spPr/>
    </dgm:pt>
    <dgm:pt modelId="{028F3C8F-E890-495E-87A6-87AE48117235}" type="pres">
      <dgm:prSet presAssocID="{86EC1EE7-4732-4919-9572-10907E9661ED}" presName="composite3" presStyleCnt="0"/>
      <dgm:spPr/>
    </dgm:pt>
    <dgm:pt modelId="{E4DE2CC5-FF32-498E-A5CF-5505E2EF6DC6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C372C722-6357-4A74-8B7E-676C237A03ED}" type="pres">
      <dgm:prSet presAssocID="{86EC1EE7-4732-4919-9572-10907E9661ED}" presName="text3" presStyleLbl="revTx" presStyleIdx="11" presStyleCnt="13">
        <dgm:presLayoutVars>
          <dgm:chPref val="3"/>
        </dgm:presLayoutVars>
      </dgm:prSet>
      <dgm:spPr/>
    </dgm:pt>
    <dgm:pt modelId="{79204CFD-554A-41E7-B391-FF93E684E49A}" type="pres">
      <dgm:prSet presAssocID="{86EC1EE7-4732-4919-9572-10907E9661ED}" presName="hierChild4" presStyleCnt="0"/>
      <dgm:spPr/>
    </dgm:pt>
    <dgm:pt modelId="{FD1BE10E-B6C6-4D77-8F14-84E7D2711557}" type="pres">
      <dgm:prSet presAssocID="{2A578BCE-8465-42CB-BE5D-56CB8969F0FD}" presName="Name23" presStyleLbl="parChTrans1D4" presStyleIdx="3" presStyleCnt="4"/>
      <dgm:spPr/>
    </dgm:pt>
    <dgm:pt modelId="{FCA097EC-141A-4B82-8CE2-9C73CF12B0FF}" type="pres">
      <dgm:prSet presAssocID="{5EE938B5-5662-4FBD-9679-C5EC7BAC7887}" presName="hierRoot4" presStyleCnt="0"/>
      <dgm:spPr/>
    </dgm:pt>
    <dgm:pt modelId="{C1B10D2F-34C4-4C8F-B093-D029292BAC2C}" type="pres">
      <dgm:prSet presAssocID="{5EE938B5-5662-4FBD-9679-C5EC7BAC7887}" presName="composite4" presStyleCnt="0"/>
      <dgm:spPr/>
    </dgm:pt>
    <dgm:pt modelId="{A1115174-0AE6-46C8-8353-2A0E766C7583}" type="pres">
      <dgm:prSet presAssocID="{5EE938B5-5662-4FBD-9679-C5EC7BAC7887}" presName="image4" presStyleLbl="node4" presStyleIdx="3" presStyleCnt="4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4245895E-D042-4502-8B50-B9B435FE118A}" type="pres">
      <dgm:prSet presAssocID="{5EE938B5-5662-4FBD-9679-C5EC7BAC7887}" presName="text4" presStyleLbl="revTx" presStyleIdx="12" presStyleCnt="13">
        <dgm:presLayoutVars>
          <dgm:chPref val="3"/>
        </dgm:presLayoutVars>
      </dgm:prSet>
      <dgm:spPr/>
    </dgm:pt>
    <dgm:pt modelId="{7833B72B-6B88-4E8B-BF86-F4A987E8A8A1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DBF2C719-DB20-42C1-9CC3-FFFB190166C0}" type="presOf" srcId="{91E1592D-7A74-410B-BF58-E35A90488F4E}" destId="{DBE0BED8-8588-4B28-A9B2-8156BD62B9E0}" srcOrd="0" destOrd="0" presId="urn:microsoft.com/office/officeart/2009/layout/CirclePictureHierarchy"/>
    <dgm:cxn modelId="{36BB5B24-753C-4927-8445-FDA4C217D8C8}" type="presOf" srcId="{50096BC6-9E9A-45B4-85DE-BDF21146BB81}" destId="{83AAF8EA-9346-46C4-82D1-4602BE2669C4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75B74B5B-090C-4EFF-8561-10929B34111C}" type="presOf" srcId="{2A578BCE-8465-42CB-BE5D-56CB8969F0FD}" destId="{FD1BE10E-B6C6-4D77-8F14-84E7D2711557}" srcOrd="0" destOrd="0" presId="urn:microsoft.com/office/officeart/2009/layout/CirclePictureHierarchy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E6B8DB60-74C5-434A-9309-865C0C98E551}" type="presOf" srcId="{431103E9-A131-4F6E-9516-8AD5580B016A}" destId="{D5809103-B0CA-4E41-A10E-B1233D2B8554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CFAA0D66-C140-4878-AF9D-7887FABDCC98}" srcId="{3BEEC3FE-EDDF-4F08-B17E-993F2F17F6BE}" destId="{9F03D08C-E261-4E7F-A7DA-29B02FE88BE9}" srcOrd="0" destOrd="0" parTransId="{50096BC6-9E9A-45B4-85DE-BDF21146BB81}" sibTransId="{E392943F-BD77-4796-BE69-B503E364D17C}"/>
    <dgm:cxn modelId="{D9628468-3FD0-4679-BCA1-B85DE1BBE2D2}" type="presOf" srcId="{5EE938B5-5662-4FBD-9679-C5EC7BAC7887}" destId="{4245895E-D042-4502-8B50-B9B435FE118A}" srcOrd="0" destOrd="0" presId="urn:microsoft.com/office/officeart/2009/layout/CirclePictureHierarchy"/>
    <dgm:cxn modelId="{FBBB6E71-FE81-4403-87FC-3102F2596893}" type="presOf" srcId="{B7512A18-5944-4645-B02D-157A514E3EA5}" destId="{3C178042-5D6B-4BB0-9899-29994ED6D46B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64F6C69F-613C-408B-B74E-8F16FB4CE6C8}" type="presOf" srcId="{86EC1EE7-4732-4919-9572-10907E9661ED}" destId="{C372C722-6357-4A74-8B7E-676C237A03ED}" srcOrd="0" destOrd="0" presId="urn:microsoft.com/office/officeart/2009/layout/CirclePictureHierarchy"/>
    <dgm:cxn modelId="{F6914CAC-92F9-4025-9477-F61C99A82D24}" type="presOf" srcId="{A2FF9C2C-4BD2-4C8D-A2F1-7059B12B5BD7}" destId="{EA5348B2-9822-47A8-9086-5B5775D04AC5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0DFD14D9-968C-4C3E-BA8A-5359F2645F68}" type="presOf" srcId="{C7D1D492-219C-4B5F-B17A-3FCCDCE84D58}" destId="{B813468D-A98B-45BC-B6E6-30B20ECB0A6F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28C93EDE-D6E5-450A-B65E-7B149933D03F}" type="presOf" srcId="{7C0028F8-13A7-44A9-B14C-F85883B9682F}" destId="{29DDAB70-18A6-41D9-9497-C85A691BE8EF}" srcOrd="0" destOrd="0" presId="urn:microsoft.com/office/officeart/2009/layout/CirclePictureHierarchy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EBB89EED-C27B-4EA2-BF76-420E97C722F6}" type="presOf" srcId="{9F03D08C-E261-4E7F-A7DA-29B02FE88BE9}" destId="{FC38F05B-1FB9-48E6-8009-2271C1AEB4A4}" srcOrd="0" destOrd="0" presId="urn:microsoft.com/office/officeart/2009/layout/CirclePictureHierarchy"/>
    <dgm:cxn modelId="{615FC8F3-12CE-41C9-B226-0379D8843B76}" type="presOf" srcId="{FEFCB19F-29AD-4200-8534-0F307497062B}" destId="{ADA0C9A0-F2F5-457F-8B83-22CCB1B081AA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E56C9822-22FE-4AD0-8705-E31180EB9C0E}" type="presParOf" srcId="{05906236-19CF-46C3-912A-15E2709AE030}" destId="{83AAF8EA-9346-46C4-82D1-4602BE2669C4}" srcOrd="0" destOrd="0" presId="urn:microsoft.com/office/officeart/2009/layout/CirclePictureHierarchy"/>
    <dgm:cxn modelId="{1EB1CB79-7300-45D5-8943-D0CB6160B168}" type="presParOf" srcId="{05906236-19CF-46C3-912A-15E2709AE030}" destId="{396C6AAC-1A99-4CAA-84C9-F0606DDE6A42}" srcOrd="1" destOrd="0" presId="urn:microsoft.com/office/officeart/2009/layout/CirclePictureHierarchy"/>
    <dgm:cxn modelId="{F754BCDE-8C28-4455-9287-3ED57A445B5A}" type="presParOf" srcId="{396C6AAC-1A99-4CAA-84C9-F0606DDE6A42}" destId="{3B2F99DC-62F6-4AA2-A9C8-2DD2E9526769}" srcOrd="0" destOrd="0" presId="urn:microsoft.com/office/officeart/2009/layout/CirclePictureHierarchy"/>
    <dgm:cxn modelId="{36E2187F-EE7F-4171-BF2A-E7DCF46EA819}" type="presParOf" srcId="{3B2F99DC-62F6-4AA2-A9C8-2DD2E9526769}" destId="{0F5E4889-C99F-4104-AAFC-141ACA42B56B}" srcOrd="0" destOrd="0" presId="urn:microsoft.com/office/officeart/2009/layout/CirclePictureHierarchy"/>
    <dgm:cxn modelId="{058E4009-B6DE-4143-A8E0-6BE576329ABE}" type="presParOf" srcId="{3B2F99DC-62F6-4AA2-A9C8-2DD2E9526769}" destId="{FC38F05B-1FB9-48E6-8009-2271C1AEB4A4}" srcOrd="1" destOrd="0" presId="urn:microsoft.com/office/officeart/2009/layout/CirclePictureHierarchy"/>
    <dgm:cxn modelId="{D9EE4F69-7DEB-4471-A46B-59671414CB6E}" type="presParOf" srcId="{396C6AAC-1A99-4CAA-84C9-F0606DDE6A42}" destId="{94F46DA3-1EF8-4D19-B2FD-75320FAC9E73}" srcOrd="1" destOrd="0" presId="urn:microsoft.com/office/officeart/2009/layout/CirclePictureHierarchy"/>
    <dgm:cxn modelId="{E23D4595-EB8F-442A-9969-EA8257B5D43B}" type="presParOf" srcId="{E6D29568-3469-4F78-ACEC-40273CC32290}" destId="{EA5348B2-9822-47A8-9086-5B5775D04AC5}" srcOrd="4" destOrd="0" presId="urn:microsoft.com/office/officeart/2009/layout/CirclePictureHierarchy"/>
    <dgm:cxn modelId="{C5E1BAF3-D216-49C5-8EE1-EB7FDC564FDB}" type="presParOf" srcId="{E6D29568-3469-4F78-ACEC-40273CC32290}" destId="{6E39A3DE-4A86-46CE-8FB3-B37F9CA5C81A}" srcOrd="5" destOrd="0" presId="urn:microsoft.com/office/officeart/2009/layout/CirclePictureHierarchy"/>
    <dgm:cxn modelId="{43967D5F-27B7-4AD3-83FD-0DEAB73B89F2}" type="presParOf" srcId="{6E39A3DE-4A86-46CE-8FB3-B37F9CA5C81A}" destId="{B8E772B7-B65F-4626-B54B-3D305B781FFD}" srcOrd="0" destOrd="0" presId="urn:microsoft.com/office/officeart/2009/layout/CirclePictureHierarchy"/>
    <dgm:cxn modelId="{80C1E705-06B3-4CCE-843F-294BEDFF1A08}" type="presParOf" srcId="{B8E772B7-B65F-4626-B54B-3D305B781FFD}" destId="{C88FB365-8502-47DC-A4CE-B070CA36ACA4}" srcOrd="0" destOrd="0" presId="urn:microsoft.com/office/officeart/2009/layout/CirclePictureHierarchy"/>
    <dgm:cxn modelId="{59672848-CE32-4203-81D5-4270447ADFEA}" type="presParOf" srcId="{B8E772B7-B65F-4626-B54B-3D305B781FFD}" destId="{B813468D-A98B-45BC-B6E6-30B20ECB0A6F}" srcOrd="1" destOrd="0" presId="urn:microsoft.com/office/officeart/2009/layout/CirclePictureHierarchy"/>
    <dgm:cxn modelId="{3284804C-6C9C-45C9-86DA-8E5869BB6C78}" type="presParOf" srcId="{6E39A3DE-4A86-46CE-8FB3-B37F9CA5C81A}" destId="{6FC76871-43C0-4A11-A23C-08A070EB3815}" srcOrd="1" destOrd="0" presId="urn:microsoft.com/office/officeart/2009/layout/CirclePictureHierarchy"/>
    <dgm:cxn modelId="{7A4A40EE-1C74-4EB5-82D5-56BA71DE7F4F}" type="presParOf" srcId="{6FC76871-43C0-4A11-A23C-08A070EB3815}" destId="{3C178042-5D6B-4BB0-9899-29994ED6D46B}" srcOrd="0" destOrd="0" presId="urn:microsoft.com/office/officeart/2009/layout/CirclePictureHierarchy"/>
    <dgm:cxn modelId="{070DBCE1-7E6A-4CF7-95C0-1428EC5DC2CB}" type="presParOf" srcId="{6FC76871-43C0-4A11-A23C-08A070EB3815}" destId="{A0767828-78FA-4A60-8508-7E3BE1EB65AC}" srcOrd="1" destOrd="0" presId="urn:microsoft.com/office/officeart/2009/layout/CirclePictureHierarchy"/>
    <dgm:cxn modelId="{C45D436C-9CEB-4B0F-AAAA-88A4CC34C629}" type="presParOf" srcId="{A0767828-78FA-4A60-8508-7E3BE1EB65AC}" destId="{2C2F23E0-03F9-4A49-9F97-0EB2CCD224D5}" srcOrd="0" destOrd="0" presId="urn:microsoft.com/office/officeart/2009/layout/CirclePictureHierarchy"/>
    <dgm:cxn modelId="{F8A71298-77C8-461B-BD32-48D139C0F5B6}" type="presParOf" srcId="{2C2F23E0-03F9-4A49-9F97-0EB2CCD224D5}" destId="{593DC325-0798-4BE9-9657-C07F11CBF9A2}" srcOrd="0" destOrd="0" presId="urn:microsoft.com/office/officeart/2009/layout/CirclePictureHierarchy"/>
    <dgm:cxn modelId="{A40403EC-D1DD-4BF2-BA09-C5D567B3D6AF}" type="presParOf" srcId="{2C2F23E0-03F9-4A49-9F97-0EB2CCD224D5}" destId="{ADA0C9A0-F2F5-457F-8B83-22CCB1B081AA}" srcOrd="1" destOrd="0" presId="urn:microsoft.com/office/officeart/2009/layout/CirclePictureHierarchy"/>
    <dgm:cxn modelId="{376960F2-62FB-42DF-8821-E48E5C7029B9}" type="presParOf" srcId="{A0767828-78FA-4A60-8508-7E3BE1EB65AC}" destId="{F17DA490-6C2C-472C-83B3-4F480425AAEF}" srcOrd="1" destOrd="0" presId="urn:microsoft.com/office/officeart/2009/layout/CirclePictureHierarchy"/>
    <dgm:cxn modelId="{2FCCD2C2-148B-42FD-9672-2DF428B4EA0F}" type="presParOf" srcId="{F17DA490-6C2C-472C-83B3-4F480425AAEF}" destId="{D5809103-B0CA-4E41-A10E-B1233D2B8554}" srcOrd="0" destOrd="0" presId="urn:microsoft.com/office/officeart/2009/layout/CirclePictureHierarchy"/>
    <dgm:cxn modelId="{4A69C2D7-7752-413B-88C8-27B25C2A8CBC}" type="presParOf" srcId="{F17DA490-6C2C-472C-83B3-4F480425AAEF}" destId="{60E5EC60-5808-4C16-BE60-41AEE53219C8}" srcOrd="1" destOrd="0" presId="urn:microsoft.com/office/officeart/2009/layout/CirclePictureHierarchy"/>
    <dgm:cxn modelId="{FE608829-A96F-492F-987D-B61A3031E156}" type="presParOf" srcId="{60E5EC60-5808-4C16-BE60-41AEE53219C8}" destId="{F8010E1B-A610-4EB0-93D1-BB5EBF11E0A1}" srcOrd="0" destOrd="0" presId="urn:microsoft.com/office/officeart/2009/layout/CirclePictureHierarchy"/>
    <dgm:cxn modelId="{845DF193-A1CB-48F8-86B4-519938EA5F88}" type="presParOf" srcId="{F8010E1B-A610-4EB0-93D1-BB5EBF11E0A1}" destId="{68547E86-B329-41B1-BF11-047B9BB90E2C}" srcOrd="0" destOrd="0" presId="urn:microsoft.com/office/officeart/2009/layout/CirclePictureHierarchy"/>
    <dgm:cxn modelId="{0EC7A87A-55B0-49B7-9B71-AD608FEB1FAB}" type="presParOf" srcId="{F8010E1B-A610-4EB0-93D1-BB5EBF11E0A1}" destId="{DBE0BED8-8588-4B28-A9B2-8156BD62B9E0}" srcOrd="1" destOrd="0" presId="urn:microsoft.com/office/officeart/2009/layout/CirclePictureHierarchy"/>
    <dgm:cxn modelId="{DAE45FE5-144F-47B1-A6EB-7D205842806E}" type="presParOf" srcId="{60E5EC60-5808-4C16-BE60-41AEE53219C8}" destId="{FF87EDCC-5402-4C2E-8B2F-9DC6F2710D41}" srcOrd="1" destOrd="0" presId="urn:microsoft.com/office/officeart/2009/layout/CirclePictureHierarchy"/>
    <dgm:cxn modelId="{AF292543-5130-4B94-AF78-A4398A05DA64}" type="presParOf" srcId="{6FC76871-43C0-4A11-A23C-08A070EB3815}" destId="{29DDAB70-18A6-41D9-9497-C85A691BE8EF}" srcOrd="2" destOrd="0" presId="urn:microsoft.com/office/officeart/2009/layout/CirclePictureHierarchy"/>
    <dgm:cxn modelId="{F73FB8B4-DB29-4974-B8FA-23D7E871D38C}" type="presParOf" srcId="{6FC76871-43C0-4A11-A23C-08A070EB3815}" destId="{254FEC71-10EB-4C45-B20A-9FC40DE04CAF}" srcOrd="3" destOrd="0" presId="urn:microsoft.com/office/officeart/2009/layout/CirclePictureHierarchy"/>
    <dgm:cxn modelId="{DD163D14-B501-4C15-9AC6-11A696B930DE}" type="presParOf" srcId="{254FEC71-10EB-4C45-B20A-9FC40DE04CAF}" destId="{028F3C8F-E890-495E-87A6-87AE48117235}" srcOrd="0" destOrd="0" presId="urn:microsoft.com/office/officeart/2009/layout/CirclePictureHierarchy"/>
    <dgm:cxn modelId="{22B6274C-604F-405E-9898-3C1484C6B7E0}" type="presParOf" srcId="{028F3C8F-E890-495E-87A6-87AE48117235}" destId="{E4DE2CC5-FF32-498E-A5CF-5505E2EF6DC6}" srcOrd="0" destOrd="0" presId="urn:microsoft.com/office/officeart/2009/layout/CirclePictureHierarchy"/>
    <dgm:cxn modelId="{11599F90-FDA7-404B-80CD-887B457161A8}" type="presParOf" srcId="{028F3C8F-E890-495E-87A6-87AE48117235}" destId="{C372C722-6357-4A74-8B7E-676C237A03ED}" srcOrd="1" destOrd="0" presId="urn:microsoft.com/office/officeart/2009/layout/CirclePictureHierarchy"/>
    <dgm:cxn modelId="{26D4FE4B-A43B-412A-9CA6-9E997C93062E}" type="presParOf" srcId="{254FEC71-10EB-4C45-B20A-9FC40DE04CAF}" destId="{79204CFD-554A-41E7-B391-FF93E684E49A}" srcOrd="1" destOrd="0" presId="urn:microsoft.com/office/officeart/2009/layout/CirclePictureHierarchy"/>
    <dgm:cxn modelId="{0E46E496-6CC7-4EC6-9F74-5800D081B132}" type="presParOf" srcId="{79204CFD-554A-41E7-B391-FF93E684E49A}" destId="{FD1BE10E-B6C6-4D77-8F14-84E7D2711557}" srcOrd="0" destOrd="0" presId="urn:microsoft.com/office/officeart/2009/layout/CirclePictureHierarchy"/>
    <dgm:cxn modelId="{A736B118-B949-4E50-BA7F-62596EF0C2E6}" type="presParOf" srcId="{79204CFD-554A-41E7-B391-FF93E684E49A}" destId="{FCA097EC-141A-4B82-8CE2-9C73CF12B0FF}" srcOrd="1" destOrd="0" presId="urn:microsoft.com/office/officeart/2009/layout/CirclePictureHierarchy"/>
    <dgm:cxn modelId="{80EED888-BFE8-4EAC-BB79-D3A75C2E4BA5}" type="presParOf" srcId="{FCA097EC-141A-4B82-8CE2-9C73CF12B0FF}" destId="{C1B10D2F-34C4-4C8F-B093-D029292BAC2C}" srcOrd="0" destOrd="0" presId="urn:microsoft.com/office/officeart/2009/layout/CirclePictureHierarchy"/>
    <dgm:cxn modelId="{8A49F54D-0360-42CF-BC3C-67B4EA46BEEA}" type="presParOf" srcId="{C1B10D2F-34C4-4C8F-B093-D029292BAC2C}" destId="{A1115174-0AE6-46C8-8353-2A0E766C7583}" srcOrd="0" destOrd="0" presId="urn:microsoft.com/office/officeart/2009/layout/CirclePictureHierarchy"/>
    <dgm:cxn modelId="{74E86F56-C3C4-419F-8D04-A37E2E7D4173}" type="presParOf" srcId="{C1B10D2F-34C4-4C8F-B093-D029292BAC2C}" destId="{4245895E-D042-4502-8B50-B9B435FE118A}" srcOrd="1" destOrd="0" presId="urn:microsoft.com/office/officeart/2009/layout/CirclePictureHierarchy"/>
    <dgm:cxn modelId="{7C873465-095C-47A6-B844-9A2D0CEB1FC1}" type="presParOf" srcId="{FCA097EC-141A-4B82-8CE2-9C73CF12B0FF}" destId="{7833B72B-6B88-4E8B-BF86-F4A987E8A8A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7EC44C-719F-4911-9E12-CD809A237A3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D"/>
        </a:p>
      </dgm:t>
    </dgm:pt>
    <dgm:pt modelId="{D36AC0DB-0ED4-4655-A771-22A097F78A57}">
      <dgm:prSet phldrT="[Text]"/>
      <dgm:spPr/>
      <dgm:t>
        <a:bodyPr/>
        <a:lstStyle/>
        <a:p>
          <a:r>
            <a:rPr lang="en-US" dirty="0"/>
            <a:t>Golfer</a:t>
          </a:r>
          <a:endParaRPr lang="en-ID" dirty="0"/>
        </a:p>
      </dgm:t>
    </dgm:pt>
    <dgm:pt modelId="{242E2125-1668-4C4C-BF25-D80B39DB618E}" type="parTrans" cxnId="{BCCEA63F-B934-43DA-BF0D-E65B30AB21EA}">
      <dgm:prSet/>
      <dgm:spPr/>
      <dgm:t>
        <a:bodyPr/>
        <a:lstStyle/>
        <a:p>
          <a:endParaRPr lang="en-ID"/>
        </a:p>
      </dgm:t>
    </dgm:pt>
    <dgm:pt modelId="{62C65E22-846F-41D3-AF62-37D0B42D7537}" type="sibTrans" cxnId="{BCCEA63F-B934-43DA-BF0D-E65B30AB21EA}">
      <dgm:prSet/>
      <dgm:spPr/>
      <dgm:t>
        <a:bodyPr/>
        <a:lstStyle/>
        <a:p>
          <a:endParaRPr lang="en-ID"/>
        </a:p>
      </dgm:t>
    </dgm:pt>
    <dgm:pt modelId="{3BEEC3FE-EDDF-4F08-B17E-993F2F17F6BE}">
      <dgm:prSet phldrT="[Text]"/>
      <dgm:spPr/>
      <dgm:t>
        <a:bodyPr/>
        <a:lstStyle/>
        <a:p>
          <a:r>
            <a:rPr lang="en-US" dirty="0"/>
            <a:t>Overcast</a:t>
          </a:r>
          <a:endParaRPr lang="en-ID" dirty="0"/>
        </a:p>
      </dgm:t>
    </dgm:pt>
    <dgm:pt modelId="{D671D2CE-8DAB-4FF3-BE2F-DF5E0BA67DCA}" type="parTrans" cxnId="{CE045736-A1E8-4373-80D3-20ED154C2CAF}">
      <dgm:prSet/>
      <dgm:spPr/>
      <dgm:t>
        <a:bodyPr/>
        <a:lstStyle/>
        <a:p>
          <a:endParaRPr lang="en-ID"/>
        </a:p>
      </dgm:t>
    </dgm:pt>
    <dgm:pt modelId="{AB444D88-2DC5-45D7-96FB-06C25BFCAD90}" type="sibTrans" cxnId="{CE045736-A1E8-4373-80D3-20ED154C2CAF}">
      <dgm:prSet/>
      <dgm:spPr/>
      <dgm:t>
        <a:bodyPr/>
        <a:lstStyle/>
        <a:p>
          <a:endParaRPr lang="en-ID"/>
        </a:p>
      </dgm:t>
    </dgm:pt>
    <dgm:pt modelId="{C7D1D492-219C-4B5F-B17A-3FCCDCE84D58}">
      <dgm:prSet phldrT="[Text]"/>
      <dgm:spPr/>
      <dgm:t>
        <a:bodyPr/>
        <a:lstStyle/>
        <a:p>
          <a:r>
            <a:rPr lang="en-US" dirty="0"/>
            <a:t>Rainy</a:t>
          </a:r>
          <a:endParaRPr lang="en-ID" dirty="0"/>
        </a:p>
      </dgm:t>
    </dgm:pt>
    <dgm:pt modelId="{A2FF9C2C-4BD2-4C8D-A2F1-7059B12B5BD7}" type="parTrans" cxnId="{1916957E-F3EE-482D-AFF0-9944F40D48BA}">
      <dgm:prSet/>
      <dgm:spPr/>
      <dgm:t>
        <a:bodyPr/>
        <a:lstStyle/>
        <a:p>
          <a:endParaRPr lang="en-ID"/>
        </a:p>
      </dgm:t>
    </dgm:pt>
    <dgm:pt modelId="{E794EA2F-6C90-420C-B9B2-005DC3005B8D}" type="sibTrans" cxnId="{1916957E-F3EE-482D-AFF0-9944F40D48BA}">
      <dgm:prSet/>
      <dgm:spPr/>
      <dgm:t>
        <a:bodyPr/>
        <a:lstStyle/>
        <a:p>
          <a:endParaRPr lang="en-ID"/>
        </a:p>
      </dgm:t>
    </dgm:pt>
    <dgm:pt modelId="{6C9CD537-5A0D-4899-A015-8F880A2A6230}">
      <dgm:prSet phldrT="[Text]"/>
      <dgm:spPr/>
      <dgm:t>
        <a:bodyPr/>
        <a:lstStyle/>
        <a:p>
          <a:r>
            <a:rPr lang="en-US" dirty="0"/>
            <a:t>Sunny</a:t>
          </a:r>
          <a:endParaRPr lang="en-ID" dirty="0"/>
        </a:p>
      </dgm:t>
    </dgm:pt>
    <dgm:pt modelId="{BD9814DC-6F60-455A-A45C-DD223E989435}" type="parTrans" cxnId="{B0E96FF9-4EB2-47DD-90EA-7D429C6F6192}">
      <dgm:prSet/>
      <dgm:spPr/>
      <dgm:t>
        <a:bodyPr/>
        <a:lstStyle/>
        <a:p>
          <a:endParaRPr lang="en-ID"/>
        </a:p>
      </dgm:t>
    </dgm:pt>
    <dgm:pt modelId="{335924B7-0A6F-45CE-8922-1B71AEDB855B}" type="sibTrans" cxnId="{B0E96FF9-4EB2-47DD-90EA-7D429C6F6192}">
      <dgm:prSet/>
      <dgm:spPr/>
      <dgm:t>
        <a:bodyPr/>
        <a:lstStyle/>
        <a:p>
          <a:endParaRPr lang="en-ID"/>
        </a:p>
      </dgm:t>
    </dgm:pt>
    <dgm:pt modelId="{8BFE1493-B211-40E4-9ECD-A8830F415B45}">
      <dgm:prSet phldrT="[Text]"/>
      <dgm:spPr/>
      <dgm:t>
        <a:bodyPr/>
        <a:lstStyle/>
        <a:p>
          <a:r>
            <a:rPr lang="en-US" dirty="0"/>
            <a:t>If Windy = FALSE</a:t>
          </a:r>
          <a:endParaRPr lang="en-ID" dirty="0"/>
        </a:p>
      </dgm:t>
    </dgm:pt>
    <dgm:pt modelId="{65C5D44C-0E51-47A5-B8BB-F981B3A1C0C9}" type="parTrans" cxnId="{BAB50740-4B75-4493-8740-6A118933B780}">
      <dgm:prSet/>
      <dgm:spPr/>
      <dgm:t>
        <a:bodyPr/>
        <a:lstStyle/>
        <a:p>
          <a:endParaRPr lang="en-ID"/>
        </a:p>
      </dgm:t>
    </dgm:pt>
    <dgm:pt modelId="{B9F483BB-319B-405D-923B-2A0CB492A501}" type="sibTrans" cxnId="{BAB50740-4B75-4493-8740-6A118933B780}">
      <dgm:prSet/>
      <dgm:spPr/>
      <dgm:t>
        <a:bodyPr/>
        <a:lstStyle/>
        <a:p>
          <a:endParaRPr lang="en-ID"/>
        </a:p>
      </dgm:t>
    </dgm:pt>
    <dgm:pt modelId="{55008090-EEDF-486F-A87E-A1B0B68A2F3E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D45C1886-E527-4D8E-B9C4-1698AE132029}" type="parTrans" cxnId="{9A31D2DD-A44B-496A-9684-16B2F81EC66D}">
      <dgm:prSet/>
      <dgm:spPr/>
      <dgm:t>
        <a:bodyPr/>
        <a:lstStyle/>
        <a:p>
          <a:endParaRPr lang="en-ID"/>
        </a:p>
      </dgm:t>
    </dgm:pt>
    <dgm:pt modelId="{DC93FBB6-D5A6-4E98-ACB5-4CDA8CC77850}" type="sibTrans" cxnId="{9A31D2DD-A44B-496A-9684-16B2F81EC66D}">
      <dgm:prSet/>
      <dgm:spPr/>
      <dgm:t>
        <a:bodyPr/>
        <a:lstStyle/>
        <a:p>
          <a:endParaRPr lang="en-ID"/>
        </a:p>
      </dgm:t>
    </dgm:pt>
    <dgm:pt modelId="{7348EC93-5ED1-468F-9116-789E75E38BCB}">
      <dgm:prSet phldrT="[Text]"/>
      <dgm:spPr/>
      <dgm:t>
        <a:bodyPr/>
        <a:lstStyle/>
        <a:p>
          <a:r>
            <a:rPr lang="en-US" dirty="0"/>
            <a:t>If Windy = TRUE</a:t>
          </a:r>
          <a:endParaRPr lang="en-ID" dirty="0"/>
        </a:p>
      </dgm:t>
    </dgm:pt>
    <dgm:pt modelId="{45C483BF-FDC9-4082-B16A-2FEDB3EB1DC6}" type="parTrans" cxnId="{52845FE0-C317-4EDA-BB18-056B3076831B}">
      <dgm:prSet/>
      <dgm:spPr/>
      <dgm:t>
        <a:bodyPr/>
        <a:lstStyle/>
        <a:p>
          <a:endParaRPr lang="en-ID"/>
        </a:p>
      </dgm:t>
    </dgm:pt>
    <dgm:pt modelId="{D561E933-CD82-4979-8AC7-B94A9D47E477}" type="sibTrans" cxnId="{52845FE0-C317-4EDA-BB18-056B3076831B}">
      <dgm:prSet/>
      <dgm:spPr/>
      <dgm:t>
        <a:bodyPr/>
        <a:lstStyle/>
        <a:p>
          <a:endParaRPr lang="en-ID"/>
        </a:p>
      </dgm:t>
    </dgm:pt>
    <dgm:pt modelId="{9B241878-5624-4367-A7C3-4C964B3B41FF}">
      <dgm:prSet phldrT="[Text]"/>
      <dgm:spPr/>
      <dgm:t>
        <a:bodyPr/>
        <a:lstStyle/>
        <a:p>
          <a:r>
            <a:rPr lang="en-US" dirty="0"/>
            <a:t>Yes, I Golf</a:t>
          </a:r>
          <a:endParaRPr lang="en-ID" dirty="0"/>
        </a:p>
      </dgm:t>
    </dgm:pt>
    <dgm:pt modelId="{F84D41C5-00B4-412B-A4E4-6299D0404F3A}" type="parTrans" cxnId="{6C0ED772-DB62-480F-AA3B-4A1FE57E2B5E}">
      <dgm:prSet/>
      <dgm:spPr/>
      <dgm:t>
        <a:bodyPr/>
        <a:lstStyle/>
        <a:p>
          <a:endParaRPr lang="en-ID"/>
        </a:p>
      </dgm:t>
    </dgm:pt>
    <dgm:pt modelId="{1D0FF6BB-2397-4686-8010-AE483DA6F38C}" type="sibTrans" cxnId="{6C0ED772-DB62-480F-AA3B-4A1FE57E2B5E}">
      <dgm:prSet/>
      <dgm:spPr/>
      <dgm:t>
        <a:bodyPr/>
        <a:lstStyle/>
        <a:p>
          <a:endParaRPr lang="en-ID"/>
        </a:p>
      </dgm:t>
    </dgm:pt>
    <dgm:pt modelId="{86EC1EE7-4732-4919-9572-10907E9661ED}">
      <dgm:prSet phldrT="[Text]"/>
      <dgm:spPr/>
      <dgm:t>
        <a:bodyPr/>
        <a:lstStyle/>
        <a:p>
          <a:r>
            <a:rPr lang="en-US" dirty="0"/>
            <a:t>If Humidity = High</a:t>
          </a:r>
          <a:endParaRPr lang="en-ID" dirty="0"/>
        </a:p>
      </dgm:t>
    </dgm:pt>
    <dgm:pt modelId="{7C0028F8-13A7-44A9-B14C-F85883B9682F}" type="parTrans" cxnId="{6E542657-EF85-4363-B0F0-9A3AE5704FA4}">
      <dgm:prSet/>
      <dgm:spPr/>
      <dgm:t>
        <a:bodyPr/>
        <a:lstStyle/>
        <a:p>
          <a:endParaRPr lang="en-ID"/>
        </a:p>
      </dgm:t>
    </dgm:pt>
    <dgm:pt modelId="{B2A3E4CC-141D-40E7-9EF2-96248288C17F}" type="sibTrans" cxnId="{6E542657-EF85-4363-B0F0-9A3AE5704FA4}">
      <dgm:prSet/>
      <dgm:spPr/>
      <dgm:t>
        <a:bodyPr/>
        <a:lstStyle/>
        <a:p>
          <a:endParaRPr lang="en-ID"/>
        </a:p>
      </dgm:t>
    </dgm:pt>
    <dgm:pt modelId="{5EE938B5-5662-4FBD-9679-C5EC7BAC7887}">
      <dgm:prSet phldrT="[Text]"/>
      <dgm:spPr/>
      <dgm:t>
        <a:bodyPr/>
        <a:lstStyle/>
        <a:p>
          <a:r>
            <a:rPr lang="en-US" dirty="0"/>
            <a:t>No, I Don’t Play Golf</a:t>
          </a:r>
          <a:endParaRPr lang="en-ID" dirty="0"/>
        </a:p>
      </dgm:t>
    </dgm:pt>
    <dgm:pt modelId="{2A578BCE-8465-42CB-BE5D-56CB8969F0FD}" type="parTrans" cxnId="{79A7FFB5-71E3-41B3-A8B3-78FEE40D6DDB}">
      <dgm:prSet/>
      <dgm:spPr/>
      <dgm:t>
        <a:bodyPr/>
        <a:lstStyle/>
        <a:p>
          <a:endParaRPr lang="en-ID"/>
        </a:p>
      </dgm:t>
    </dgm:pt>
    <dgm:pt modelId="{08EC249D-A3CE-454D-A627-45EC4CFF92AE}" type="sibTrans" cxnId="{79A7FFB5-71E3-41B3-A8B3-78FEE40D6DDB}">
      <dgm:prSet/>
      <dgm:spPr/>
      <dgm:t>
        <a:bodyPr/>
        <a:lstStyle/>
        <a:p>
          <a:endParaRPr lang="en-ID"/>
        </a:p>
      </dgm:t>
    </dgm:pt>
    <dgm:pt modelId="{FEFCB19F-29AD-4200-8534-0F307497062B}">
      <dgm:prSet phldrT="[Text]"/>
      <dgm:spPr/>
      <dgm:t>
        <a:bodyPr/>
        <a:lstStyle/>
        <a:p>
          <a:r>
            <a:rPr lang="en-US" dirty="0"/>
            <a:t>If Humidity = Normal</a:t>
          </a:r>
          <a:endParaRPr lang="en-ID" dirty="0"/>
        </a:p>
      </dgm:t>
    </dgm:pt>
    <dgm:pt modelId="{B7512A18-5944-4645-B02D-157A514E3EA5}" type="parTrans" cxnId="{48890C05-EE4F-46E3-B78D-0275582CA93E}">
      <dgm:prSet/>
      <dgm:spPr/>
      <dgm:t>
        <a:bodyPr/>
        <a:lstStyle/>
        <a:p>
          <a:endParaRPr lang="en-ID"/>
        </a:p>
      </dgm:t>
    </dgm:pt>
    <dgm:pt modelId="{4E0150AE-6FAF-4751-B7CF-3B906A39EBF0}" type="sibTrans" cxnId="{48890C05-EE4F-46E3-B78D-0275582CA93E}">
      <dgm:prSet/>
      <dgm:spPr/>
      <dgm:t>
        <a:bodyPr/>
        <a:lstStyle/>
        <a:p>
          <a:endParaRPr lang="en-ID"/>
        </a:p>
      </dgm:t>
    </dgm:pt>
    <dgm:pt modelId="{91E1592D-7A74-410B-BF58-E35A90488F4E}">
      <dgm:prSet phldrT="[Text]"/>
      <dgm:spPr/>
      <dgm:t>
        <a:bodyPr/>
        <a:lstStyle/>
        <a:p>
          <a:r>
            <a:rPr lang="en-US" dirty="0"/>
            <a:t>YES, I Play Golf</a:t>
          </a:r>
          <a:endParaRPr lang="en-ID" dirty="0"/>
        </a:p>
      </dgm:t>
    </dgm:pt>
    <dgm:pt modelId="{431103E9-A131-4F6E-9516-8AD5580B016A}" type="parTrans" cxnId="{D5CE7ACB-E392-4190-B878-AD7CE77C2D5D}">
      <dgm:prSet/>
      <dgm:spPr/>
      <dgm:t>
        <a:bodyPr/>
        <a:lstStyle/>
        <a:p>
          <a:endParaRPr lang="en-ID"/>
        </a:p>
      </dgm:t>
    </dgm:pt>
    <dgm:pt modelId="{E16AAE17-5CA2-4DAA-82BF-B797F40320DB}" type="sibTrans" cxnId="{D5CE7ACB-E392-4190-B878-AD7CE77C2D5D}">
      <dgm:prSet/>
      <dgm:spPr/>
      <dgm:t>
        <a:bodyPr/>
        <a:lstStyle/>
        <a:p>
          <a:endParaRPr lang="en-ID"/>
        </a:p>
      </dgm:t>
    </dgm:pt>
    <dgm:pt modelId="{9BF41041-4155-4ABB-BEE3-1146C77D3CA3}">
      <dgm:prSet phldrT="[Text]"/>
      <dgm:spPr/>
      <dgm:t>
        <a:bodyPr/>
        <a:lstStyle/>
        <a:p>
          <a:r>
            <a:rPr lang="en-US" dirty="0"/>
            <a:t>If Temperature = Very Hot</a:t>
          </a:r>
          <a:endParaRPr lang="en-ID" dirty="0"/>
        </a:p>
      </dgm:t>
    </dgm:pt>
    <dgm:pt modelId="{197DCA09-63CC-4277-B79A-A216EF54D3C0}" type="parTrans" cxnId="{7FD243EB-77B9-43DA-9DED-872B8F9D8C9E}">
      <dgm:prSet/>
      <dgm:spPr/>
      <dgm:t>
        <a:bodyPr/>
        <a:lstStyle/>
        <a:p>
          <a:endParaRPr lang="en-ID"/>
        </a:p>
      </dgm:t>
    </dgm:pt>
    <dgm:pt modelId="{7EF6BD1F-B57D-4793-A620-32BA249CDDA8}" type="sibTrans" cxnId="{7FD243EB-77B9-43DA-9DED-872B8F9D8C9E}">
      <dgm:prSet/>
      <dgm:spPr/>
      <dgm:t>
        <a:bodyPr/>
        <a:lstStyle/>
        <a:p>
          <a:endParaRPr lang="en-ID"/>
        </a:p>
      </dgm:t>
    </dgm:pt>
    <dgm:pt modelId="{22007B0D-BB69-4138-8C81-FC0098B98B1E}">
      <dgm:prSet phldrT="[Text]"/>
      <dgm:spPr/>
      <dgm:t>
        <a:bodyPr/>
        <a:lstStyle/>
        <a:p>
          <a:r>
            <a:rPr lang="en-US" dirty="0"/>
            <a:t>No, I don’t  Play Golf</a:t>
          </a:r>
          <a:endParaRPr lang="en-ID" dirty="0"/>
        </a:p>
      </dgm:t>
    </dgm:pt>
    <dgm:pt modelId="{ABAC03E4-8542-45EC-BC3B-8AC58FF148B6}" type="parTrans" cxnId="{9FD8B858-4539-4F96-B98B-4B7555CE2A88}">
      <dgm:prSet/>
      <dgm:spPr/>
      <dgm:t>
        <a:bodyPr/>
        <a:lstStyle/>
        <a:p>
          <a:endParaRPr lang="en-ID"/>
        </a:p>
      </dgm:t>
    </dgm:pt>
    <dgm:pt modelId="{C694FA6F-8341-4CC5-9112-CF8EB3EE41B7}" type="sibTrans" cxnId="{9FD8B858-4539-4F96-B98B-4B7555CE2A88}">
      <dgm:prSet/>
      <dgm:spPr/>
      <dgm:t>
        <a:bodyPr/>
        <a:lstStyle/>
        <a:p>
          <a:endParaRPr lang="en-ID"/>
        </a:p>
      </dgm:t>
    </dgm:pt>
    <dgm:pt modelId="{81DA808F-209E-4204-BA08-3278382D8BF2}" type="pres">
      <dgm:prSet presAssocID="{8D7EC44C-719F-4911-9E12-CD809A237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A0A10-9B72-4741-BAD1-F4EC04E2CA93}" type="pres">
      <dgm:prSet presAssocID="{D36AC0DB-0ED4-4655-A771-22A097F78A57}" presName="hierRoot1" presStyleCnt="0"/>
      <dgm:spPr/>
    </dgm:pt>
    <dgm:pt modelId="{665B0AE7-EEAC-41E6-A9E4-000D9D9E3F36}" type="pres">
      <dgm:prSet presAssocID="{D36AC0DB-0ED4-4655-A771-22A097F78A57}" presName="composite" presStyleCnt="0"/>
      <dgm:spPr/>
    </dgm:pt>
    <dgm:pt modelId="{226EC9B6-5612-43B9-8234-43AF5F9FE2F0}" type="pres">
      <dgm:prSet presAssocID="{D36AC0DB-0ED4-4655-A771-22A097F78A57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solid fill"/>
        </a:ext>
      </dgm:extLst>
    </dgm:pt>
    <dgm:pt modelId="{8EF6001F-CAEF-4549-B1AE-C09A36A857F4}" type="pres">
      <dgm:prSet presAssocID="{D36AC0DB-0ED4-4655-A771-22A097F78A57}" presName="text" presStyleLbl="revTx" presStyleIdx="0" presStyleCnt="14">
        <dgm:presLayoutVars>
          <dgm:chPref val="3"/>
        </dgm:presLayoutVars>
      </dgm:prSet>
      <dgm:spPr/>
    </dgm:pt>
    <dgm:pt modelId="{E6D29568-3469-4F78-ACEC-40273CC32290}" type="pres">
      <dgm:prSet presAssocID="{D36AC0DB-0ED4-4655-A771-22A097F78A57}" presName="hierChild2" presStyleCnt="0"/>
      <dgm:spPr/>
    </dgm:pt>
    <dgm:pt modelId="{13C8B8BF-6307-497E-80E3-E9E9B422D216}" type="pres">
      <dgm:prSet presAssocID="{BD9814DC-6F60-455A-A45C-DD223E989435}" presName="Name10" presStyleLbl="parChTrans1D2" presStyleIdx="0" presStyleCnt="3"/>
      <dgm:spPr/>
    </dgm:pt>
    <dgm:pt modelId="{24FFC131-3F33-4EFB-9A35-F3DDC929E146}" type="pres">
      <dgm:prSet presAssocID="{6C9CD537-5A0D-4899-A015-8F880A2A6230}" presName="hierRoot2" presStyleCnt="0"/>
      <dgm:spPr/>
    </dgm:pt>
    <dgm:pt modelId="{C59850E7-F427-4BB9-AACD-A07770948014}" type="pres">
      <dgm:prSet presAssocID="{6C9CD537-5A0D-4899-A015-8F880A2A6230}" presName="composite2" presStyleCnt="0"/>
      <dgm:spPr/>
    </dgm:pt>
    <dgm:pt modelId="{F3066FEF-8F5D-4589-978E-38B1CDABA56F}" type="pres">
      <dgm:prSet presAssocID="{6C9CD537-5A0D-4899-A015-8F880A2A6230}" presName="image2" presStyleLbl="node2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ABEB4AAF-17E9-4309-966C-DB81C3A6D4D2}" type="pres">
      <dgm:prSet presAssocID="{6C9CD537-5A0D-4899-A015-8F880A2A6230}" presName="text2" presStyleLbl="revTx" presStyleIdx="1" presStyleCnt="14">
        <dgm:presLayoutVars>
          <dgm:chPref val="3"/>
        </dgm:presLayoutVars>
      </dgm:prSet>
      <dgm:spPr/>
    </dgm:pt>
    <dgm:pt modelId="{17D05A31-8F4E-4772-BCE8-545AE830DC60}" type="pres">
      <dgm:prSet presAssocID="{6C9CD537-5A0D-4899-A015-8F880A2A6230}" presName="hierChild3" presStyleCnt="0"/>
      <dgm:spPr/>
    </dgm:pt>
    <dgm:pt modelId="{90C58531-E57F-49C6-A730-CA7A0A70A3A1}" type="pres">
      <dgm:prSet presAssocID="{65C5D44C-0E51-47A5-B8BB-F981B3A1C0C9}" presName="Name17" presStyleLbl="parChTrans1D3" presStyleIdx="0" presStyleCnt="5"/>
      <dgm:spPr/>
    </dgm:pt>
    <dgm:pt modelId="{8BEFF636-5096-4C93-AB8D-BBAC729F352E}" type="pres">
      <dgm:prSet presAssocID="{8BFE1493-B211-40E4-9ECD-A8830F415B45}" presName="hierRoot3" presStyleCnt="0"/>
      <dgm:spPr/>
    </dgm:pt>
    <dgm:pt modelId="{344193B2-10E3-4BDE-912E-6BCF40D8D236}" type="pres">
      <dgm:prSet presAssocID="{8BFE1493-B211-40E4-9ECD-A8830F415B45}" presName="composite3" presStyleCnt="0"/>
      <dgm:spPr/>
    </dgm:pt>
    <dgm:pt modelId="{A0CD165A-A1F1-486B-B611-891F5BC1001E}" type="pres">
      <dgm:prSet presAssocID="{8BFE1493-B211-40E4-9ECD-A8830F415B45}" presName="image3" presStyleLbl="node3" presStyleIdx="0" presStyleCnt="5" custLinFactNeighborY="96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AECF2046-439E-4086-A0F1-DE3F1FDA43D5}" type="pres">
      <dgm:prSet presAssocID="{8BFE1493-B211-40E4-9ECD-A8830F415B45}" presName="text3" presStyleLbl="revTx" presStyleIdx="2" presStyleCnt="14">
        <dgm:presLayoutVars>
          <dgm:chPref val="3"/>
        </dgm:presLayoutVars>
      </dgm:prSet>
      <dgm:spPr/>
    </dgm:pt>
    <dgm:pt modelId="{3D1E2997-2E91-464B-ABE0-54D89FFE656F}" type="pres">
      <dgm:prSet presAssocID="{8BFE1493-B211-40E4-9ECD-A8830F415B45}" presName="hierChild4" presStyleCnt="0"/>
      <dgm:spPr/>
    </dgm:pt>
    <dgm:pt modelId="{0351083E-1AF1-4F4A-9E2C-9D9209AA1118}" type="pres">
      <dgm:prSet presAssocID="{F84D41C5-00B4-412B-A4E4-6299D0404F3A}" presName="Name23" presStyleLbl="parChTrans1D4" presStyleIdx="0" presStyleCnt="5"/>
      <dgm:spPr/>
    </dgm:pt>
    <dgm:pt modelId="{595A2555-C05D-4345-B6BD-4B6211723359}" type="pres">
      <dgm:prSet presAssocID="{9B241878-5624-4367-A7C3-4C964B3B41FF}" presName="hierRoot4" presStyleCnt="0"/>
      <dgm:spPr/>
    </dgm:pt>
    <dgm:pt modelId="{693532D7-3570-4604-B460-5699323AB7E2}" type="pres">
      <dgm:prSet presAssocID="{9B241878-5624-4367-A7C3-4C964B3B41FF}" presName="composite4" presStyleCnt="0"/>
      <dgm:spPr/>
    </dgm:pt>
    <dgm:pt modelId="{7C128162-0A4D-451B-BB5D-EE161680A67B}" type="pres">
      <dgm:prSet presAssocID="{9B241878-5624-4367-A7C3-4C964B3B41FF}" presName="image4" presStyleLbl="node4" presStyleIdx="0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F7781BC5-A509-45D3-BAF8-249D53B780DD}" type="pres">
      <dgm:prSet presAssocID="{9B241878-5624-4367-A7C3-4C964B3B41FF}" presName="text4" presStyleLbl="revTx" presStyleIdx="3" presStyleCnt="14">
        <dgm:presLayoutVars>
          <dgm:chPref val="3"/>
        </dgm:presLayoutVars>
      </dgm:prSet>
      <dgm:spPr/>
    </dgm:pt>
    <dgm:pt modelId="{93091987-FD21-4443-AE7B-60BEF5ACE1FC}" type="pres">
      <dgm:prSet presAssocID="{9B241878-5624-4367-A7C3-4C964B3B41FF}" presName="hierChild5" presStyleCnt="0"/>
      <dgm:spPr/>
    </dgm:pt>
    <dgm:pt modelId="{2F98BA2E-3DAB-4E5C-AE40-E196B09A3F29}" type="pres">
      <dgm:prSet presAssocID="{45C483BF-FDC9-4082-B16A-2FEDB3EB1DC6}" presName="Name17" presStyleLbl="parChTrans1D3" presStyleIdx="1" presStyleCnt="5"/>
      <dgm:spPr/>
    </dgm:pt>
    <dgm:pt modelId="{067A2CFB-17F1-4C1D-B22E-4EE22C3CD514}" type="pres">
      <dgm:prSet presAssocID="{7348EC93-5ED1-468F-9116-789E75E38BCB}" presName="hierRoot3" presStyleCnt="0"/>
      <dgm:spPr/>
    </dgm:pt>
    <dgm:pt modelId="{9DC21854-F4D8-4668-8ACB-84B917885096}" type="pres">
      <dgm:prSet presAssocID="{7348EC93-5ED1-468F-9116-789E75E38BCB}" presName="composite3" presStyleCnt="0"/>
      <dgm:spPr/>
    </dgm:pt>
    <dgm:pt modelId="{611FEC0C-0C9E-41D9-85E9-22CDEB538FD9}" type="pres">
      <dgm:prSet presAssocID="{7348EC93-5ED1-468F-9116-789E75E38BCB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y with solid fill"/>
        </a:ext>
      </dgm:extLst>
    </dgm:pt>
    <dgm:pt modelId="{948C3D1B-8571-427F-A8E8-67815F30D0FC}" type="pres">
      <dgm:prSet presAssocID="{7348EC93-5ED1-468F-9116-789E75E38BCB}" presName="text3" presStyleLbl="revTx" presStyleIdx="4" presStyleCnt="14">
        <dgm:presLayoutVars>
          <dgm:chPref val="3"/>
        </dgm:presLayoutVars>
      </dgm:prSet>
      <dgm:spPr/>
    </dgm:pt>
    <dgm:pt modelId="{2A145D68-7985-4595-B7E7-965941ACA42D}" type="pres">
      <dgm:prSet presAssocID="{7348EC93-5ED1-468F-9116-789E75E38BCB}" presName="hierChild4" presStyleCnt="0"/>
      <dgm:spPr/>
    </dgm:pt>
    <dgm:pt modelId="{D44C7689-A4DB-4FBA-A873-AA2FFAE694BA}" type="pres">
      <dgm:prSet presAssocID="{D45C1886-E527-4D8E-B9C4-1698AE132029}" presName="Name23" presStyleLbl="parChTrans1D4" presStyleIdx="1" presStyleCnt="5"/>
      <dgm:spPr/>
    </dgm:pt>
    <dgm:pt modelId="{FC5F346D-7CC4-455D-9A36-253C8BED5F73}" type="pres">
      <dgm:prSet presAssocID="{55008090-EEDF-486F-A87E-A1B0B68A2F3E}" presName="hierRoot4" presStyleCnt="0"/>
      <dgm:spPr/>
    </dgm:pt>
    <dgm:pt modelId="{26C7F890-C2B7-4E05-8EC4-F4F82682EB78}" type="pres">
      <dgm:prSet presAssocID="{55008090-EEDF-486F-A87E-A1B0B68A2F3E}" presName="composite4" presStyleCnt="0"/>
      <dgm:spPr/>
    </dgm:pt>
    <dgm:pt modelId="{15E6D8CF-83CE-4F0F-909A-C7E337A04CC1}" type="pres">
      <dgm:prSet presAssocID="{55008090-EEDF-486F-A87E-A1B0B68A2F3E}" presName="image4" presStyleLbl="node4" presStyleIdx="1" presStyleCnt="5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1A0AE422-CB3D-4400-9672-C9F5194E2E75}" type="pres">
      <dgm:prSet presAssocID="{55008090-EEDF-486F-A87E-A1B0B68A2F3E}" presName="text4" presStyleLbl="revTx" presStyleIdx="5" presStyleCnt="14">
        <dgm:presLayoutVars>
          <dgm:chPref val="3"/>
        </dgm:presLayoutVars>
      </dgm:prSet>
      <dgm:spPr/>
    </dgm:pt>
    <dgm:pt modelId="{6D43C587-B074-4ADB-87EE-4EC084EFD67C}" type="pres">
      <dgm:prSet presAssocID="{55008090-EEDF-486F-A87E-A1B0B68A2F3E}" presName="hierChild5" presStyleCnt="0"/>
      <dgm:spPr/>
    </dgm:pt>
    <dgm:pt modelId="{6A30BCEF-C18F-4E5D-8D93-A73F7C3FB358}" type="pres">
      <dgm:prSet presAssocID="{D671D2CE-8DAB-4FF3-BE2F-DF5E0BA67DCA}" presName="Name10" presStyleLbl="parChTrans1D2" presStyleIdx="1" presStyleCnt="3"/>
      <dgm:spPr/>
    </dgm:pt>
    <dgm:pt modelId="{2F236B34-2E7E-4314-8D93-80BE0D3CA660}" type="pres">
      <dgm:prSet presAssocID="{3BEEC3FE-EDDF-4F08-B17E-993F2F17F6BE}" presName="hierRoot2" presStyleCnt="0"/>
      <dgm:spPr/>
    </dgm:pt>
    <dgm:pt modelId="{7AA95B20-C3F8-44E4-9979-72FE77951571}" type="pres">
      <dgm:prSet presAssocID="{3BEEC3FE-EDDF-4F08-B17E-993F2F17F6BE}" presName="composite2" presStyleCnt="0"/>
      <dgm:spPr/>
    </dgm:pt>
    <dgm:pt modelId="{492ADE1A-6AEB-48BF-AE52-DF225593E544}" type="pres">
      <dgm:prSet presAssocID="{3BEEC3FE-EDDF-4F08-B17E-993F2F17F6BE}" presName="image2" presStyleLbl="node2" presStyleIdx="1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E313E09E-603E-4934-8EF3-69E4F1393F6C}" type="pres">
      <dgm:prSet presAssocID="{3BEEC3FE-EDDF-4F08-B17E-993F2F17F6BE}" presName="text2" presStyleLbl="revTx" presStyleIdx="6" presStyleCnt="14">
        <dgm:presLayoutVars>
          <dgm:chPref val="3"/>
        </dgm:presLayoutVars>
      </dgm:prSet>
      <dgm:spPr/>
    </dgm:pt>
    <dgm:pt modelId="{05906236-19CF-46C3-912A-15E2709AE030}" type="pres">
      <dgm:prSet presAssocID="{3BEEC3FE-EDDF-4F08-B17E-993F2F17F6BE}" presName="hierChild3" presStyleCnt="0"/>
      <dgm:spPr/>
    </dgm:pt>
    <dgm:pt modelId="{EC2148CF-72E3-44D7-8B65-D1851695017F}" type="pres">
      <dgm:prSet presAssocID="{197DCA09-63CC-4277-B79A-A216EF54D3C0}" presName="Name17" presStyleLbl="parChTrans1D3" presStyleIdx="2" presStyleCnt="5"/>
      <dgm:spPr/>
    </dgm:pt>
    <dgm:pt modelId="{CE38CCC5-A851-4C7F-BD54-516CD828CAB0}" type="pres">
      <dgm:prSet presAssocID="{9BF41041-4155-4ABB-BEE3-1146C77D3CA3}" presName="hierRoot3" presStyleCnt="0"/>
      <dgm:spPr/>
    </dgm:pt>
    <dgm:pt modelId="{DD1CBD51-C14D-4AD8-9001-8F357F8660F3}" type="pres">
      <dgm:prSet presAssocID="{9BF41041-4155-4ABB-BEE3-1146C77D3CA3}" presName="composite3" presStyleCnt="0"/>
      <dgm:spPr/>
    </dgm:pt>
    <dgm:pt modelId="{9DB53049-EBEC-441D-A555-259E8EC958D9}" type="pres">
      <dgm:prSet presAssocID="{9BF41041-4155-4ABB-BEE3-1146C77D3CA3}" presName="image3" presStyleLbl="node3" presStyleIdx="2" presStyleCnt="5"/>
      <dgm:spPr>
        <a:blipFill>
          <a:blip xmlns:r="http://schemas.openxmlformats.org/officeDocument/2006/relationships"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334B5FEE-64E4-44AF-AEE8-237E4BADB3D6}" type="pres">
      <dgm:prSet presAssocID="{9BF41041-4155-4ABB-BEE3-1146C77D3CA3}" presName="text3" presStyleLbl="revTx" presStyleIdx="7" presStyleCnt="14">
        <dgm:presLayoutVars>
          <dgm:chPref val="3"/>
        </dgm:presLayoutVars>
      </dgm:prSet>
      <dgm:spPr/>
    </dgm:pt>
    <dgm:pt modelId="{F54D0990-02AA-4FB3-AFA2-33E9FF688B16}" type="pres">
      <dgm:prSet presAssocID="{9BF41041-4155-4ABB-BEE3-1146C77D3CA3}" presName="hierChild4" presStyleCnt="0"/>
      <dgm:spPr/>
    </dgm:pt>
    <dgm:pt modelId="{79A0FD00-4E8A-4F19-9106-B517B7B1C258}" type="pres">
      <dgm:prSet presAssocID="{ABAC03E4-8542-45EC-BC3B-8AC58FF148B6}" presName="Name23" presStyleLbl="parChTrans1D4" presStyleIdx="2" presStyleCnt="5"/>
      <dgm:spPr/>
    </dgm:pt>
    <dgm:pt modelId="{42B56EC4-80B6-493A-B1DA-BF35A01E4CFA}" type="pres">
      <dgm:prSet presAssocID="{22007B0D-BB69-4138-8C81-FC0098B98B1E}" presName="hierRoot4" presStyleCnt="0"/>
      <dgm:spPr/>
    </dgm:pt>
    <dgm:pt modelId="{47DF39DC-9898-4CE9-82EB-34FA9F53D985}" type="pres">
      <dgm:prSet presAssocID="{22007B0D-BB69-4138-8C81-FC0098B98B1E}" presName="composite4" presStyleCnt="0"/>
      <dgm:spPr/>
    </dgm:pt>
    <dgm:pt modelId="{78B1AD56-074B-4A1F-99EF-D7D2D1934A1F}" type="pres">
      <dgm:prSet presAssocID="{22007B0D-BB69-4138-8C81-FC0098B98B1E}" presName="image4" presStyleLbl="node4" presStyleIdx="2" presStyleCnt="5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AB6B854D-6032-454D-92B3-1E71D34C10B6}" type="pres">
      <dgm:prSet presAssocID="{22007B0D-BB69-4138-8C81-FC0098B98B1E}" presName="text4" presStyleLbl="revTx" presStyleIdx="8" presStyleCnt="14">
        <dgm:presLayoutVars>
          <dgm:chPref val="3"/>
        </dgm:presLayoutVars>
      </dgm:prSet>
      <dgm:spPr/>
    </dgm:pt>
    <dgm:pt modelId="{BA397505-47C9-4D61-B230-6180CBC2FB88}" type="pres">
      <dgm:prSet presAssocID="{22007B0D-BB69-4138-8C81-FC0098B98B1E}" presName="hierChild5" presStyleCnt="0"/>
      <dgm:spPr/>
    </dgm:pt>
    <dgm:pt modelId="{DECAFFEF-9ADC-456F-9491-EEF8DA105FC0}" type="pres">
      <dgm:prSet presAssocID="{A2FF9C2C-4BD2-4C8D-A2F1-7059B12B5BD7}" presName="Name10" presStyleLbl="parChTrans1D2" presStyleIdx="2" presStyleCnt="3"/>
      <dgm:spPr/>
    </dgm:pt>
    <dgm:pt modelId="{DFA8CE1F-33C8-48FC-9C46-16E5F951E2C1}" type="pres">
      <dgm:prSet presAssocID="{C7D1D492-219C-4B5F-B17A-3FCCDCE84D58}" presName="hierRoot2" presStyleCnt="0"/>
      <dgm:spPr/>
    </dgm:pt>
    <dgm:pt modelId="{C127A028-089D-45D2-B15A-2463B1679171}" type="pres">
      <dgm:prSet presAssocID="{C7D1D492-219C-4B5F-B17A-3FCCDCE84D58}" presName="composite2" presStyleCnt="0"/>
      <dgm:spPr/>
    </dgm:pt>
    <dgm:pt modelId="{A98AC4C0-0F22-4C21-8AF0-1A307E829BFB}" type="pres">
      <dgm:prSet presAssocID="{C7D1D492-219C-4B5F-B17A-3FCCDCE84D58}" presName="image2" presStyleLbl="node2" presStyleIdx="2" presStyleCnt="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 with solid fill"/>
        </a:ext>
      </dgm:extLst>
    </dgm:pt>
    <dgm:pt modelId="{7459AA19-10DB-48A4-8798-134FB12CDE38}" type="pres">
      <dgm:prSet presAssocID="{C7D1D492-219C-4B5F-B17A-3FCCDCE84D58}" presName="text2" presStyleLbl="revTx" presStyleIdx="9" presStyleCnt="14">
        <dgm:presLayoutVars>
          <dgm:chPref val="3"/>
        </dgm:presLayoutVars>
      </dgm:prSet>
      <dgm:spPr/>
    </dgm:pt>
    <dgm:pt modelId="{B81BF753-DE69-4BB4-ABD9-323915480052}" type="pres">
      <dgm:prSet presAssocID="{C7D1D492-219C-4B5F-B17A-3FCCDCE84D58}" presName="hierChild3" presStyleCnt="0"/>
      <dgm:spPr/>
    </dgm:pt>
    <dgm:pt modelId="{B30A1923-6B2F-4D48-BA03-3433C58EFA79}" type="pres">
      <dgm:prSet presAssocID="{B7512A18-5944-4645-B02D-157A514E3EA5}" presName="Name17" presStyleLbl="parChTrans1D3" presStyleIdx="3" presStyleCnt="5"/>
      <dgm:spPr/>
    </dgm:pt>
    <dgm:pt modelId="{450D4DDA-2C92-4295-888B-48934A113089}" type="pres">
      <dgm:prSet presAssocID="{FEFCB19F-29AD-4200-8534-0F307497062B}" presName="hierRoot3" presStyleCnt="0"/>
      <dgm:spPr/>
    </dgm:pt>
    <dgm:pt modelId="{42D425AD-6D1C-440B-AADC-E3D80BA2E4D7}" type="pres">
      <dgm:prSet presAssocID="{FEFCB19F-29AD-4200-8534-0F307497062B}" presName="composite3" presStyleCnt="0"/>
      <dgm:spPr/>
    </dgm:pt>
    <dgm:pt modelId="{429FAB20-9960-4145-9BC8-A4A6EEB9B2D6}" type="pres">
      <dgm:prSet presAssocID="{FEFCB19F-29AD-4200-8534-0F307497062B}" presName="image3" presStyleLbl="node3" presStyleIdx="3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16F7A41A-FFEF-42F3-8A84-19FFCEE0275E}" type="pres">
      <dgm:prSet presAssocID="{FEFCB19F-29AD-4200-8534-0F307497062B}" presName="text3" presStyleLbl="revTx" presStyleIdx="10" presStyleCnt="14">
        <dgm:presLayoutVars>
          <dgm:chPref val="3"/>
        </dgm:presLayoutVars>
      </dgm:prSet>
      <dgm:spPr/>
    </dgm:pt>
    <dgm:pt modelId="{C2BBB1FF-7C5D-4D77-A7FC-3B64E1CB299E}" type="pres">
      <dgm:prSet presAssocID="{FEFCB19F-29AD-4200-8534-0F307497062B}" presName="hierChild4" presStyleCnt="0"/>
      <dgm:spPr/>
    </dgm:pt>
    <dgm:pt modelId="{B78CBD76-C285-476C-8885-6B7F21B4E2D4}" type="pres">
      <dgm:prSet presAssocID="{431103E9-A131-4F6E-9516-8AD5580B016A}" presName="Name23" presStyleLbl="parChTrans1D4" presStyleIdx="3" presStyleCnt="5"/>
      <dgm:spPr/>
    </dgm:pt>
    <dgm:pt modelId="{58E1AB6B-DCD4-4A8F-8F78-CADA1B6FEBD6}" type="pres">
      <dgm:prSet presAssocID="{91E1592D-7A74-410B-BF58-E35A90488F4E}" presName="hierRoot4" presStyleCnt="0"/>
      <dgm:spPr/>
    </dgm:pt>
    <dgm:pt modelId="{3A3A1E75-1D34-4C5F-B8F0-7A68EEE8FF4D}" type="pres">
      <dgm:prSet presAssocID="{91E1592D-7A74-410B-BF58-E35A90488F4E}" presName="composite4" presStyleCnt="0"/>
      <dgm:spPr/>
    </dgm:pt>
    <dgm:pt modelId="{9F259252-4911-4809-9509-0FFCDFF3773E}" type="pres">
      <dgm:prSet presAssocID="{91E1592D-7A74-410B-BF58-E35A90488F4E}" presName="image4" presStyleLbl="node4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0FAA4262-DC90-45A0-832A-A92796C0D5F6}" type="pres">
      <dgm:prSet presAssocID="{91E1592D-7A74-410B-BF58-E35A90488F4E}" presName="text4" presStyleLbl="revTx" presStyleIdx="11" presStyleCnt="14">
        <dgm:presLayoutVars>
          <dgm:chPref val="3"/>
        </dgm:presLayoutVars>
      </dgm:prSet>
      <dgm:spPr/>
    </dgm:pt>
    <dgm:pt modelId="{19E63237-D15F-4A70-9428-6ABE5226416C}" type="pres">
      <dgm:prSet presAssocID="{91E1592D-7A74-410B-BF58-E35A90488F4E}" presName="hierChild5" presStyleCnt="0"/>
      <dgm:spPr/>
    </dgm:pt>
    <dgm:pt modelId="{695D70FD-4821-4AA6-A67F-9450DB9C14AD}" type="pres">
      <dgm:prSet presAssocID="{7C0028F8-13A7-44A9-B14C-F85883B9682F}" presName="Name17" presStyleLbl="parChTrans1D3" presStyleIdx="4" presStyleCnt="5"/>
      <dgm:spPr/>
    </dgm:pt>
    <dgm:pt modelId="{6773C4E1-A0B7-49EE-B9DD-F818057ECC58}" type="pres">
      <dgm:prSet presAssocID="{86EC1EE7-4732-4919-9572-10907E9661ED}" presName="hierRoot3" presStyleCnt="0"/>
      <dgm:spPr/>
    </dgm:pt>
    <dgm:pt modelId="{0C76ABFF-BAE8-4179-A573-84895AE7329D}" type="pres">
      <dgm:prSet presAssocID="{86EC1EE7-4732-4919-9572-10907E9661ED}" presName="composite3" presStyleCnt="0"/>
      <dgm:spPr/>
    </dgm:pt>
    <dgm:pt modelId="{1C897C0F-54EA-4911-A762-9DF10B9F9B78}" type="pres">
      <dgm:prSet presAssocID="{86EC1EE7-4732-4919-9572-10907E9661ED}" presName="image3" presStyleLbl="node3" presStyleIdx="4" presStyleCnt="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14D8AB25-457E-4F49-BB83-8F1BB381622F}" type="pres">
      <dgm:prSet presAssocID="{86EC1EE7-4732-4919-9572-10907E9661ED}" presName="text3" presStyleLbl="revTx" presStyleIdx="12" presStyleCnt="14">
        <dgm:presLayoutVars>
          <dgm:chPref val="3"/>
        </dgm:presLayoutVars>
      </dgm:prSet>
      <dgm:spPr/>
    </dgm:pt>
    <dgm:pt modelId="{73616843-C1A4-450E-92AE-9433B111D13F}" type="pres">
      <dgm:prSet presAssocID="{86EC1EE7-4732-4919-9572-10907E9661ED}" presName="hierChild4" presStyleCnt="0"/>
      <dgm:spPr/>
    </dgm:pt>
    <dgm:pt modelId="{67FB7122-3F4C-43DE-A6EF-27B2F1760092}" type="pres">
      <dgm:prSet presAssocID="{2A578BCE-8465-42CB-BE5D-56CB8969F0FD}" presName="Name23" presStyleLbl="parChTrans1D4" presStyleIdx="4" presStyleCnt="5"/>
      <dgm:spPr/>
    </dgm:pt>
    <dgm:pt modelId="{21CC992E-4CAC-4250-ADA4-91A15BFA82B2}" type="pres">
      <dgm:prSet presAssocID="{5EE938B5-5662-4FBD-9679-C5EC7BAC7887}" presName="hierRoot4" presStyleCnt="0"/>
      <dgm:spPr/>
    </dgm:pt>
    <dgm:pt modelId="{2C60AE25-8597-4FB8-A8EC-D36F1816509B}" type="pres">
      <dgm:prSet presAssocID="{5EE938B5-5662-4FBD-9679-C5EC7BAC7887}" presName="composite4" presStyleCnt="0"/>
      <dgm:spPr/>
    </dgm:pt>
    <dgm:pt modelId="{666DFA9D-8C86-42F0-BAC3-5D2DB1260037}" type="pres">
      <dgm:prSet presAssocID="{5EE938B5-5662-4FBD-9679-C5EC7BAC7887}" presName="image4" presStyleLbl="node4" presStyleIdx="4" presStyleCnt="5"/>
      <dgm:spPr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with solid fill"/>
        </a:ext>
      </dgm:extLst>
    </dgm:pt>
    <dgm:pt modelId="{7901DF34-387B-4A74-BBC8-BB0F50C8323E}" type="pres">
      <dgm:prSet presAssocID="{5EE938B5-5662-4FBD-9679-C5EC7BAC7887}" presName="text4" presStyleLbl="revTx" presStyleIdx="13" presStyleCnt="14">
        <dgm:presLayoutVars>
          <dgm:chPref val="3"/>
        </dgm:presLayoutVars>
      </dgm:prSet>
      <dgm:spPr/>
    </dgm:pt>
    <dgm:pt modelId="{9B2B99D8-9852-4241-ADE8-AA9A90C02A47}" type="pres">
      <dgm:prSet presAssocID="{5EE938B5-5662-4FBD-9679-C5EC7BAC7887}" presName="hierChild5" presStyleCnt="0"/>
      <dgm:spPr/>
    </dgm:pt>
  </dgm:ptLst>
  <dgm:cxnLst>
    <dgm:cxn modelId="{931F4204-C024-4855-826D-0546F4870078}" type="presOf" srcId="{D45C1886-E527-4D8E-B9C4-1698AE132029}" destId="{D44C7689-A4DB-4FBA-A873-AA2FFAE694BA}" srcOrd="0" destOrd="0" presId="urn:microsoft.com/office/officeart/2009/layout/CirclePictureHierarchy"/>
    <dgm:cxn modelId="{48890C05-EE4F-46E3-B78D-0275582CA93E}" srcId="{C7D1D492-219C-4B5F-B17A-3FCCDCE84D58}" destId="{FEFCB19F-29AD-4200-8534-0F307497062B}" srcOrd="0" destOrd="0" parTransId="{B7512A18-5944-4645-B02D-157A514E3EA5}" sibTransId="{4E0150AE-6FAF-4751-B7CF-3B906A39EBF0}"/>
    <dgm:cxn modelId="{C4B69E07-57BB-44F7-9653-9972EEC79218}" type="presOf" srcId="{197DCA09-63CC-4277-B79A-A216EF54D3C0}" destId="{EC2148CF-72E3-44D7-8B65-D1851695017F}" srcOrd="0" destOrd="0" presId="urn:microsoft.com/office/officeart/2009/layout/CirclePictureHierarchy"/>
    <dgm:cxn modelId="{4D89B117-4263-41F8-822E-78EE7DF2845F}" type="presOf" srcId="{D671D2CE-8DAB-4FF3-BE2F-DF5E0BA67DCA}" destId="{6A30BCEF-C18F-4E5D-8D93-A73F7C3FB358}" srcOrd="0" destOrd="0" presId="urn:microsoft.com/office/officeart/2009/layout/CirclePictureHierarchy"/>
    <dgm:cxn modelId="{7EEFD918-B6AE-4505-9B39-64EDE6265C64}" type="presOf" srcId="{8D7EC44C-719F-4911-9E12-CD809A237A33}" destId="{81DA808F-209E-4204-BA08-3278382D8BF2}" srcOrd="0" destOrd="0" presId="urn:microsoft.com/office/officeart/2009/layout/CirclePictureHierarchy"/>
    <dgm:cxn modelId="{55957120-064C-4532-A025-10CA9C7418BC}" type="presOf" srcId="{9BF41041-4155-4ABB-BEE3-1146C77D3CA3}" destId="{334B5FEE-64E4-44AF-AEE8-237E4BADB3D6}" srcOrd="0" destOrd="0" presId="urn:microsoft.com/office/officeart/2009/layout/CirclePictureHierarchy"/>
    <dgm:cxn modelId="{4331D02C-A527-4334-813F-9279B5874DAA}" type="presOf" srcId="{3BEEC3FE-EDDF-4F08-B17E-993F2F17F6BE}" destId="{E313E09E-603E-4934-8EF3-69E4F1393F6C}" srcOrd="0" destOrd="0" presId="urn:microsoft.com/office/officeart/2009/layout/CirclePictureHierarchy"/>
    <dgm:cxn modelId="{753E0F35-1ABB-4A0A-A71D-64A469E513CF}" type="presOf" srcId="{C7D1D492-219C-4B5F-B17A-3FCCDCE84D58}" destId="{7459AA19-10DB-48A4-8798-134FB12CDE38}" srcOrd="0" destOrd="0" presId="urn:microsoft.com/office/officeart/2009/layout/CirclePictureHierarchy"/>
    <dgm:cxn modelId="{CE045736-A1E8-4373-80D3-20ED154C2CAF}" srcId="{D36AC0DB-0ED4-4655-A771-22A097F78A57}" destId="{3BEEC3FE-EDDF-4F08-B17E-993F2F17F6BE}" srcOrd="1" destOrd="0" parTransId="{D671D2CE-8DAB-4FF3-BE2F-DF5E0BA67DCA}" sibTransId="{AB444D88-2DC5-45D7-96FB-06C25BFCAD90}"/>
    <dgm:cxn modelId="{7BFAD038-6EF4-4140-957F-D29F3BB7DDAE}" type="presOf" srcId="{8BFE1493-B211-40E4-9ECD-A8830F415B45}" destId="{AECF2046-439E-4086-A0F1-DE3F1FDA43D5}" srcOrd="0" destOrd="0" presId="urn:microsoft.com/office/officeart/2009/layout/CirclePictureHierarchy"/>
    <dgm:cxn modelId="{BCCEA63F-B934-43DA-BF0D-E65B30AB21EA}" srcId="{8D7EC44C-719F-4911-9E12-CD809A237A33}" destId="{D36AC0DB-0ED4-4655-A771-22A097F78A57}" srcOrd="0" destOrd="0" parTransId="{242E2125-1668-4C4C-BF25-D80B39DB618E}" sibTransId="{62C65E22-846F-41D3-AF62-37D0B42D7537}"/>
    <dgm:cxn modelId="{BAB50740-4B75-4493-8740-6A118933B780}" srcId="{6C9CD537-5A0D-4899-A015-8F880A2A6230}" destId="{8BFE1493-B211-40E4-9ECD-A8830F415B45}" srcOrd="0" destOrd="0" parTransId="{65C5D44C-0E51-47A5-B8BB-F981B3A1C0C9}" sibTransId="{B9F483BB-319B-405D-923B-2A0CB492A501}"/>
    <dgm:cxn modelId="{FE42695E-DE43-40A9-B9DA-08B16FDD5914}" type="presOf" srcId="{55008090-EEDF-486F-A87E-A1B0B68A2F3E}" destId="{1A0AE422-CB3D-4400-9672-C9F5194E2E75}" srcOrd="0" destOrd="0" presId="urn:microsoft.com/office/officeart/2009/layout/CirclePictureHierarchy"/>
    <dgm:cxn modelId="{7FB4A762-BC18-4551-BB04-78353FC5D421}" type="presOf" srcId="{BD9814DC-6F60-455A-A45C-DD223E989435}" destId="{13C8B8BF-6307-497E-80E3-E9E9B422D216}" srcOrd="0" destOrd="0" presId="urn:microsoft.com/office/officeart/2009/layout/CirclePictureHierarchy"/>
    <dgm:cxn modelId="{C907AE64-C61E-4E85-9988-0D917EEC90E2}" type="presOf" srcId="{9B241878-5624-4367-A7C3-4C964B3B41FF}" destId="{F7781BC5-A509-45D3-BAF8-249D53B780DD}" srcOrd="0" destOrd="0" presId="urn:microsoft.com/office/officeart/2009/layout/CirclePictureHierarchy"/>
    <dgm:cxn modelId="{08717349-D976-4B21-9F6A-84C78234A6AC}" type="presOf" srcId="{A2FF9C2C-4BD2-4C8D-A2F1-7059B12B5BD7}" destId="{DECAFFEF-9ADC-456F-9491-EEF8DA105FC0}" srcOrd="0" destOrd="0" presId="urn:microsoft.com/office/officeart/2009/layout/CirclePictureHierarchy"/>
    <dgm:cxn modelId="{3DB3236C-E7E2-4D9C-8740-B581D4DA90C5}" type="presOf" srcId="{86EC1EE7-4732-4919-9572-10907E9661ED}" destId="{14D8AB25-457E-4F49-BB83-8F1BB381622F}" srcOrd="0" destOrd="0" presId="urn:microsoft.com/office/officeart/2009/layout/CirclePictureHierarchy"/>
    <dgm:cxn modelId="{6C0ED772-DB62-480F-AA3B-4A1FE57E2B5E}" srcId="{8BFE1493-B211-40E4-9ECD-A8830F415B45}" destId="{9B241878-5624-4367-A7C3-4C964B3B41FF}" srcOrd="0" destOrd="0" parTransId="{F84D41C5-00B4-412B-A4E4-6299D0404F3A}" sibTransId="{1D0FF6BB-2397-4686-8010-AE483DA6F38C}"/>
    <dgm:cxn modelId="{BBE9E654-8274-4690-BE36-B7A036085805}" type="presOf" srcId="{F84D41C5-00B4-412B-A4E4-6299D0404F3A}" destId="{0351083E-1AF1-4F4A-9E2C-9D9209AA1118}" srcOrd="0" destOrd="0" presId="urn:microsoft.com/office/officeart/2009/layout/CirclePictureHierarchy"/>
    <dgm:cxn modelId="{6E542657-EF85-4363-B0F0-9A3AE5704FA4}" srcId="{C7D1D492-219C-4B5F-B17A-3FCCDCE84D58}" destId="{86EC1EE7-4732-4919-9572-10907E9661ED}" srcOrd="1" destOrd="0" parTransId="{7C0028F8-13A7-44A9-B14C-F85883B9682F}" sibTransId="{B2A3E4CC-141D-40E7-9EF2-96248288C17F}"/>
    <dgm:cxn modelId="{9FD8B858-4539-4F96-B98B-4B7555CE2A88}" srcId="{9BF41041-4155-4ABB-BEE3-1146C77D3CA3}" destId="{22007B0D-BB69-4138-8C81-FC0098B98B1E}" srcOrd="0" destOrd="0" parTransId="{ABAC03E4-8542-45EC-BC3B-8AC58FF148B6}" sibTransId="{C694FA6F-8341-4CC5-9112-CF8EB3EE41B7}"/>
    <dgm:cxn modelId="{EAE7DA59-76A0-40BB-9E13-6EE0454515B8}" type="presOf" srcId="{91E1592D-7A74-410B-BF58-E35A90488F4E}" destId="{0FAA4262-DC90-45A0-832A-A92796C0D5F6}" srcOrd="0" destOrd="0" presId="urn:microsoft.com/office/officeart/2009/layout/CirclePictureHierarchy"/>
    <dgm:cxn modelId="{1916957E-F3EE-482D-AFF0-9944F40D48BA}" srcId="{D36AC0DB-0ED4-4655-A771-22A097F78A57}" destId="{C7D1D492-219C-4B5F-B17A-3FCCDCE84D58}" srcOrd="2" destOrd="0" parTransId="{A2FF9C2C-4BD2-4C8D-A2F1-7059B12B5BD7}" sibTransId="{E794EA2F-6C90-420C-B9B2-005DC3005B8D}"/>
    <dgm:cxn modelId="{BC475B85-3819-4101-9FF8-2210A53EE70A}" type="presOf" srcId="{D36AC0DB-0ED4-4655-A771-22A097F78A57}" destId="{8EF6001F-CAEF-4549-B1AE-C09A36A857F4}" srcOrd="0" destOrd="0" presId="urn:microsoft.com/office/officeart/2009/layout/CirclePictureHierarchy"/>
    <dgm:cxn modelId="{5F6F4A8C-A822-413A-84B0-B7DD78C08E6A}" type="presOf" srcId="{45C483BF-FDC9-4082-B16A-2FEDB3EB1DC6}" destId="{2F98BA2E-3DAB-4E5C-AE40-E196B09A3F29}" srcOrd="0" destOrd="0" presId="urn:microsoft.com/office/officeart/2009/layout/CirclePictureHierarchy"/>
    <dgm:cxn modelId="{2289458E-8D9D-4F13-9C9C-23D978328F96}" type="presOf" srcId="{7348EC93-5ED1-468F-9116-789E75E38BCB}" destId="{948C3D1B-8571-427F-A8E8-67815F30D0FC}" srcOrd="0" destOrd="0" presId="urn:microsoft.com/office/officeart/2009/layout/CirclePictureHierarchy"/>
    <dgm:cxn modelId="{0F5197A4-97AC-4AA1-BD3B-9EDD6CC5E658}" type="presOf" srcId="{ABAC03E4-8542-45EC-BC3B-8AC58FF148B6}" destId="{79A0FD00-4E8A-4F19-9106-B517B7B1C258}" srcOrd="0" destOrd="0" presId="urn:microsoft.com/office/officeart/2009/layout/CirclePictureHierarchy"/>
    <dgm:cxn modelId="{0C3400AC-8C32-4B9D-862F-90380C67213E}" type="presOf" srcId="{FEFCB19F-29AD-4200-8534-0F307497062B}" destId="{16F7A41A-FFEF-42F3-8A84-19FFCEE0275E}" srcOrd="0" destOrd="0" presId="urn:microsoft.com/office/officeart/2009/layout/CirclePictureHierarchy"/>
    <dgm:cxn modelId="{359AFBAD-042B-4966-9CE8-68DDC4F55FD3}" type="presOf" srcId="{65C5D44C-0E51-47A5-B8BB-F981B3A1C0C9}" destId="{90C58531-E57F-49C6-A730-CA7A0A70A3A1}" srcOrd="0" destOrd="0" presId="urn:microsoft.com/office/officeart/2009/layout/CirclePictureHierarchy"/>
    <dgm:cxn modelId="{79A7FFB5-71E3-41B3-A8B3-78FEE40D6DDB}" srcId="{86EC1EE7-4732-4919-9572-10907E9661ED}" destId="{5EE938B5-5662-4FBD-9679-C5EC7BAC7887}" srcOrd="0" destOrd="0" parTransId="{2A578BCE-8465-42CB-BE5D-56CB8969F0FD}" sibTransId="{08EC249D-A3CE-454D-A627-45EC4CFF92AE}"/>
    <dgm:cxn modelId="{311841C5-BF87-4A89-A91A-67F478B2369B}" type="presOf" srcId="{2A578BCE-8465-42CB-BE5D-56CB8969F0FD}" destId="{67FB7122-3F4C-43DE-A6EF-27B2F1760092}" srcOrd="0" destOrd="0" presId="urn:microsoft.com/office/officeart/2009/layout/CirclePictureHierarchy"/>
    <dgm:cxn modelId="{D5CE7ACB-E392-4190-B878-AD7CE77C2D5D}" srcId="{FEFCB19F-29AD-4200-8534-0F307497062B}" destId="{91E1592D-7A74-410B-BF58-E35A90488F4E}" srcOrd="0" destOrd="0" parTransId="{431103E9-A131-4F6E-9516-8AD5580B016A}" sibTransId="{E16AAE17-5CA2-4DAA-82BF-B797F40320DB}"/>
    <dgm:cxn modelId="{7D1296CB-B4F9-49E1-9216-43B4955C57F8}" type="presOf" srcId="{7C0028F8-13A7-44A9-B14C-F85883B9682F}" destId="{695D70FD-4821-4AA6-A67F-9450DB9C14AD}" srcOrd="0" destOrd="0" presId="urn:microsoft.com/office/officeart/2009/layout/CirclePictureHierarchy"/>
    <dgm:cxn modelId="{F017AED1-1204-43A3-964E-8142C5EDBD13}" type="presOf" srcId="{431103E9-A131-4F6E-9516-8AD5580B016A}" destId="{B78CBD76-C285-476C-8885-6B7F21B4E2D4}" srcOrd="0" destOrd="0" presId="urn:microsoft.com/office/officeart/2009/layout/CirclePictureHierarchy"/>
    <dgm:cxn modelId="{9A31D2DD-A44B-496A-9684-16B2F81EC66D}" srcId="{7348EC93-5ED1-468F-9116-789E75E38BCB}" destId="{55008090-EEDF-486F-A87E-A1B0B68A2F3E}" srcOrd="0" destOrd="0" parTransId="{D45C1886-E527-4D8E-B9C4-1698AE132029}" sibTransId="{DC93FBB6-D5A6-4E98-ACB5-4CDA8CC77850}"/>
    <dgm:cxn modelId="{52845FE0-C317-4EDA-BB18-056B3076831B}" srcId="{6C9CD537-5A0D-4899-A015-8F880A2A6230}" destId="{7348EC93-5ED1-468F-9116-789E75E38BCB}" srcOrd="1" destOrd="0" parTransId="{45C483BF-FDC9-4082-B16A-2FEDB3EB1DC6}" sibTransId="{D561E933-CD82-4979-8AC7-B94A9D47E477}"/>
    <dgm:cxn modelId="{DE04E9E0-1030-41E6-98ED-FF60906A0403}" type="presOf" srcId="{B7512A18-5944-4645-B02D-157A514E3EA5}" destId="{B30A1923-6B2F-4D48-BA03-3433C58EFA79}" srcOrd="0" destOrd="0" presId="urn:microsoft.com/office/officeart/2009/layout/CirclePictureHierarchy"/>
    <dgm:cxn modelId="{B1D7ABE2-0619-4AED-B9CE-181DEF7FA8BD}" type="presOf" srcId="{6C9CD537-5A0D-4899-A015-8F880A2A6230}" destId="{ABEB4AAF-17E9-4309-966C-DB81C3A6D4D2}" srcOrd="0" destOrd="0" presId="urn:microsoft.com/office/officeart/2009/layout/CirclePictureHierarchy"/>
    <dgm:cxn modelId="{C843CBE6-A357-499F-A760-50C6813F9423}" type="presOf" srcId="{5EE938B5-5662-4FBD-9679-C5EC7BAC7887}" destId="{7901DF34-387B-4A74-BBC8-BB0F50C8323E}" srcOrd="0" destOrd="0" presId="urn:microsoft.com/office/officeart/2009/layout/CirclePictureHierarchy"/>
    <dgm:cxn modelId="{7FD243EB-77B9-43DA-9DED-872B8F9D8C9E}" srcId="{3BEEC3FE-EDDF-4F08-B17E-993F2F17F6BE}" destId="{9BF41041-4155-4ABB-BEE3-1146C77D3CA3}" srcOrd="0" destOrd="0" parTransId="{197DCA09-63CC-4277-B79A-A216EF54D3C0}" sibTransId="{7EF6BD1F-B57D-4793-A620-32BA249CDDA8}"/>
    <dgm:cxn modelId="{2E4999F8-1EAD-4DA9-8D5B-3E1D1455CA6D}" type="presOf" srcId="{22007B0D-BB69-4138-8C81-FC0098B98B1E}" destId="{AB6B854D-6032-454D-92B3-1E71D34C10B6}" srcOrd="0" destOrd="0" presId="urn:microsoft.com/office/officeart/2009/layout/CirclePictureHierarchy"/>
    <dgm:cxn modelId="{B0E96FF9-4EB2-47DD-90EA-7D429C6F6192}" srcId="{D36AC0DB-0ED4-4655-A771-22A097F78A57}" destId="{6C9CD537-5A0D-4899-A015-8F880A2A6230}" srcOrd="0" destOrd="0" parTransId="{BD9814DC-6F60-455A-A45C-DD223E989435}" sibTransId="{335924B7-0A6F-45CE-8922-1B71AEDB855B}"/>
    <dgm:cxn modelId="{56F6B787-BA9A-40DE-85A6-49D326AB58E2}" type="presParOf" srcId="{81DA808F-209E-4204-BA08-3278382D8BF2}" destId="{D16A0A10-9B72-4741-BAD1-F4EC04E2CA93}" srcOrd="0" destOrd="0" presId="urn:microsoft.com/office/officeart/2009/layout/CirclePictureHierarchy"/>
    <dgm:cxn modelId="{E5ED83FC-77DA-408C-9C05-7F19352DAA28}" type="presParOf" srcId="{D16A0A10-9B72-4741-BAD1-F4EC04E2CA93}" destId="{665B0AE7-EEAC-41E6-A9E4-000D9D9E3F36}" srcOrd="0" destOrd="0" presId="urn:microsoft.com/office/officeart/2009/layout/CirclePictureHierarchy"/>
    <dgm:cxn modelId="{5E3C5E6E-93C7-4F39-BC03-ED385A6EEC4F}" type="presParOf" srcId="{665B0AE7-EEAC-41E6-A9E4-000D9D9E3F36}" destId="{226EC9B6-5612-43B9-8234-43AF5F9FE2F0}" srcOrd="0" destOrd="0" presId="urn:microsoft.com/office/officeart/2009/layout/CirclePictureHierarchy"/>
    <dgm:cxn modelId="{9C118A77-8E24-4D10-8E3A-2F879ACC49E0}" type="presParOf" srcId="{665B0AE7-EEAC-41E6-A9E4-000D9D9E3F36}" destId="{8EF6001F-CAEF-4549-B1AE-C09A36A857F4}" srcOrd="1" destOrd="0" presId="urn:microsoft.com/office/officeart/2009/layout/CirclePictureHierarchy"/>
    <dgm:cxn modelId="{852B58A7-353A-47E9-96BE-DA260E409268}" type="presParOf" srcId="{D16A0A10-9B72-4741-BAD1-F4EC04E2CA93}" destId="{E6D29568-3469-4F78-ACEC-40273CC32290}" srcOrd="1" destOrd="0" presId="urn:microsoft.com/office/officeart/2009/layout/CirclePictureHierarchy"/>
    <dgm:cxn modelId="{2E8EC144-240F-488B-AA0E-73A5DFA40C04}" type="presParOf" srcId="{E6D29568-3469-4F78-ACEC-40273CC32290}" destId="{13C8B8BF-6307-497E-80E3-E9E9B422D216}" srcOrd="0" destOrd="0" presId="urn:microsoft.com/office/officeart/2009/layout/CirclePictureHierarchy"/>
    <dgm:cxn modelId="{99CB5D71-7FEA-4CC2-8A7A-8A7EB443D049}" type="presParOf" srcId="{E6D29568-3469-4F78-ACEC-40273CC32290}" destId="{24FFC131-3F33-4EFB-9A35-F3DDC929E146}" srcOrd="1" destOrd="0" presId="urn:microsoft.com/office/officeart/2009/layout/CirclePictureHierarchy"/>
    <dgm:cxn modelId="{027D4B95-5519-460D-A296-742677329093}" type="presParOf" srcId="{24FFC131-3F33-4EFB-9A35-F3DDC929E146}" destId="{C59850E7-F427-4BB9-AACD-A07770948014}" srcOrd="0" destOrd="0" presId="urn:microsoft.com/office/officeart/2009/layout/CirclePictureHierarchy"/>
    <dgm:cxn modelId="{F929421D-3FAE-4032-A540-28CD30815375}" type="presParOf" srcId="{C59850E7-F427-4BB9-AACD-A07770948014}" destId="{F3066FEF-8F5D-4589-978E-38B1CDABA56F}" srcOrd="0" destOrd="0" presId="urn:microsoft.com/office/officeart/2009/layout/CirclePictureHierarchy"/>
    <dgm:cxn modelId="{A369B70A-0118-456B-B2B2-6E58B8FFEF3C}" type="presParOf" srcId="{C59850E7-F427-4BB9-AACD-A07770948014}" destId="{ABEB4AAF-17E9-4309-966C-DB81C3A6D4D2}" srcOrd="1" destOrd="0" presId="urn:microsoft.com/office/officeart/2009/layout/CirclePictureHierarchy"/>
    <dgm:cxn modelId="{C89656F1-5439-4435-B131-EA3AFEA0D673}" type="presParOf" srcId="{24FFC131-3F33-4EFB-9A35-F3DDC929E146}" destId="{17D05A31-8F4E-4772-BCE8-545AE830DC60}" srcOrd="1" destOrd="0" presId="urn:microsoft.com/office/officeart/2009/layout/CirclePictureHierarchy"/>
    <dgm:cxn modelId="{60423895-9C0D-45C3-ACD5-F868E5FD9A24}" type="presParOf" srcId="{17D05A31-8F4E-4772-BCE8-545AE830DC60}" destId="{90C58531-E57F-49C6-A730-CA7A0A70A3A1}" srcOrd="0" destOrd="0" presId="urn:microsoft.com/office/officeart/2009/layout/CirclePictureHierarchy"/>
    <dgm:cxn modelId="{766BFE51-9488-4548-89FC-F2E274D5FDD3}" type="presParOf" srcId="{17D05A31-8F4E-4772-BCE8-545AE830DC60}" destId="{8BEFF636-5096-4C93-AB8D-BBAC729F352E}" srcOrd="1" destOrd="0" presId="urn:microsoft.com/office/officeart/2009/layout/CirclePictureHierarchy"/>
    <dgm:cxn modelId="{914946EA-29D8-4A14-998F-745876E38E0E}" type="presParOf" srcId="{8BEFF636-5096-4C93-AB8D-BBAC729F352E}" destId="{344193B2-10E3-4BDE-912E-6BCF40D8D236}" srcOrd="0" destOrd="0" presId="urn:microsoft.com/office/officeart/2009/layout/CirclePictureHierarchy"/>
    <dgm:cxn modelId="{041F4E8C-8286-483B-9D6F-6B5B2A440F8E}" type="presParOf" srcId="{344193B2-10E3-4BDE-912E-6BCF40D8D236}" destId="{A0CD165A-A1F1-486B-B611-891F5BC1001E}" srcOrd="0" destOrd="0" presId="urn:microsoft.com/office/officeart/2009/layout/CirclePictureHierarchy"/>
    <dgm:cxn modelId="{F80BEF44-C22F-4FE2-A96A-550946AED412}" type="presParOf" srcId="{344193B2-10E3-4BDE-912E-6BCF40D8D236}" destId="{AECF2046-439E-4086-A0F1-DE3F1FDA43D5}" srcOrd="1" destOrd="0" presId="urn:microsoft.com/office/officeart/2009/layout/CirclePictureHierarchy"/>
    <dgm:cxn modelId="{BFE6C262-39F7-47F7-884B-1C292AD954A6}" type="presParOf" srcId="{8BEFF636-5096-4C93-AB8D-BBAC729F352E}" destId="{3D1E2997-2E91-464B-ABE0-54D89FFE656F}" srcOrd="1" destOrd="0" presId="urn:microsoft.com/office/officeart/2009/layout/CirclePictureHierarchy"/>
    <dgm:cxn modelId="{BFE2C5D1-5AE7-4FA5-88A4-DF559E8B127D}" type="presParOf" srcId="{3D1E2997-2E91-464B-ABE0-54D89FFE656F}" destId="{0351083E-1AF1-4F4A-9E2C-9D9209AA1118}" srcOrd="0" destOrd="0" presId="urn:microsoft.com/office/officeart/2009/layout/CirclePictureHierarchy"/>
    <dgm:cxn modelId="{A7D42ECA-31A7-4708-83DB-3DFB083F1CD5}" type="presParOf" srcId="{3D1E2997-2E91-464B-ABE0-54D89FFE656F}" destId="{595A2555-C05D-4345-B6BD-4B6211723359}" srcOrd="1" destOrd="0" presId="urn:microsoft.com/office/officeart/2009/layout/CirclePictureHierarchy"/>
    <dgm:cxn modelId="{0CEF3ED5-CA45-4BEC-8490-6CBBA8689D41}" type="presParOf" srcId="{595A2555-C05D-4345-B6BD-4B6211723359}" destId="{693532D7-3570-4604-B460-5699323AB7E2}" srcOrd="0" destOrd="0" presId="urn:microsoft.com/office/officeart/2009/layout/CirclePictureHierarchy"/>
    <dgm:cxn modelId="{1143C5BA-7BB0-4600-9707-D32FA1B023F8}" type="presParOf" srcId="{693532D7-3570-4604-B460-5699323AB7E2}" destId="{7C128162-0A4D-451B-BB5D-EE161680A67B}" srcOrd="0" destOrd="0" presId="urn:microsoft.com/office/officeart/2009/layout/CirclePictureHierarchy"/>
    <dgm:cxn modelId="{A82565F4-B44B-4306-A8CD-86D8F3D9AA5C}" type="presParOf" srcId="{693532D7-3570-4604-B460-5699323AB7E2}" destId="{F7781BC5-A509-45D3-BAF8-249D53B780DD}" srcOrd="1" destOrd="0" presId="urn:microsoft.com/office/officeart/2009/layout/CirclePictureHierarchy"/>
    <dgm:cxn modelId="{85EA3259-027A-410E-B5BC-C1EBCDE8C456}" type="presParOf" srcId="{595A2555-C05D-4345-B6BD-4B6211723359}" destId="{93091987-FD21-4443-AE7B-60BEF5ACE1FC}" srcOrd="1" destOrd="0" presId="urn:microsoft.com/office/officeart/2009/layout/CirclePictureHierarchy"/>
    <dgm:cxn modelId="{5CA8155E-F7AF-4B93-AD32-A872D054C91A}" type="presParOf" srcId="{17D05A31-8F4E-4772-BCE8-545AE830DC60}" destId="{2F98BA2E-3DAB-4E5C-AE40-E196B09A3F29}" srcOrd="2" destOrd="0" presId="urn:microsoft.com/office/officeart/2009/layout/CirclePictureHierarchy"/>
    <dgm:cxn modelId="{A72C058C-2AB4-4CAC-AF04-2929E833EB54}" type="presParOf" srcId="{17D05A31-8F4E-4772-BCE8-545AE830DC60}" destId="{067A2CFB-17F1-4C1D-B22E-4EE22C3CD514}" srcOrd="3" destOrd="0" presId="urn:microsoft.com/office/officeart/2009/layout/CirclePictureHierarchy"/>
    <dgm:cxn modelId="{6A40F3B8-0F15-4D7C-8EC0-2AD636910C85}" type="presParOf" srcId="{067A2CFB-17F1-4C1D-B22E-4EE22C3CD514}" destId="{9DC21854-F4D8-4668-8ACB-84B917885096}" srcOrd="0" destOrd="0" presId="urn:microsoft.com/office/officeart/2009/layout/CirclePictureHierarchy"/>
    <dgm:cxn modelId="{0C95914C-EFA7-4D53-AFCD-38F7082A9F01}" type="presParOf" srcId="{9DC21854-F4D8-4668-8ACB-84B917885096}" destId="{611FEC0C-0C9E-41D9-85E9-22CDEB538FD9}" srcOrd="0" destOrd="0" presId="urn:microsoft.com/office/officeart/2009/layout/CirclePictureHierarchy"/>
    <dgm:cxn modelId="{0F33529C-675D-41B4-9C20-5A14ED8644D5}" type="presParOf" srcId="{9DC21854-F4D8-4668-8ACB-84B917885096}" destId="{948C3D1B-8571-427F-A8E8-67815F30D0FC}" srcOrd="1" destOrd="0" presId="urn:microsoft.com/office/officeart/2009/layout/CirclePictureHierarchy"/>
    <dgm:cxn modelId="{B6DF3D87-359E-4CF3-92F7-D83C04F29CA5}" type="presParOf" srcId="{067A2CFB-17F1-4C1D-B22E-4EE22C3CD514}" destId="{2A145D68-7985-4595-B7E7-965941ACA42D}" srcOrd="1" destOrd="0" presId="urn:microsoft.com/office/officeart/2009/layout/CirclePictureHierarchy"/>
    <dgm:cxn modelId="{B4ACE9E5-DDE5-4CF4-92C1-5B70E000D02C}" type="presParOf" srcId="{2A145D68-7985-4595-B7E7-965941ACA42D}" destId="{D44C7689-A4DB-4FBA-A873-AA2FFAE694BA}" srcOrd="0" destOrd="0" presId="urn:microsoft.com/office/officeart/2009/layout/CirclePictureHierarchy"/>
    <dgm:cxn modelId="{B117EFA2-A868-40AF-8C00-246C8CEE9C13}" type="presParOf" srcId="{2A145D68-7985-4595-B7E7-965941ACA42D}" destId="{FC5F346D-7CC4-455D-9A36-253C8BED5F73}" srcOrd="1" destOrd="0" presId="urn:microsoft.com/office/officeart/2009/layout/CirclePictureHierarchy"/>
    <dgm:cxn modelId="{DED4D7DC-A0F4-4841-821A-EA64E3BC2C81}" type="presParOf" srcId="{FC5F346D-7CC4-455D-9A36-253C8BED5F73}" destId="{26C7F890-C2B7-4E05-8EC4-F4F82682EB78}" srcOrd="0" destOrd="0" presId="urn:microsoft.com/office/officeart/2009/layout/CirclePictureHierarchy"/>
    <dgm:cxn modelId="{3480A0A1-80B0-4CE3-AE4F-D8A8F8DC8A49}" type="presParOf" srcId="{26C7F890-C2B7-4E05-8EC4-F4F82682EB78}" destId="{15E6D8CF-83CE-4F0F-909A-C7E337A04CC1}" srcOrd="0" destOrd="0" presId="urn:microsoft.com/office/officeart/2009/layout/CirclePictureHierarchy"/>
    <dgm:cxn modelId="{8206EAF1-362E-4FCB-9678-248ED7382022}" type="presParOf" srcId="{26C7F890-C2B7-4E05-8EC4-F4F82682EB78}" destId="{1A0AE422-CB3D-4400-9672-C9F5194E2E75}" srcOrd="1" destOrd="0" presId="urn:microsoft.com/office/officeart/2009/layout/CirclePictureHierarchy"/>
    <dgm:cxn modelId="{540245E1-DAD1-4E92-B4E1-3586C5CA4233}" type="presParOf" srcId="{FC5F346D-7CC4-455D-9A36-253C8BED5F73}" destId="{6D43C587-B074-4ADB-87EE-4EC084EFD67C}" srcOrd="1" destOrd="0" presId="urn:microsoft.com/office/officeart/2009/layout/CirclePictureHierarchy"/>
    <dgm:cxn modelId="{D7BEF86A-7FDC-4F11-97E1-113A6DE6F7AC}" type="presParOf" srcId="{E6D29568-3469-4F78-ACEC-40273CC32290}" destId="{6A30BCEF-C18F-4E5D-8D93-A73F7C3FB358}" srcOrd="2" destOrd="0" presId="urn:microsoft.com/office/officeart/2009/layout/CirclePictureHierarchy"/>
    <dgm:cxn modelId="{9ECA45A6-22DA-46BC-90A1-CE8585F93407}" type="presParOf" srcId="{E6D29568-3469-4F78-ACEC-40273CC32290}" destId="{2F236B34-2E7E-4314-8D93-80BE0D3CA660}" srcOrd="3" destOrd="0" presId="urn:microsoft.com/office/officeart/2009/layout/CirclePictureHierarchy"/>
    <dgm:cxn modelId="{E3933F53-7E0F-4640-B5CD-A66894DA9DBD}" type="presParOf" srcId="{2F236B34-2E7E-4314-8D93-80BE0D3CA660}" destId="{7AA95B20-C3F8-44E4-9979-72FE77951571}" srcOrd="0" destOrd="0" presId="urn:microsoft.com/office/officeart/2009/layout/CirclePictureHierarchy"/>
    <dgm:cxn modelId="{F981DA8B-5CEA-4E41-8F14-FBE7CADCEBAA}" type="presParOf" srcId="{7AA95B20-C3F8-44E4-9979-72FE77951571}" destId="{492ADE1A-6AEB-48BF-AE52-DF225593E544}" srcOrd="0" destOrd="0" presId="urn:microsoft.com/office/officeart/2009/layout/CirclePictureHierarchy"/>
    <dgm:cxn modelId="{3F446EC8-F5B9-46FC-AF00-E98AF2580069}" type="presParOf" srcId="{7AA95B20-C3F8-44E4-9979-72FE77951571}" destId="{E313E09E-603E-4934-8EF3-69E4F1393F6C}" srcOrd="1" destOrd="0" presId="urn:microsoft.com/office/officeart/2009/layout/CirclePictureHierarchy"/>
    <dgm:cxn modelId="{B498D621-A5D7-43B4-99CC-B2E24B335343}" type="presParOf" srcId="{2F236B34-2E7E-4314-8D93-80BE0D3CA660}" destId="{05906236-19CF-46C3-912A-15E2709AE030}" srcOrd="1" destOrd="0" presId="urn:microsoft.com/office/officeart/2009/layout/CirclePictureHierarchy"/>
    <dgm:cxn modelId="{6904AC46-79CB-42C8-9DDB-51F31470A565}" type="presParOf" srcId="{05906236-19CF-46C3-912A-15E2709AE030}" destId="{EC2148CF-72E3-44D7-8B65-D1851695017F}" srcOrd="0" destOrd="0" presId="urn:microsoft.com/office/officeart/2009/layout/CirclePictureHierarchy"/>
    <dgm:cxn modelId="{5BC28BA7-A9C9-46B6-8AE3-CFF09866A832}" type="presParOf" srcId="{05906236-19CF-46C3-912A-15E2709AE030}" destId="{CE38CCC5-A851-4C7F-BD54-516CD828CAB0}" srcOrd="1" destOrd="0" presId="urn:microsoft.com/office/officeart/2009/layout/CirclePictureHierarchy"/>
    <dgm:cxn modelId="{C39FFAB5-BAFE-4608-B62F-2691570C5AE3}" type="presParOf" srcId="{CE38CCC5-A851-4C7F-BD54-516CD828CAB0}" destId="{DD1CBD51-C14D-4AD8-9001-8F357F8660F3}" srcOrd="0" destOrd="0" presId="urn:microsoft.com/office/officeart/2009/layout/CirclePictureHierarchy"/>
    <dgm:cxn modelId="{EF30C2E4-B5B5-4441-AE86-2335214B44D1}" type="presParOf" srcId="{DD1CBD51-C14D-4AD8-9001-8F357F8660F3}" destId="{9DB53049-EBEC-441D-A555-259E8EC958D9}" srcOrd="0" destOrd="0" presId="urn:microsoft.com/office/officeart/2009/layout/CirclePictureHierarchy"/>
    <dgm:cxn modelId="{23E1875A-2083-48F0-AC4B-FB2D0CEF2C55}" type="presParOf" srcId="{DD1CBD51-C14D-4AD8-9001-8F357F8660F3}" destId="{334B5FEE-64E4-44AF-AEE8-237E4BADB3D6}" srcOrd="1" destOrd="0" presId="urn:microsoft.com/office/officeart/2009/layout/CirclePictureHierarchy"/>
    <dgm:cxn modelId="{6CA5E274-939C-4A5A-A93D-5DFF75A96DB8}" type="presParOf" srcId="{CE38CCC5-A851-4C7F-BD54-516CD828CAB0}" destId="{F54D0990-02AA-4FB3-AFA2-33E9FF688B16}" srcOrd="1" destOrd="0" presId="urn:microsoft.com/office/officeart/2009/layout/CirclePictureHierarchy"/>
    <dgm:cxn modelId="{EFE4264C-FEE0-4259-A8B7-11110D1D95E3}" type="presParOf" srcId="{F54D0990-02AA-4FB3-AFA2-33E9FF688B16}" destId="{79A0FD00-4E8A-4F19-9106-B517B7B1C258}" srcOrd="0" destOrd="0" presId="urn:microsoft.com/office/officeart/2009/layout/CirclePictureHierarchy"/>
    <dgm:cxn modelId="{CD040D7E-F8C5-49E8-9A0B-36E2E7D4F5DD}" type="presParOf" srcId="{F54D0990-02AA-4FB3-AFA2-33E9FF688B16}" destId="{42B56EC4-80B6-493A-B1DA-BF35A01E4CFA}" srcOrd="1" destOrd="0" presId="urn:microsoft.com/office/officeart/2009/layout/CirclePictureHierarchy"/>
    <dgm:cxn modelId="{4B98B455-839E-47CD-8FF5-326CFEC22AF0}" type="presParOf" srcId="{42B56EC4-80B6-493A-B1DA-BF35A01E4CFA}" destId="{47DF39DC-9898-4CE9-82EB-34FA9F53D985}" srcOrd="0" destOrd="0" presId="urn:microsoft.com/office/officeart/2009/layout/CirclePictureHierarchy"/>
    <dgm:cxn modelId="{07ECC631-7BB3-4C27-9B34-044AC463A703}" type="presParOf" srcId="{47DF39DC-9898-4CE9-82EB-34FA9F53D985}" destId="{78B1AD56-074B-4A1F-99EF-D7D2D1934A1F}" srcOrd="0" destOrd="0" presId="urn:microsoft.com/office/officeart/2009/layout/CirclePictureHierarchy"/>
    <dgm:cxn modelId="{DDD864D0-C67A-460F-B654-7BF96D27846C}" type="presParOf" srcId="{47DF39DC-9898-4CE9-82EB-34FA9F53D985}" destId="{AB6B854D-6032-454D-92B3-1E71D34C10B6}" srcOrd="1" destOrd="0" presId="urn:microsoft.com/office/officeart/2009/layout/CirclePictureHierarchy"/>
    <dgm:cxn modelId="{DAFAF753-D63B-40F0-905E-F4A77B915D4E}" type="presParOf" srcId="{42B56EC4-80B6-493A-B1DA-BF35A01E4CFA}" destId="{BA397505-47C9-4D61-B230-6180CBC2FB88}" srcOrd="1" destOrd="0" presId="urn:microsoft.com/office/officeart/2009/layout/CirclePictureHierarchy"/>
    <dgm:cxn modelId="{ED529CEB-6577-400F-B640-C82D412C945C}" type="presParOf" srcId="{E6D29568-3469-4F78-ACEC-40273CC32290}" destId="{DECAFFEF-9ADC-456F-9491-EEF8DA105FC0}" srcOrd="4" destOrd="0" presId="urn:microsoft.com/office/officeart/2009/layout/CirclePictureHierarchy"/>
    <dgm:cxn modelId="{17F384BE-2AC0-4A62-95F1-8580C3FFFF82}" type="presParOf" srcId="{E6D29568-3469-4F78-ACEC-40273CC32290}" destId="{DFA8CE1F-33C8-48FC-9C46-16E5F951E2C1}" srcOrd="5" destOrd="0" presId="urn:microsoft.com/office/officeart/2009/layout/CirclePictureHierarchy"/>
    <dgm:cxn modelId="{97DAF42E-7F69-48E0-93C8-C791AC14BF48}" type="presParOf" srcId="{DFA8CE1F-33C8-48FC-9C46-16E5F951E2C1}" destId="{C127A028-089D-45D2-B15A-2463B1679171}" srcOrd="0" destOrd="0" presId="urn:microsoft.com/office/officeart/2009/layout/CirclePictureHierarchy"/>
    <dgm:cxn modelId="{1F2EFBB2-7310-4D68-AA76-1A367B4F8F64}" type="presParOf" srcId="{C127A028-089D-45D2-B15A-2463B1679171}" destId="{A98AC4C0-0F22-4C21-8AF0-1A307E829BFB}" srcOrd="0" destOrd="0" presId="urn:microsoft.com/office/officeart/2009/layout/CirclePictureHierarchy"/>
    <dgm:cxn modelId="{C7079501-6757-4AC5-A495-DFE1B0BFE709}" type="presParOf" srcId="{C127A028-089D-45D2-B15A-2463B1679171}" destId="{7459AA19-10DB-48A4-8798-134FB12CDE38}" srcOrd="1" destOrd="0" presId="urn:microsoft.com/office/officeart/2009/layout/CirclePictureHierarchy"/>
    <dgm:cxn modelId="{C04DCE4B-8D8A-4185-B779-B4C90B54B464}" type="presParOf" srcId="{DFA8CE1F-33C8-48FC-9C46-16E5F951E2C1}" destId="{B81BF753-DE69-4BB4-ABD9-323915480052}" srcOrd="1" destOrd="0" presId="urn:microsoft.com/office/officeart/2009/layout/CirclePictureHierarchy"/>
    <dgm:cxn modelId="{0A5077CA-CF7F-4E90-932C-ED191EC5BCF1}" type="presParOf" srcId="{B81BF753-DE69-4BB4-ABD9-323915480052}" destId="{B30A1923-6B2F-4D48-BA03-3433C58EFA79}" srcOrd="0" destOrd="0" presId="urn:microsoft.com/office/officeart/2009/layout/CirclePictureHierarchy"/>
    <dgm:cxn modelId="{C339335D-C2AF-47AD-9E64-BAE154BD03AD}" type="presParOf" srcId="{B81BF753-DE69-4BB4-ABD9-323915480052}" destId="{450D4DDA-2C92-4295-888B-48934A113089}" srcOrd="1" destOrd="0" presId="urn:microsoft.com/office/officeart/2009/layout/CirclePictureHierarchy"/>
    <dgm:cxn modelId="{D262CBAC-F234-4D1C-B1FD-57B6FCFCAE15}" type="presParOf" srcId="{450D4DDA-2C92-4295-888B-48934A113089}" destId="{42D425AD-6D1C-440B-AADC-E3D80BA2E4D7}" srcOrd="0" destOrd="0" presId="urn:microsoft.com/office/officeart/2009/layout/CirclePictureHierarchy"/>
    <dgm:cxn modelId="{EB7C29E2-8DD4-49EC-981E-99B16CBF9D2F}" type="presParOf" srcId="{42D425AD-6D1C-440B-AADC-E3D80BA2E4D7}" destId="{429FAB20-9960-4145-9BC8-A4A6EEB9B2D6}" srcOrd="0" destOrd="0" presId="urn:microsoft.com/office/officeart/2009/layout/CirclePictureHierarchy"/>
    <dgm:cxn modelId="{162D0419-0E00-4347-8C93-58E2430BCFD6}" type="presParOf" srcId="{42D425AD-6D1C-440B-AADC-E3D80BA2E4D7}" destId="{16F7A41A-FFEF-42F3-8A84-19FFCEE0275E}" srcOrd="1" destOrd="0" presId="urn:microsoft.com/office/officeart/2009/layout/CirclePictureHierarchy"/>
    <dgm:cxn modelId="{86360A7B-615E-4CEE-BA5E-AB0F2AD88E08}" type="presParOf" srcId="{450D4DDA-2C92-4295-888B-48934A113089}" destId="{C2BBB1FF-7C5D-4D77-A7FC-3B64E1CB299E}" srcOrd="1" destOrd="0" presId="urn:microsoft.com/office/officeart/2009/layout/CirclePictureHierarchy"/>
    <dgm:cxn modelId="{3C924D2C-F6AB-4BB1-825F-A4B916DF73DB}" type="presParOf" srcId="{C2BBB1FF-7C5D-4D77-A7FC-3B64E1CB299E}" destId="{B78CBD76-C285-476C-8885-6B7F21B4E2D4}" srcOrd="0" destOrd="0" presId="urn:microsoft.com/office/officeart/2009/layout/CirclePictureHierarchy"/>
    <dgm:cxn modelId="{0EF178C4-2BC8-4A75-A0DD-FF673A216CF7}" type="presParOf" srcId="{C2BBB1FF-7C5D-4D77-A7FC-3B64E1CB299E}" destId="{58E1AB6B-DCD4-4A8F-8F78-CADA1B6FEBD6}" srcOrd="1" destOrd="0" presId="urn:microsoft.com/office/officeart/2009/layout/CirclePictureHierarchy"/>
    <dgm:cxn modelId="{4D1D86AF-9693-49F7-9D12-958739AFC2C7}" type="presParOf" srcId="{58E1AB6B-DCD4-4A8F-8F78-CADA1B6FEBD6}" destId="{3A3A1E75-1D34-4C5F-B8F0-7A68EEE8FF4D}" srcOrd="0" destOrd="0" presId="urn:microsoft.com/office/officeart/2009/layout/CirclePictureHierarchy"/>
    <dgm:cxn modelId="{C8A9B900-A2CE-4960-AF81-1675501B1D39}" type="presParOf" srcId="{3A3A1E75-1D34-4C5F-B8F0-7A68EEE8FF4D}" destId="{9F259252-4911-4809-9509-0FFCDFF3773E}" srcOrd="0" destOrd="0" presId="urn:microsoft.com/office/officeart/2009/layout/CirclePictureHierarchy"/>
    <dgm:cxn modelId="{BCE18E67-92EF-4BD7-B534-5BBA70857601}" type="presParOf" srcId="{3A3A1E75-1D34-4C5F-B8F0-7A68EEE8FF4D}" destId="{0FAA4262-DC90-45A0-832A-A92796C0D5F6}" srcOrd="1" destOrd="0" presId="urn:microsoft.com/office/officeart/2009/layout/CirclePictureHierarchy"/>
    <dgm:cxn modelId="{514E2A52-1BBF-4366-9CC0-FC0B1A9A12C1}" type="presParOf" srcId="{58E1AB6B-DCD4-4A8F-8F78-CADA1B6FEBD6}" destId="{19E63237-D15F-4A70-9428-6ABE5226416C}" srcOrd="1" destOrd="0" presId="urn:microsoft.com/office/officeart/2009/layout/CirclePictureHierarchy"/>
    <dgm:cxn modelId="{3936F2C4-2649-4360-92F3-02467977E9DF}" type="presParOf" srcId="{B81BF753-DE69-4BB4-ABD9-323915480052}" destId="{695D70FD-4821-4AA6-A67F-9450DB9C14AD}" srcOrd="2" destOrd="0" presId="urn:microsoft.com/office/officeart/2009/layout/CirclePictureHierarchy"/>
    <dgm:cxn modelId="{293C83B5-6611-4094-AA96-40B1F9986E33}" type="presParOf" srcId="{B81BF753-DE69-4BB4-ABD9-323915480052}" destId="{6773C4E1-A0B7-49EE-B9DD-F818057ECC58}" srcOrd="3" destOrd="0" presId="urn:microsoft.com/office/officeart/2009/layout/CirclePictureHierarchy"/>
    <dgm:cxn modelId="{11229C7C-2276-4716-A558-483A0BC0BF72}" type="presParOf" srcId="{6773C4E1-A0B7-49EE-B9DD-F818057ECC58}" destId="{0C76ABFF-BAE8-4179-A573-84895AE7329D}" srcOrd="0" destOrd="0" presId="urn:microsoft.com/office/officeart/2009/layout/CirclePictureHierarchy"/>
    <dgm:cxn modelId="{91F97A65-C591-4177-B666-D0E22990AED5}" type="presParOf" srcId="{0C76ABFF-BAE8-4179-A573-84895AE7329D}" destId="{1C897C0F-54EA-4911-A762-9DF10B9F9B78}" srcOrd="0" destOrd="0" presId="urn:microsoft.com/office/officeart/2009/layout/CirclePictureHierarchy"/>
    <dgm:cxn modelId="{50BA9AFC-CC7B-4C1C-AB42-0B2FCCC3FECF}" type="presParOf" srcId="{0C76ABFF-BAE8-4179-A573-84895AE7329D}" destId="{14D8AB25-457E-4F49-BB83-8F1BB381622F}" srcOrd="1" destOrd="0" presId="urn:microsoft.com/office/officeart/2009/layout/CirclePictureHierarchy"/>
    <dgm:cxn modelId="{A33215C1-B0A4-49CD-A6CE-57C4D22F3BE4}" type="presParOf" srcId="{6773C4E1-A0B7-49EE-B9DD-F818057ECC58}" destId="{73616843-C1A4-450E-92AE-9433B111D13F}" srcOrd="1" destOrd="0" presId="urn:microsoft.com/office/officeart/2009/layout/CirclePictureHierarchy"/>
    <dgm:cxn modelId="{9D8D4CF8-69D6-4073-9269-014B1344E14A}" type="presParOf" srcId="{73616843-C1A4-450E-92AE-9433B111D13F}" destId="{67FB7122-3F4C-43DE-A6EF-27B2F1760092}" srcOrd="0" destOrd="0" presId="urn:microsoft.com/office/officeart/2009/layout/CirclePictureHierarchy"/>
    <dgm:cxn modelId="{FCD7EA2B-065B-4536-8DC5-0D00914A447B}" type="presParOf" srcId="{73616843-C1A4-450E-92AE-9433B111D13F}" destId="{21CC992E-4CAC-4250-ADA4-91A15BFA82B2}" srcOrd="1" destOrd="0" presId="urn:microsoft.com/office/officeart/2009/layout/CirclePictureHierarchy"/>
    <dgm:cxn modelId="{12B9A74C-C04E-43C7-9C67-2FEB2B5B0ECF}" type="presParOf" srcId="{21CC992E-4CAC-4250-ADA4-91A15BFA82B2}" destId="{2C60AE25-8597-4FB8-A8EC-D36F1816509B}" srcOrd="0" destOrd="0" presId="urn:microsoft.com/office/officeart/2009/layout/CirclePictureHierarchy"/>
    <dgm:cxn modelId="{0F1ECA68-4524-439C-96F1-D85AFEC48CCB}" type="presParOf" srcId="{2C60AE25-8597-4FB8-A8EC-D36F1816509B}" destId="{666DFA9D-8C86-42F0-BAC3-5D2DB1260037}" srcOrd="0" destOrd="0" presId="urn:microsoft.com/office/officeart/2009/layout/CirclePictureHierarchy"/>
    <dgm:cxn modelId="{9E9639C0-2E6A-4E78-B4BC-074EFF7A3110}" type="presParOf" srcId="{2C60AE25-8597-4FB8-A8EC-D36F1816509B}" destId="{7901DF34-387B-4A74-BBC8-BB0F50C8323E}" srcOrd="1" destOrd="0" presId="urn:microsoft.com/office/officeart/2009/layout/CirclePictureHierarchy"/>
    <dgm:cxn modelId="{6EEDE3FA-D6EF-43C6-9028-EBF4CD3CFDE0}" type="presParOf" srcId="{21CC992E-4CAC-4250-ADA4-91A15BFA82B2}" destId="{9B2B99D8-9852-4241-ADE8-AA9A90C02A4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01D4-1526-4B8A-BEB4-60DFEDE7CC9E}">
      <dsp:nvSpPr>
        <dsp:cNvPr id="0" name=""/>
        <dsp:cNvSpPr/>
      </dsp:nvSpPr>
      <dsp:spPr>
        <a:xfrm>
          <a:off x="3237" y="41515"/>
          <a:ext cx="3943759" cy="15775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Acquisition</a:t>
          </a:r>
          <a:endParaRPr lang="en-ID" sz="2400" kern="1200" dirty="0"/>
        </a:p>
      </dsp:txBody>
      <dsp:txXfrm>
        <a:off x="791989" y="41515"/>
        <a:ext cx="2366256" cy="1577503"/>
      </dsp:txXfrm>
    </dsp:sp>
    <dsp:sp modelId="{61C4E7E0-58D1-42A1-8A57-B8034E719475}">
      <dsp:nvSpPr>
        <dsp:cNvPr id="0" name=""/>
        <dsp:cNvSpPr/>
      </dsp:nvSpPr>
      <dsp:spPr>
        <a:xfrm>
          <a:off x="3552620" y="41515"/>
          <a:ext cx="3943759" cy="1577503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Implementation Scenario / Detail Scope of Work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(Detail SoW)</a:t>
          </a:r>
          <a:endParaRPr lang="en-ID" sz="2400" kern="1200" dirty="0"/>
        </a:p>
      </dsp:txBody>
      <dsp:txXfrm>
        <a:off x="4341372" y="41515"/>
        <a:ext cx="2366256" cy="1577503"/>
      </dsp:txXfrm>
    </dsp:sp>
    <dsp:sp modelId="{1EE181D3-B645-4AA6-B1A5-2DC256D5297B}">
      <dsp:nvSpPr>
        <dsp:cNvPr id="0" name=""/>
        <dsp:cNvSpPr/>
      </dsp:nvSpPr>
      <dsp:spPr>
        <a:xfrm>
          <a:off x="7102003" y="41515"/>
          <a:ext cx="3943759" cy="157750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Bill Of Material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(BoM)</a:t>
          </a:r>
          <a:endParaRPr lang="en-ID" sz="2400" kern="1200" dirty="0"/>
        </a:p>
      </dsp:txBody>
      <dsp:txXfrm>
        <a:off x="7890755" y="41515"/>
        <a:ext cx="2366256" cy="157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E10E-B6C6-4D77-8F14-84E7D2711557}">
      <dsp:nvSpPr>
        <dsp:cNvPr id="0" name=""/>
        <dsp:cNvSpPr/>
      </dsp:nvSpPr>
      <dsp:spPr>
        <a:xfrm>
          <a:off x="4683341" y="2651982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DAB70-18A6-41D9-9497-C85A691BE8EF}">
      <dsp:nvSpPr>
        <dsp:cNvPr id="0" name=""/>
        <dsp:cNvSpPr/>
      </dsp:nvSpPr>
      <dsp:spPr>
        <a:xfrm>
          <a:off x="4163857" y="2111441"/>
          <a:ext cx="565204" cy="12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55"/>
              </a:lnTo>
              <a:lnTo>
                <a:pt x="565204" y="65255"/>
              </a:lnTo>
              <a:lnTo>
                <a:pt x="565204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9103-B0CA-4E41-A10E-B1233D2B8554}">
      <dsp:nvSpPr>
        <dsp:cNvPr id="0" name=""/>
        <dsp:cNvSpPr/>
      </dsp:nvSpPr>
      <dsp:spPr>
        <a:xfrm>
          <a:off x="3552932" y="2651982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55"/>
              </a:lnTo>
              <a:lnTo>
                <a:pt x="64768" y="65255"/>
              </a:lnTo>
              <a:lnTo>
                <a:pt x="64768" y="1294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8042-5D6B-4BB0-9899-29994ED6D46B}">
      <dsp:nvSpPr>
        <dsp:cNvPr id="0" name=""/>
        <dsp:cNvSpPr/>
      </dsp:nvSpPr>
      <dsp:spPr>
        <a:xfrm>
          <a:off x="3598652" y="2111441"/>
          <a:ext cx="565204" cy="129483"/>
        </a:xfrm>
        <a:custGeom>
          <a:avLst/>
          <a:gdLst/>
          <a:ahLst/>
          <a:cxnLst/>
          <a:rect l="0" t="0" r="0" b="0"/>
          <a:pathLst>
            <a:path>
              <a:moveTo>
                <a:pt x="565204" y="0"/>
              </a:moveTo>
              <a:lnTo>
                <a:pt x="565204" y="65255"/>
              </a:lnTo>
              <a:lnTo>
                <a:pt x="0" y="65255"/>
              </a:lnTo>
              <a:lnTo>
                <a:pt x="0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348B2-9822-47A8-9086-5B5775D04AC5}">
      <dsp:nvSpPr>
        <dsp:cNvPr id="0" name=""/>
        <dsp:cNvSpPr/>
      </dsp:nvSpPr>
      <dsp:spPr>
        <a:xfrm>
          <a:off x="2468244" y="1570900"/>
          <a:ext cx="1695613" cy="12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55"/>
              </a:lnTo>
              <a:lnTo>
                <a:pt x="1695613" y="65255"/>
              </a:lnTo>
              <a:lnTo>
                <a:pt x="1695613" y="1294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AF8EA-9346-46C4-82D1-4602BE2669C4}">
      <dsp:nvSpPr>
        <dsp:cNvPr id="0" name=""/>
        <dsp:cNvSpPr/>
      </dsp:nvSpPr>
      <dsp:spPr>
        <a:xfrm>
          <a:off x="2422524" y="2111441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2422524" y="1570900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1292115" y="2651982"/>
          <a:ext cx="91440" cy="129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772631" y="2111441"/>
          <a:ext cx="565204" cy="12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55"/>
              </a:lnTo>
              <a:lnTo>
                <a:pt x="565204" y="65255"/>
              </a:lnTo>
              <a:lnTo>
                <a:pt x="565204" y="1294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161706" y="2655948"/>
          <a:ext cx="91440" cy="125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5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207426" y="2111441"/>
          <a:ext cx="565204" cy="133449"/>
        </a:xfrm>
        <a:custGeom>
          <a:avLst/>
          <a:gdLst/>
          <a:ahLst/>
          <a:cxnLst/>
          <a:rect l="0" t="0" r="0" b="0"/>
          <a:pathLst>
            <a:path>
              <a:moveTo>
                <a:pt x="565204" y="0"/>
              </a:moveTo>
              <a:lnTo>
                <a:pt x="565204" y="69222"/>
              </a:lnTo>
              <a:lnTo>
                <a:pt x="0" y="69222"/>
              </a:lnTo>
              <a:lnTo>
                <a:pt x="0" y="1334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772631" y="1570900"/>
          <a:ext cx="1695613" cy="129483"/>
        </a:xfrm>
        <a:custGeom>
          <a:avLst/>
          <a:gdLst/>
          <a:ahLst/>
          <a:cxnLst/>
          <a:rect l="0" t="0" r="0" b="0"/>
          <a:pathLst>
            <a:path>
              <a:moveTo>
                <a:pt x="1695613" y="0"/>
              </a:moveTo>
              <a:lnTo>
                <a:pt x="1695613" y="65255"/>
              </a:lnTo>
              <a:lnTo>
                <a:pt x="0" y="65255"/>
              </a:lnTo>
              <a:lnTo>
                <a:pt x="0" y="1294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2262715" y="1159842"/>
          <a:ext cx="411057" cy="4110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2673773" y="115881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Golfer</a:t>
          </a:r>
          <a:endParaRPr lang="en-ID" sz="900" kern="1200" dirty="0"/>
        </a:p>
      </dsp:txBody>
      <dsp:txXfrm>
        <a:off x="2673773" y="1158815"/>
        <a:ext cx="616586" cy="411057"/>
      </dsp:txXfrm>
    </dsp:sp>
    <dsp:sp modelId="{F3066FEF-8F5D-4589-978E-38B1CDABA56F}">
      <dsp:nvSpPr>
        <dsp:cNvPr id="0" name=""/>
        <dsp:cNvSpPr/>
      </dsp:nvSpPr>
      <dsp:spPr>
        <a:xfrm>
          <a:off x="567102" y="1700383"/>
          <a:ext cx="411057" cy="4110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978160" y="169935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Sunny</a:t>
          </a:r>
          <a:endParaRPr lang="en-ID" sz="900" kern="1200" dirty="0"/>
        </a:p>
      </dsp:txBody>
      <dsp:txXfrm>
        <a:off x="978160" y="1699355"/>
        <a:ext cx="616586" cy="411057"/>
      </dsp:txXfrm>
    </dsp:sp>
    <dsp:sp modelId="{A0CD165A-A1F1-486B-B611-891F5BC1001E}">
      <dsp:nvSpPr>
        <dsp:cNvPr id="0" name=""/>
        <dsp:cNvSpPr/>
      </dsp:nvSpPr>
      <dsp:spPr>
        <a:xfrm>
          <a:off x="1898" y="2244891"/>
          <a:ext cx="411057" cy="41105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412955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Windy = FALSE</a:t>
          </a:r>
          <a:endParaRPr lang="en-ID" sz="900" kern="1200" dirty="0"/>
        </a:p>
      </dsp:txBody>
      <dsp:txXfrm>
        <a:off x="412955" y="2239896"/>
        <a:ext cx="616586" cy="411057"/>
      </dsp:txXfrm>
    </dsp:sp>
    <dsp:sp modelId="{7C128162-0A4D-451B-BB5D-EE161680A67B}">
      <dsp:nvSpPr>
        <dsp:cNvPr id="0" name=""/>
        <dsp:cNvSpPr/>
      </dsp:nvSpPr>
      <dsp:spPr>
        <a:xfrm>
          <a:off x="1898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412955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Yes, I Play Golf</a:t>
          </a:r>
          <a:endParaRPr lang="en-ID" sz="900" kern="1200" dirty="0"/>
        </a:p>
      </dsp:txBody>
      <dsp:txXfrm>
        <a:off x="412955" y="2780437"/>
        <a:ext cx="616586" cy="411057"/>
      </dsp:txXfrm>
    </dsp:sp>
    <dsp:sp modelId="{611FEC0C-0C9E-41D9-85E9-22CDEB538FD9}">
      <dsp:nvSpPr>
        <dsp:cNvPr id="0" name=""/>
        <dsp:cNvSpPr/>
      </dsp:nvSpPr>
      <dsp:spPr>
        <a:xfrm>
          <a:off x="1132306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1543364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Windy = TRUE</a:t>
          </a:r>
          <a:endParaRPr lang="en-ID" sz="900" kern="1200" dirty="0"/>
        </a:p>
      </dsp:txBody>
      <dsp:txXfrm>
        <a:off x="1543364" y="2239896"/>
        <a:ext cx="616586" cy="411057"/>
      </dsp:txXfrm>
    </dsp:sp>
    <dsp:sp modelId="{15E6D8CF-83CE-4F0F-909A-C7E337A04CC1}">
      <dsp:nvSpPr>
        <dsp:cNvPr id="0" name=""/>
        <dsp:cNvSpPr/>
      </dsp:nvSpPr>
      <dsp:spPr>
        <a:xfrm>
          <a:off x="1132306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1543364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No, I Don’t Play Golf</a:t>
          </a:r>
          <a:endParaRPr lang="en-ID" sz="900" kern="1200" dirty="0"/>
        </a:p>
      </dsp:txBody>
      <dsp:txXfrm>
        <a:off x="1543364" y="2780437"/>
        <a:ext cx="616586" cy="411057"/>
      </dsp:txXfrm>
    </dsp:sp>
    <dsp:sp modelId="{492ADE1A-6AEB-48BF-AE52-DF225593E544}">
      <dsp:nvSpPr>
        <dsp:cNvPr id="0" name=""/>
        <dsp:cNvSpPr/>
      </dsp:nvSpPr>
      <dsp:spPr>
        <a:xfrm>
          <a:off x="2262715" y="1700383"/>
          <a:ext cx="411057" cy="41105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2673773" y="169935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Overcast</a:t>
          </a:r>
          <a:endParaRPr lang="en-ID" sz="900" kern="1200" dirty="0"/>
        </a:p>
      </dsp:txBody>
      <dsp:txXfrm>
        <a:off x="2673773" y="1699355"/>
        <a:ext cx="616586" cy="411057"/>
      </dsp:txXfrm>
    </dsp:sp>
    <dsp:sp modelId="{0F5E4889-C99F-4104-AAFC-141ACA42B56B}">
      <dsp:nvSpPr>
        <dsp:cNvPr id="0" name=""/>
        <dsp:cNvSpPr/>
      </dsp:nvSpPr>
      <dsp:spPr>
        <a:xfrm>
          <a:off x="2262715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F05B-1FB9-48E6-8009-2271C1AEB4A4}">
      <dsp:nvSpPr>
        <dsp:cNvPr id="0" name=""/>
        <dsp:cNvSpPr/>
      </dsp:nvSpPr>
      <dsp:spPr>
        <a:xfrm>
          <a:off x="2673773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Yes, I Play Golf</a:t>
          </a:r>
          <a:endParaRPr lang="en-ID" sz="900" kern="1200" dirty="0"/>
        </a:p>
      </dsp:txBody>
      <dsp:txXfrm>
        <a:off x="2673773" y="2239896"/>
        <a:ext cx="616586" cy="411057"/>
      </dsp:txXfrm>
    </dsp:sp>
    <dsp:sp modelId="{C88FB365-8502-47DC-A4CE-B070CA36ACA4}">
      <dsp:nvSpPr>
        <dsp:cNvPr id="0" name=""/>
        <dsp:cNvSpPr/>
      </dsp:nvSpPr>
      <dsp:spPr>
        <a:xfrm>
          <a:off x="3958328" y="1700383"/>
          <a:ext cx="411057" cy="41105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468D-A98B-45BC-B6E6-30B20ECB0A6F}">
      <dsp:nvSpPr>
        <dsp:cNvPr id="0" name=""/>
        <dsp:cNvSpPr/>
      </dsp:nvSpPr>
      <dsp:spPr>
        <a:xfrm>
          <a:off x="4369386" y="1699355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Rainy</a:t>
          </a:r>
          <a:endParaRPr lang="en-ID" sz="900" kern="1200" dirty="0"/>
        </a:p>
      </dsp:txBody>
      <dsp:txXfrm>
        <a:off x="4369386" y="1699355"/>
        <a:ext cx="616586" cy="411057"/>
      </dsp:txXfrm>
    </dsp:sp>
    <dsp:sp modelId="{593DC325-0798-4BE9-9657-C07F11CBF9A2}">
      <dsp:nvSpPr>
        <dsp:cNvPr id="0" name=""/>
        <dsp:cNvSpPr/>
      </dsp:nvSpPr>
      <dsp:spPr>
        <a:xfrm>
          <a:off x="3393124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0C9A0-F2F5-457F-8B83-22CCB1B081AA}">
      <dsp:nvSpPr>
        <dsp:cNvPr id="0" name=""/>
        <dsp:cNvSpPr/>
      </dsp:nvSpPr>
      <dsp:spPr>
        <a:xfrm>
          <a:off x="3804181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Humidity = Normal</a:t>
          </a:r>
          <a:endParaRPr lang="en-ID" sz="900" kern="1200" dirty="0"/>
        </a:p>
      </dsp:txBody>
      <dsp:txXfrm>
        <a:off x="3804181" y="2239896"/>
        <a:ext cx="616586" cy="411057"/>
      </dsp:txXfrm>
    </dsp:sp>
    <dsp:sp modelId="{68547E86-B329-41B1-BF11-047B9BB90E2C}">
      <dsp:nvSpPr>
        <dsp:cNvPr id="0" name=""/>
        <dsp:cNvSpPr/>
      </dsp:nvSpPr>
      <dsp:spPr>
        <a:xfrm>
          <a:off x="3412172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0BED8-8588-4B28-A9B2-8156BD62B9E0}">
      <dsp:nvSpPr>
        <dsp:cNvPr id="0" name=""/>
        <dsp:cNvSpPr/>
      </dsp:nvSpPr>
      <dsp:spPr>
        <a:xfrm>
          <a:off x="3804181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YES, I Play Golf</a:t>
          </a:r>
          <a:endParaRPr lang="en-ID" sz="900" kern="1200" dirty="0"/>
        </a:p>
      </dsp:txBody>
      <dsp:txXfrm>
        <a:off x="3804181" y="2780437"/>
        <a:ext cx="616586" cy="411057"/>
      </dsp:txXfrm>
    </dsp:sp>
    <dsp:sp modelId="{E4DE2CC5-FF32-498E-A5CF-5505E2EF6DC6}">
      <dsp:nvSpPr>
        <dsp:cNvPr id="0" name=""/>
        <dsp:cNvSpPr/>
      </dsp:nvSpPr>
      <dsp:spPr>
        <a:xfrm>
          <a:off x="4523532" y="2240924"/>
          <a:ext cx="411057" cy="41105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C722-6357-4A74-8B7E-676C237A03ED}">
      <dsp:nvSpPr>
        <dsp:cNvPr id="0" name=""/>
        <dsp:cNvSpPr/>
      </dsp:nvSpPr>
      <dsp:spPr>
        <a:xfrm>
          <a:off x="4934590" y="2239896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Humidity = High</a:t>
          </a:r>
          <a:endParaRPr lang="en-ID" sz="900" kern="1200" dirty="0"/>
        </a:p>
      </dsp:txBody>
      <dsp:txXfrm>
        <a:off x="4934590" y="2239896"/>
        <a:ext cx="616586" cy="411057"/>
      </dsp:txXfrm>
    </dsp:sp>
    <dsp:sp modelId="{A1115174-0AE6-46C8-8353-2A0E766C7583}">
      <dsp:nvSpPr>
        <dsp:cNvPr id="0" name=""/>
        <dsp:cNvSpPr/>
      </dsp:nvSpPr>
      <dsp:spPr>
        <a:xfrm>
          <a:off x="4523532" y="2781465"/>
          <a:ext cx="411057" cy="41105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895E-D042-4502-8B50-B9B435FE118A}">
      <dsp:nvSpPr>
        <dsp:cNvPr id="0" name=""/>
        <dsp:cNvSpPr/>
      </dsp:nvSpPr>
      <dsp:spPr>
        <a:xfrm>
          <a:off x="4934590" y="2780437"/>
          <a:ext cx="616586" cy="41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No, I Don’t Play Golf</a:t>
          </a:r>
          <a:endParaRPr lang="en-ID" sz="900" kern="1200" dirty="0"/>
        </a:p>
      </dsp:txBody>
      <dsp:txXfrm>
        <a:off x="4934590" y="2780437"/>
        <a:ext cx="616586" cy="411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E10E-B6C6-4D77-8F14-84E7D2711557}">
      <dsp:nvSpPr>
        <dsp:cNvPr id="0" name=""/>
        <dsp:cNvSpPr/>
      </dsp:nvSpPr>
      <dsp:spPr>
        <a:xfrm>
          <a:off x="3004240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DAB70-18A6-41D9-9497-C85A691BE8EF}">
      <dsp:nvSpPr>
        <dsp:cNvPr id="0" name=""/>
        <dsp:cNvSpPr/>
      </dsp:nvSpPr>
      <dsp:spPr>
        <a:xfrm>
          <a:off x="268543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9103-B0CA-4E41-A10E-B1233D2B8554}">
      <dsp:nvSpPr>
        <dsp:cNvPr id="0" name=""/>
        <dsp:cNvSpPr/>
      </dsp:nvSpPr>
      <dsp:spPr>
        <a:xfrm>
          <a:off x="2275195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7805"/>
              </a:lnTo>
              <a:lnTo>
                <a:pt x="58005" y="87805"/>
              </a:lnTo>
              <a:lnTo>
                <a:pt x="58005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8042-5D6B-4BB0-9899-29994ED6D46B}">
      <dsp:nvSpPr>
        <dsp:cNvPr id="0" name=""/>
        <dsp:cNvSpPr/>
      </dsp:nvSpPr>
      <dsp:spPr>
        <a:xfrm>
          <a:off x="2320915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348B2-9822-47A8-9086-5B5775D04AC5}">
      <dsp:nvSpPr>
        <dsp:cNvPr id="0" name=""/>
        <dsp:cNvSpPr/>
      </dsp:nvSpPr>
      <dsp:spPr>
        <a:xfrm>
          <a:off x="1582344" y="1167110"/>
          <a:ext cx="1103093" cy="171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28"/>
              </a:lnTo>
              <a:lnTo>
                <a:pt x="1103093" y="130528"/>
              </a:lnTo>
              <a:lnTo>
                <a:pt x="1103093" y="171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AF8EA-9346-46C4-82D1-4602BE2669C4}">
      <dsp:nvSpPr>
        <dsp:cNvPr id="0" name=""/>
        <dsp:cNvSpPr/>
      </dsp:nvSpPr>
      <dsp:spPr>
        <a:xfrm>
          <a:off x="1546149" y="15584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1536624" y="1167110"/>
          <a:ext cx="91440" cy="171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528"/>
              </a:lnTo>
              <a:lnTo>
                <a:pt x="55245" y="130528"/>
              </a:lnTo>
              <a:lnTo>
                <a:pt x="55245" y="171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817103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498300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88057" y="19096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13377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90364"/>
              </a:lnTo>
              <a:lnTo>
                <a:pt x="0" y="90364"/>
              </a:lnTo>
              <a:lnTo>
                <a:pt x="0" y="131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498300" y="1167110"/>
          <a:ext cx="1084043" cy="171951"/>
        </a:xfrm>
        <a:custGeom>
          <a:avLst/>
          <a:gdLst/>
          <a:ahLst/>
          <a:cxnLst/>
          <a:rect l="0" t="0" r="0" b="0"/>
          <a:pathLst>
            <a:path>
              <a:moveTo>
                <a:pt x="1084043" y="0"/>
              </a:moveTo>
              <a:lnTo>
                <a:pt x="1084043" y="130528"/>
              </a:lnTo>
              <a:lnTo>
                <a:pt x="0" y="130528"/>
              </a:lnTo>
              <a:lnTo>
                <a:pt x="0" y="1719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1449790" y="902002"/>
          <a:ext cx="265107" cy="265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1724423" y="989782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Golfer</a:t>
          </a:r>
          <a:endParaRPr lang="en-ID" sz="600" kern="1200" dirty="0"/>
        </a:p>
      </dsp:txBody>
      <dsp:txXfrm>
        <a:off x="1724423" y="989782"/>
        <a:ext cx="397661" cy="265107"/>
      </dsp:txXfrm>
    </dsp:sp>
    <dsp:sp modelId="{F3066FEF-8F5D-4589-978E-38B1CDABA56F}">
      <dsp:nvSpPr>
        <dsp:cNvPr id="0" name=""/>
        <dsp:cNvSpPr/>
      </dsp:nvSpPr>
      <dsp:spPr>
        <a:xfrm>
          <a:off x="365746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630854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Sunny</a:t>
          </a:r>
          <a:endParaRPr lang="en-ID" sz="600" kern="1200" dirty="0"/>
        </a:p>
      </dsp:txBody>
      <dsp:txXfrm>
        <a:off x="630854" y="1338399"/>
        <a:ext cx="397661" cy="265107"/>
      </dsp:txXfrm>
    </dsp:sp>
    <dsp:sp modelId="{A0CD165A-A1F1-486B-B611-891F5BC1001E}">
      <dsp:nvSpPr>
        <dsp:cNvPr id="0" name=""/>
        <dsp:cNvSpPr/>
      </dsp:nvSpPr>
      <dsp:spPr>
        <a:xfrm>
          <a:off x="1224" y="1690236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266331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FALSE</a:t>
          </a:r>
          <a:endParaRPr lang="en-ID" sz="600" kern="1200" dirty="0"/>
        </a:p>
      </dsp:txBody>
      <dsp:txXfrm>
        <a:off x="266331" y="1687015"/>
        <a:ext cx="397661" cy="265107"/>
      </dsp:txXfrm>
    </dsp:sp>
    <dsp:sp modelId="{7C128162-0A4D-451B-BB5D-EE161680A67B}">
      <dsp:nvSpPr>
        <dsp:cNvPr id="0" name=""/>
        <dsp:cNvSpPr/>
      </dsp:nvSpPr>
      <dsp:spPr>
        <a:xfrm>
          <a:off x="1224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266331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66331" y="2035631"/>
        <a:ext cx="397661" cy="265107"/>
      </dsp:txXfrm>
    </dsp:sp>
    <dsp:sp modelId="{611FEC0C-0C9E-41D9-85E9-22CDEB538FD9}">
      <dsp:nvSpPr>
        <dsp:cNvPr id="0" name=""/>
        <dsp:cNvSpPr/>
      </dsp:nvSpPr>
      <dsp:spPr>
        <a:xfrm>
          <a:off x="730269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995377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TRUE</a:t>
          </a:r>
          <a:endParaRPr lang="en-ID" sz="600" kern="1200" dirty="0"/>
        </a:p>
      </dsp:txBody>
      <dsp:txXfrm>
        <a:off x="995377" y="1687015"/>
        <a:ext cx="397661" cy="265107"/>
      </dsp:txXfrm>
    </dsp:sp>
    <dsp:sp modelId="{15E6D8CF-83CE-4F0F-909A-C7E337A04CC1}">
      <dsp:nvSpPr>
        <dsp:cNvPr id="0" name=""/>
        <dsp:cNvSpPr/>
      </dsp:nvSpPr>
      <dsp:spPr>
        <a:xfrm>
          <a:off x="730269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995377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995377" y="2035631"/>
        <a:ext cx="397661" cy="265107"/>
      </dsp:txXfrm>
    </dsp:sp>
    <dsp:sp modelId="{492ADE1A-6AEB-48BF-AE52-DF225593E544}">
      <dsp:nvSpPr>
        <dsp:cNvPr id="0" name=""/>
        <dsp:cNvSpPr/>
      </dsp:nvSpPr>
      <dsp:spPr>
        <a:xfrm>
          <a:off x="1459315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1724423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Overcast</a:t>
          </a:r>
          <a:endParaRPr lang="en-ID" sz="600" kern="1200" dirty="0"/>
        </a:p>
      </dsp:txBody>
      <dsp:txXfrm>
        <a:off x="1724423" y="1338399"/>
        <a:ext cx="397661" cy="265107"/>
      </dsp:txXfrm>
    </dsp:sp>
    <dsp:sp modelId="{0F5E4889-C99F-4104-AAFC-141ACA42B56B}">
      <dsp:nvSpPr>
        <dsp:cNvPr id="0" name=""/>
        <dsp:cNvSpPr/>
      </dsp:nvSpPr>
      <dsp:spPr>
        <a:xfrm>
          <a:off x="1459315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F05B-1FB9-48E6-8009-2271C1AEB4A4}">
      <dsp:nvSpPr>
        <dsp:cNvPr id="0" name=""/>
        <dsp:cNvSpPr/>
      </dsp:nvSpPr>
      <dsp:spPr>
        <a:xfrm>
          <a:off x="1724423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1724423" y="1687015"/>
        <a:ext cx="397661" cy="265107"/>
      </dsp:txXfrm>
    </dsp:sp>
    <dsp:sp modelId="{C88FB365-8502-47DC-A4CE-B070CA36ACA4}">
      <dsp:nvSpPr>
        <dsp:cNvPr id="0" name=""/>
        <dsp:cNvSpPr/>
      </dsp:nvSpPr>
      <dsp:spPr>
        <a:xfrm>
          <a:off x="2552884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468D-A98B-45BC-B6E6-30B20ECB0A6F}">
      <dsp:nvSpPr>
        <dsp:cNvPr id="0" name=""/>
        <dsp:cNvSpPr/>
      </dsp:nvSpPr>
      <dsp:spPr>
        <a:xfrm>
          <a:off x="2817991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Rainy</a:t>
          </a:r>
          <a:endParaRPr lang="en-ID" sz="600" kern="1200" dirty="0"/>
        </a:p>
      </dsp:txBody>
      <dsp:txXfrm>
        <a:off x="2817991" y="1338399"/>
        <a:ext cx="397661" cy="265107"/>
      </dsp:txXfrm>
    </dsp:sp>
    <dsp:sp modelId="{593DC325-0798-4BE9-9657-C07F11CBF9A2}">
      <dsp:nvSpPr>
        <dsp:cNvPr id="0" name=""/>
        <dsp:cNvSpPr/>
      </dsp:nvSpPr>
      <dsp:spPr>
        <a:xfrm>
          <a:off x="2188361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0C9A0-F2F5-457F-8B83-22CCB1B081AA}">
      <dsp:nvSpPr>
        <dsp:cNvPr id="0" name=""/>
        <dsp:cNvSpPr/>
      </dsp:nvSpPr>
      <dsp:spPr>
        <a:xfrm>
          <a:off x="2453468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Normal</a:t>
          </a:r>
          <a:endParaRPr lang="en-ID" sz="600" kern="1200" dirty="0"/>
        </a:p>
      </dsp:txBody>
      <dsp:txXfrm>
        <a:off x="2453468" y="1687015"/>
        <a:ext cx="397661" cy="265107"/>
      </dsp:txXfrm>
    </dsp:sp>
    <dsp:sp modelId="{68547E86-B329-41B1-BF11-047B9BB90E2C}">
      <dsp:nvSpPr>
        <dsp:cNvPr id="0" name=""/>
        <dsp:cNvSpPr/>
      </dsp:nvSpPr>
      <dsp:spPr>
        <a:xfrm>
          <a:off x="2200646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0BED8-8588-4B28-A9B2-8156BD62B9E0}">
      <dsp:nvSpPr>
        <dsp:cNvPr id="0" name=""/>
        <dsp:cNvSpPr/>
      </dsp:nvSpPr>
      <dsp:spPr>
        <a:xfrm>
          <a:off x="2453468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453468" y="2035631"/>
        <a:ext cx="397661" cy="265107"/>
      </dsp:txXfrm>
    </dsp:sp>
    <dsp:sp modelId="{E4DE2CC5-FF32-498E-A5CF-5505E2EF6DC6}">
      <dsp:nvSpPr>
        <dsp:cNvPr id="0" name=""/>
        <dsp:cNvSpPr/>
      </dsp:nvSpPr>
      <dsp:spPr>
        <a:xfrm>
          <a:off x="2917407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C722-6357-4A74-8B7E-676C237A03ED}">
      <dsp:nvSpPr>
        <dsp:cNvPr id="0" name=""/>
        <dsp:cNvSpPr/>
      </dsp:nvSpPr>
      <dsp:spPr>
        <a:xfrm>
          <a:off x="3182514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High</a:t>
          </a:r>
          <a:endParaRPr lang="en-ID" sz="600" kern="1200" dirty="0"/>
        </a:p>
      </dsp:txBody>
      <dsp:txXfrm>
        <a:off x="3182514" y="1687015"/>
        <a:ext cx="397661" cy="265107"/>
      </dsp:txXfrm>
    </dsp:sp>
    <dsp:sp modelId="{A1115174-0AE6-46C8-8353-2A0E766C7583}">
      <dsp:nvSpPr>
        <dsp:cNvPr id="0" name=""/>
        <dsp:cNvSpPr/>
      </dsp:nvSpPr>
      <dsp:spPr>
        <a:xfrm>
          <a:off x="2917407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895E-D042-4502-8B50-B9B435FE118A}">
      <dsp:nvSpPr>
        <dsp:cNvPr id="0" name=""/>
        <dsp:cNvSpPr/>
      </dsp:nvSpPr>
      <dsp:spPr>
        <a:xfrm>
          <a:off x="3182514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3182514" y="2035631"/>
        <a:ext cx="397661" cy="265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E10E-B6C6-4D77-8F14-84E7D2711557}">
      <dsp:nvSpPr>
        <dsp:cNvPr id="0" name=""/>
        <dsp:cNvSpPr/>
      </dsp:nvSpPr>
      <dsp:spPr>
        <a:xfrm>
          <a:off x="3004240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DAB70-18A6-41D9-9497-C85A691BE8EF}">
      <dsp:nvSpPr>
        <dsp:cNvPr id="0" name=""/>
        <dsp:cNvSpPr/>
      </dsp:nvSpPr>
      <dsp:spPr>
        <a:xfrm>
          <a:off x="268543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9103-B0CA-4E41-A10E-B1233D2B8554}">
      <dsp:nvSpPr>
        <dsp:cNvPr id="0" name=""/>
        <dsp:cNvSpPr/>
      </dsp:nvSpPr>
      <dsp:spPr>
        <a:xfrm>
          <a:off x="2275195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7805"/>
              </a:lnTo>
              <a:lnTo>
                <a:pt x="58005" y="87805"/>
              </a:lnTo>
              <a:lnTo>
                <a:pt x="58005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78042-5D6B-4BB0-9899-29994ED6D46B}">
      <dsp:nvSpPr>
        <dsp:cNvPr id="0" name=""/>
        <dsp:cNvSpPr/>
      </dsp:nvSpPr>
      <dsp:spPr>
        <a:xfrm>
          <a:off x="2320915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348B2-9822-47A8-9086-5B5775D04AC5}">
      <dsp:nvSpPr>
        <dsp:cNvPr id="0" name=""/>
        <dsp:cNvSpPr/>
      </dsp:nvSpPr>
      <dsp:spPr>
        <a:xfrm>
          <a:off x="1591869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1093568" y="87805"/>
              </a:lnTo>
              <a:lnTo>
                <a:pt x="1093568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AF8EA-9346-46C4-82D1-4602BE2669C4}">
      <dsp:nvSpPr>
        <dsp:cNvPr id="0" name=""/>
        <dsp:cNvSpPr/>
      </dsp:nvSpPr>
      <dsp:spPr>
        <a:xfrm>
          <a:off x="1546149" y="15584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1546149" y="120983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817103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498300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88057" y="19096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13377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90364"/>
              </a:lnTo>
              <a:lnTo>
                <a:pt x="0" y="90364"/>
              </a:lnTo>
              <a:lnTo>
                <a:pt x="0" y="131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498300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568" y="45720"/>
              </a:moveTo>
              <a:lnTo>
                <a:pt x="1093568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1459315" y="990445"/>
          <a:ext cx="265107" cy="265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1724423" y="989782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Golfer</a:t>
          </a:r>
          <a:endParaRPr lang="en-ID" sz="600" kern="1200" dirty="0"/>
        </a:p>
      </dsp:txBody>
      <dsp:txXfrm>
        <a:off x="1724423" y="989782"/>
        <a:ext cx="397661" cy="265107"/>
      </dsp:txXfrm>
    </dsp:sp>
    <dsp:sp modelId="{F3066FEF-8F5D-4589-978E-38B1CDABA56F}">
      <dsp:nvSpPr>
        <dsp:cNvPr id="0" name=""/>
        <dsp:cNvSpPr/>
      </dsp:nvSpPr>
      <dsp:spPr>
        <a:xfrm>
          <a:off x="365746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630854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Sunny</a:t>
          </a:r>
          <a:endParaRPr lang="en-ID" sz="600" kern="1200" dirty="0"/>
        </a:p>
      </dsp:txBody>
      <dsp:txXfrm>
        <a:off x="630854" y="1338399"/>
        <a:ext cx="397661" cy="265107"/>
      </dsp:txXfrm>
    </dsp:sp>
    <dsp:sp modelId="{A0CD165A-A1F1-486B-B611-891F5BC1001E}">
      <dsp:nvSpPr>
        <dsp:cNvPr id="0" name=""/>
        <dsp:cNvSpPr/>
      </dsp:nvSpPr>
      <dsp:spPr>
        <a:xfrm>
          <a:off x="1224" y="1690236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266331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FALSE</a:t>
          </a:r>
          <a:endParaRPr lang="en-ID" sz="600" kern="1200" dirty="0"/>
        </a:p>
      </dsp:txBody>
      <dsp:txXfrm>
        <a:off x="266331" y="1687015"/>
        <a:ext cx="397661" cy="265107"/>
      </dsp:txXfrm>
    </dsp:sp>
    <dsp:sp modelId="{7C128162-0A4D-451B-BB5D-EE161680A67B}">
      <dsp:nvSpPr>
        <dsp:cNvPr id="0" name=""/>
        <dsp:cNvSpPr/>
      </dsp:nvSpPr>
      <dsp:spPr>
        <a:xfrm>
          <a:off x="1224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266331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66331" y="2035631"/>
        <a:ext cx="397661" cy="265107"/>
      </dsp:txXfrm>
    </dsp:sp>
    <dsp:sp modelId="{611FEC0C-0C9E-41D9-85E9-22CDEB538FD9}">
      <dsp:nvSpPr>
        <dsp:cNvPr id="0" name=""/>
        <dsp:cNvSpPr/>
      </dsp:nvSpPr>
      <dsp:spPr>
        <a:xfrm>
          <a:off x="730269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995377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Windy = TRUE</a:t>
          </a:r>
          <a:endParaRPr lang="en-ID" sz="600" kern="1200" dirty="0"/>
        </a:p>
      </dsp:txBody>
      <dsp:txXfrm>
        <a:off x="995377" y="1687015"/>
        <a:ext cx="397661" cy="265107"/>
      </dsp:txXfrm>
    </dsp:sp>
    <dsp:sp modelId="{15E6D8CF-83CE-4F0F-909A-C7E337A04CC1}">
      <dsp:nvSpPr>
        <dsp:cNvPr id="0" name=""/>
        <dsp:cNvSpPr/>
      </dsp:nvSpPr>
      <dsp:spPr>
        <a:xfrm>
          <a:off x="730269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995377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995377" y="2035631"/>
        <a:ext cx="397661" cy="265107"/>
      </dsp:txXfrm>
    </dsp:sp>
    <dsp:sp modelId="{492ADE1A-6AEB-48BF-AE52-DF225593E544}">
      <dsp:nvSpPr>
        <dsp:cNvPr id="0" name=""/>
        <dsp:cNvSpPr/>
      </dsp:nvSpPr>
      <dsp:spPr>
        <a:xfrm>
          <a:off x="1459315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1724423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Overcast</a:t>
          </a:r>
          <a:endParaRPr lang="en-ID" sz="600" kern="1200" dirty="0"/>
        </a:p>
      </dsp:txBody>
      <dsp:txXfrm>
        <a:off x="1724423" y="1338399"/>
        <a:ext cx="397661" cy="265107"/>
      </dsp:txXfrm>
    </dsp:sp>
    <dsp:sp modelId="{0F5E4889-C99F-4104-AAFC-141ACA42B56B}">
      <dsp:nvSpPr>
        <dsp:cNvPr id="0" name=""/>
        <dsp:cNvSpPr/>
      </dsp:nvSpPr>
      <dsp:spPr>
        <a:xfrm>
          <a:off x="1459315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F05B-1FB9-48E6-8009-2271C1AEB4A4}">
      <dsp:nvSpPr>
        <dsp:cNvPr id="0" name=""/>
        <dsp:cNvSpPr/>
      </dsp:nvSpPr>
      <dsp:spPr>
        <a:xfrm>
          <a:off x="1724423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1724423" y="1687015"/>
        <a:ext cx="397661" cy="265107"/>
      </dsp:txXfrm>
    </dsp:sp>
    <dsp:sp modelId="{C88FB365-8502-47DC-A4CE-B070CA36ACA4}">
      <dsp:nvSpPr>
        <dsp:cNvPr id="0" name=""/>
        <dsp:cNvSpPr/>
      </dsp:nvSpPr>
      <dsp:spPr>
        <a:xfrm>
          <a:off x="2552884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468D-A98B-45BC-B6E6-30B20ECB0A6F}">
      <dsp:nvSpPr>
        <dsp:cNvPr id="0" name=""/>
        <dsp:cNvSpPr/>
      </dsp:nvSpPr>
      <dsp:spPr>
        <a:xfrm>
          <a:off x="2817991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Rainy</a:t>
          </a:r>
          <a:endParaRPr lang="en-ID" sz="600" kern="1200" dirty="0"/>
        </a:p>
      </dsp:txBody>
      <dsp:txXfrm>
        <a:off x="2817991" y="1338399"/>
        <a:ext cx="397661" cy="265107"/>
      </dsp:txXfrm>
    </dsp:sp>
    <dsp:sp modelId="{593DC325-0798-4BE9-9657-C07F11CBF9A2}">
      <dsp:nvSpPr>
        <dsp:cNvPr id="0" name=""/>
        <dsp:cNvSpPr/>
      </dsp:nvSpPr>
      <dsp:spPr>
        <a:xfrm>
          <a:off x="2188361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0C9A0-F2F5-457F-8B83-22CCB1B081AA}">
      <dsp:nvSpPr>
        <dsp:cNvPr id="0" name=""/>
        <dsp:cNvSpPr/>
      </dsp:nvSpPr>
      <dsp:spPr>
        <a:xfrm>
          <a:off x="2453468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Normal</a:t>
          </a:r>
          <a:endParaRPr lang="en-ID" sz="600" kern="1200" dirty="0"/>
        </a:p>
      </dsp:txBody>
      <dsp:txXfrm>
        <a:off x="2453468" y="1687015"/>
        <a:ext cx="397661" cy="265107"/>
      </dsp:txXfrm>
    </dsp:sp>
    <dsp:sp modelId="{68547E86-B329-41B1-BF11-047B9BB90E2C}">
      <dsp:nvSpPr>
        <dsp:cNvPr id="0" name=""/>
        <dsp:cNvSpPr/>
      </dsp:nvSpPr>
      <dsp:spPr>
        <a:xfrm>
          <a:off x="2200646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0BED8-8588-4B28-A9B2-8156BD62B9E0}">
      <dsp:nvSpPr>
        <dsp:cNvPr id="0" name=""/>
        <dsp:cNvSpPr/>
      </dsp:nvSpPr>
      <dsp:spPr>
        <a:xfrm>
          <a:off x="2453468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YES, I Play Golf</a:t>
          </a:r>
          <a:endParaRPr lang="en-ID" sz="600" kern="1200" dirty="0"/>
        </a:p>
      </dsp:txBody>
      <dsp:txXfrm>
        <a:off x="2453468" y="2035631"/>
        <a:ext cx="397661" cy="265107"/>
      </dsp:txXfrm>
    </dsp:sp>
    <dsp:sp modelId="{E4DE2CC5-FF32-498E-A5CF-5505E2EF6DC6}">
      <dsp:nvSpPr>
        <dsp:cNvPr id="0" name=""/>
        <dsp:cNvSpPr/>
      </dsp:nvSpPr>
      <dsp:spPr>
        <a:xfrm>
          <a:off x="2917407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C722-6357-4A74-8B7E-676C237A03ED}">
      <dsp:nvSpPr>
        <dsp:cNvPr id="0" name=""/>
        <dsp:cNvSpPr/>
      </dsp:nvSpPr>
      <dsp:spPr>
        <a:xfrm>
          <a:off x="3182514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If Humidity = High</a:t>
          </a:r>
          <a:endParaRPr lang="en-ID" sz="600" kern="1200" dirty="0"/>
        </a:p>
      </dsp:txBody>
      <dsp:txXfrm>
        <a:off x="3182514" y="1687015"/>
        <a:ext cx="397661" cy="265107"/>
      </dsp:txXfrm>
    </dsp:sp>
    <dsp:sp modelId="{A1115174-0AE6-46C8-8353-2A0E766C7583}">
      <dsp:nvSpPr>
        <dsp:cNvPr id="0" name=""/>
        <dsp:cNvSpPr/>
      </dsp:nvSpPr>
      <dsp:spPr>
        <a:xfrm>
          <a:off x="2917407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895E-D042-4502-8B50-B9B435FE118A}">
      <dsp:nvSpPr>
        <dsp:cNvPr id="0" name=""/>
        <dsp:cNvSpPr/>
      </dsp:nvSpPr>
      <dsp:spPr>
        <a:xfrm>
          <a:off x="3182514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No, I Don’t Play Golf</a:t>
          </a:r>
          <a:endParaRPr lang="en-ID" sz="600" kern="1200" dirty="0"/>
        </a:p>
      </dsp:txBody>
      <dsp:txXfrm>
        <a:off x="3182514" y="2035631"/>
        <a:ext cx="397661" cy="2651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7122-3F4C-43DE-A6EF-27B2F1760092}">
      <dsp:nvSpPr>
        <dsp:cNvPr id="0" name=""/>
        <dsp:cNvSpPr/>
      </dsp:nvSpPr>
      <dsp:spPr>
        <a:xfrm>
          <a:off x="3004240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D70FD-4821-4AA6-A67F-9450DB9C14AD}">
      <dsp:nvSpPr>
        <dsp:cNvPr id="0" name=""/>
        <dsp:cNvSpPr/>
      </dsp:nvSpPr>
      <dsp:spPr>
        <a:xfrm>
          <a:off x="268543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CBD76-C285-476C-8885-6B7F21B4E2D4}">
      <dsp:nvSpPr>
        <dsp:cNvPr id="0" name=""/>
        <dsp:cNvSpPr/>
      </dsp:nvSpPr>
      <dsp:spPr>
        <a:xfrm>
          <a:off x="2275195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A1923-6B2F-4D48-BA03-3433C58EFA79}">
      <dsp:nvSpPr>
        <dsp:cNvPr id="0" name=""/>
        <dsp:cNvSpPr/>
      </dsp:nvSpPr>
      <dsp:spPr>
        <a:xfrm>
          <a:off x="2320915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AFFEF-9ADC-456F-9491-EEF8DA105FC0}">
      <dsp:nvSpPr>
        <dsp:cNvPr id="0" name=""/>
        <dsp:cNvSpPr/>
      </dsp:nvSpPr>
      <dsp:spPr>
        <a:xfrm>
          <a:off x="1591869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1093568" y="87805"/>
              </a:lnTo>
              <a:lnTo>
                <a:pt x="1093568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0FD00-4E8A-4F19-9106-B517B7B1C258}">
      <dsp:nvSpPr>
        <dsp:cNvPr id="0" name=""/>
        <dsp:cNvSpPr/>
      </dsp:nvSpPr>
      <dsp:spPr>
        <a:xfrm>
          <a:off x="1546149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148CF-72E3-44D7-8B65-D1851695017F}">
      <dsp:nvSpPr>
        <dsp:cNvPr id="0" name=""/>
        <dsp:cNvSpPr/>
      </dsp:nvSpPr>
      <dsp:spPr>
        <a:xfrm>
          <a:off x="1546149" y="155844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0BCEF-C18F-4E5D-8D93-A73F7C3FB358}">
      <dsp:nvSpPr>
        <dsp:cNvPr id="0" name=""/>
        <dsp:cNvSpPr/>
      </dsp:nvSpPr>
      <dsp:spPr>
        <a:xfrm>
          <a:off x="1546149" y="120983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7689-A4DB-4FBA-A873-AA2FFAE694BA}">
      <dsp:nvSpPr>
        <dsp:cNvPr id="0" name=""/>
        <dsp:cNvSpPr/>
      </dsp:nvSpPr>
      <dsp:spPr>
        <a:xfrm>
          <a:off x="817103" y="190706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9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BA2E-3DAB-4E5C-AE40-E196B09A3F29}">
      <dsp:nvSpPr>
        <dsp:cNvPr id="0" name=""/>
        <dsp:cNvSpPr/>
      </dsp:nvSpPr>
      <dsp:spPr>
        <a:xfrm>
          <a:off x="498300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7805"/>
              </a:lnTo>
              <a:lnTo>
                <a:pt x="364522" y="87805"/>
              </a:lnTo>
              <a:lnTo>
                <a:pt x="364522" y="1292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083E-1AF1-4F4A-9E2C-9D9209AA1118}">
      <dsp:nvSpPr>
        <dsp:cNvPr id="0" name=""/>
        <dsp:cNvSpPr/>
      </dsp:nvSpPr>
      <dsp:spPr>
        <a:xfrm>
          <a:off x="88057" y="19096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66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58531-E57F-49C6-A730-CA7A0A70A3A1}">
      <dsp:nvSpPr>
        <dsp:cNvPr id="0" name=""/>
        <dsp:cNvSpPr/>
      </dsp:nvSpPr>
      <dsp:spPr>
        <a:xfrm>
          <a:off x="133777" y="1558449"/>
          <a:ext cx="364522" cy="91440"/>
        </a:xfrm>
        <a:custGeom>
          <a:avLst/>
          <a:gdLst/>
          <a:ahLst/>
          <a:cxnLst/>
          <a:rect l="0" t="0" r="0" b="0"/>
          <a:pathLst>
            <a:path>
              <a:moveTo>
                <a:pt x="364522" y="45720"/>
              </a:moveTo>
              <a:lnTo>
                <a:pt x="364522" y="90364"/>
              </a:lnTo>
              <a:lnTo>
                <a:pt x="0" y="90364"/>
              </a:lnTo>
              <a:lnTo>
                <a:pt x="0" y="131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B8BF-6307-497E-80E3-E9E9B422D216}">
      <dsp:nvSpPr>
        <dsp:cNvPr id="0" name=""/>
        <dsp:cNvSpPr/>
      </dsp:nvSpPr>
      <dsp:spPr>
        <a:xfrm>
          <a:off x="498300" y="1209833"/>
          <a:ext cx="1093568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568" y="45720"/>
              </a:moveTo>
              <a:lnTo>
                <a:pt x="1093568" y="87805"/>
              </a:lnTo>
              <a:lnTo>
                <a:pt x="0" y="87805"/>
              </a:lnTo>
              <a:lnTo>
                <a:pt x="0" y="1292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C9B6-5612-43B9-8234-43AF5F9FE2F0}">
      <dsp:nvSpPr>
        <dsp:cNvPr id="0" name=""/>
        <dsp:cNvSpPr/>
      </dsp:nvSpPr>
      <dsp:spPr>
        <a:xfrm>
          <a:off x="1459315" y="990445"/>
          <a:ext cx="265107" cy="265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001F-CAEF-4549-B1AE-C09A36A857F4}">
      <dsp:nvSpPr>
        <dsp:cNvPr id="0" name=""/>
        <dsp:cNvSpPr/>
      </dsp:nvSpPr>
      <dsp:spPr>
        <a:xfrm>
          <a:off x="1724423" y="989782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Golfer</a:t>
          </a:r>
          <a:endParaRPr lang="en-ID" sz="500" kern="1200" dirty="0"/>
        </a:p>
      </dsp:txBody>
      <dsp:txXfrm>
        <a:off x="1724423" y="989782"/>
        <a:ext cx="397661" cy="265107"/>
      </dsp:txXfrm>
    </dsp:sp>
    <dsp:sp modelId="{F3066FEF-8F5D-4589-978E-38B1CDABA56F}">
      <dsp:nvSpPr>
        <dsp:cNvPr id="0" name=""/>
        <dsp:cNvSpPr/>
      </dsp:nvSpPr>
      <dsp:spPr>
        <a:xfrm>
          <a:off x="365746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B4AAF-17E9-4309-966C-DB81C3A6D4D2}">
      <dsp:nvSpPr>
        <dsp:cNvPr id="0" name=""/>
        <dsp:cNvSpPr/>
      </dsp:nvSpPr>
      <dsp:spPr>
        <a:xfrm>
          <a:off x="630854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Sunny</a:t>
          </a:r>
          <a:endParaRPr lang="en-ID" sz="500" kern="1200" dirty="0"/>
        </a:p>
      </dsp:txBody>
      <dsp:txXfrm>
        <a:off x="630854" y="1338399"/>
        <a:ext cx="397661" cy="265107"/>
      </dsp:txXfrm>
    </dsp:sp>
    <dsp:sp modelId="{A0CD165A-A1F1-486B-B611-891F5BC1001E}">
      <dsp:nvSpPr>
        <dsp:cNvPr id="0" name=""/>
        <dsp:cNvSpPr/>
      </dsp:nvSpPr>
      <dsp:spPr>
        <a:xfrm>
          <a:off x="1224" y="1690236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046-439E-4086-A0F1-DE3F1FDA43D5}">
      <dsp:nvSpPr>
        <dsp:cNvPr id="0" name=""/>
        <dsp:cNvSpPr/>
      </dsp:nvSpPr>
      <dsp:spPr>
        <a:xfrm>
          <a:off x="266331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Windy = FALSE</a:t>
          </a:r>
          <a:endParaRPr lang="en-ID" sz="500" kern="1200" dirty="0"/>
        </a:p>
      </dsp:txBody>
      <dsp:txXfrm>
        <a:off x="266331" y="1687015"/>
        <a:ext cx="397661" cy="265107"/>
      </dsp:txXfrm>
    </dsp:sp>
    <dsp:sp modelId="{7C128162-0A4D-451B-BB5D-EE161680A67B}">
      <dsp:nvSpPr>
        <dsp:cNvPr id="0" name=""/>
        <dsp:cNvSpPr/>
      </dsp:nvSpPr>
      <dsp:spPr>
        <a:xfrm>
          <a:off x="1224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1BC5-A509-45D3-BAF8-249D53B780DD}">
      <dsp:nvSpPr>
        <dsp:cNvPr id="0" name=""/>
        <dsp:cNvSpPr/>
      </dsp:nvSpPr>
      <dsp:spPr>
        <a:xfrm>
          <a:off x="266331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Yes, I Golf</a:t>
          </a:r>
          <a:endParaRPr lang="en-ID" sz="500" kern="1200" dirty="0"/>
        </a:p>
      </dsp:txBody>
      <dsp:txXfrm>
        <a:off x="266331" y="2035631"/>
        <a:ext cx="397661" cy="265107"/>
      </dsp:txXfrm>
    </dsp:sp>
    <dsp:sp modelId="{611FEC0C-0C9E-41D9-85E9-22CDEB538FD9}">
      <dsp:nvSpPr>
        <dsp:cNvPr id="0" name=""/>
        <dsp:cNvSpPr/>
      </dsp:nvSpPr>
      <dsp:spPr>
        <a:xfrm>
          <a:off x="730269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3D1B-8571-427F-A8E8-67815F30D0FC}">
      <dsp:nvSpPr>
        <dsp:cNvPr id="0" name=""/>
        <dsp:cNvSpPr/>
      </dsp:nvSpPr>
      <dsp:spPr>
        <a:xfrm>
          <a:off x="995377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Windy = TRUE</a:t>
          </a:r>
          <a:endParaRPr lang="en-ID" sz="500" kern="1200" dirty="0"/>
        </a:p>
      </dsp:txBody>
      <dsp:txXfrm>
        <a:off x="995377" y="1687015"/>
        <a:ext cx="397661" cy="265107"/>
      </dsp:txXfrm>
    </dsp:sp>
    <dsp:sp modelId="{15E6D8CF-83CE-4F0F-909A-C7E337A04CC1}">
      <dsp:nvSpPr>
        <dsp:cNvPr id="0" name=""/>
        <dsp:cNvSpPr/>
      </dsp:nvSpPr>
      <dsp:spPr>
        <a:xfrm>
          <a:off x="730269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E422-CB3D-4400-9672-C9F5194E2E75}">
      <dsp:nvSpPr>
        <dsp:cNvPr id="0" name=""/>
        <dsp:cNvSpPr/>
      </dsp:nvSpPr>
      <dsp:spPr>
        <a:xfrm>
          <a:off x="995377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No, I Don’t Play Golf</a:t>
          </a:r>
          <a:endParaRPr lang="en-ID" sz="500" kern="1200" dirty="0"/>
        </a:p>
      </dsp:txBody>
      <dsp:txXfrm>
        <a:off x="995377" y="2035631"/>
        <a:ext cx="397661" cy="265107"/>
      </dsp:txXfrm>
    </dsp:sp>
    <dsp:sp modelId="{492ADE1A-6AEB-48BF-AE52-DF225593E544}">
      <dsp:nvSpPr>
        <dsp:cNvPr id="0" name=""/>
        <dsp:cNvSpPr/>
      </dsp:nvSpPr>
      <dsp:spPr>
        <a:xfrm>
          <a:off x="1459315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3E09E-603E-4934-8EF3-69E4F1393F6C}">
      <dsp:nvSpPr>
        <dsp:cNvPr id="0" name=""/>
        <dsp:cNvSpPr/>
      </dsp:nvSpPr>
      <dsp:spPr>
        <a:xfrm>
          <a:off x="1724423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Overcast</a:t>
          </a:r>
          <a:endParaRPr lang="en-ID" sz="500" kern="1200" dirty="0"/>
        </a:p>
      </dsp:txBody>
      <dsp:txXfrm>
        <a:off x="1724423" y="1338399"/>
        <a:ext cx="397661" cy="265107"/>
      </dsp:txXfrm>
    </dsp:sp>
    <dsp:sp modelId="{9DB53049-EBEC-441D-A555-259E8EC958D9}">
      <dsp:nvSpPr>
        <dsp:cNvPr id="0" name=""/>
        <dsp:cNvSpPr/>
      </dsp:nvSpPr>
      <dsp:spPr>
        <a:xfrm>
          <a:off x="1459315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B5FEE-64E4-44AF-AEE8-237E4BADB3D6}">
      <dsp:nvSpPr>
        <dsp:cNvPr id="0" name=""/>
        <dsp:cNvSpPr/>
      </dsp:nvSpPr>
      <dsp:spPr>
        <a:xfrm>
          <a:off x="1724423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Temperature = Very Hot</a:t>
          </a:r>
          <a:endParaRPr lang="en-ID" sz="500" kern="1200" dirty="0"/>
        </a:p>
      </dsp:txBody>
      <dsp:txXfrm>
        <a:off x="1724423" y="1687015"/>
        <a:ext cx="397661" cy="265107"/>
      </dsp:txXfrm>
    </dsp:sp>
    <dsp:sp modelId="{78B1AD56-074B-4A1F-99EF-D7D2D1934A1F}">
      <dsp:nvSpPr>
        <dsp:cNvPr id="0" name=""/>
        <dsp:cNvSpPr/>
      </dsp:nvSpPr>
      <dsp:spPr>
        <a:xfrm>
          <a:off x="1459315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854D-6032-454D-92B3-1E71D34C10B6}">
      <dsp:nvSpPr>
        <dsp:cNvPr id="0" name=""/>
        <dsp:cNvSpPr/>
      </dsp:nvSpPr>
      <dsp:spPr>
        <a:xfrm>
          <a:off x="1724423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No, I don’t  Play Golf</a:t>
          </a:r>
          <a:endParaRPr lang="en-ID" sz="500" kern="1200" dirty="0"/>
        </a:p>
      </dsp:txBody>
      <dsp:txXfrm>
        <a:off x="1724423" y="2035631"/>
        <a:ext cx="397661" cy="265107"/>
      </dsp:txXfrm>
    </dsp:sp>
    <dsp:sp modelId="{A98AC4C0-0F22-4C21-8AF0-1A307E829BFB}">
      <dsp:nvSpPr>
        <dsp:cNvPr id="0" name=""/>
        <dsp:cNvSpPr/>
      </dsp:nvSpPr>
      <dsp:spPr>
        <a:xfrm>
          <a:off x="2552884" y="1339061"/>
          <a:ext cx="265107" cy="26510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AA19-10DB-48A4-8798-134FB12CDE38}">
      <dsp:nvSpPr>
        <dsp:cNvPr id="0" name=""/>
        <dsp:cNvSpPr/>
      </dsp:nvSpPr>
      <dsp:spPr>
        <a:xfrm>
          <a:off x="2817991" y="1338399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Rainy</a:t>
          </a:r>
          <a:endParaRPr lang="en-ID" sz="500" kern="1200" dirty="0"/>
        </a:p>
      </dsp:txBody>
      <dsp:txXfrm>
        <a:off x="2817991" y="1338399"/>
        <a:ext cx="397661" cy="265107"/>
      </dsp:txXfrm>
    </dsp:sp>
    <dsp:sp modelId="{429FAB20-9960-4145-9BC8-A4A6EEB9B2D6}">
      <dsp:nvSpPr>
        <dsp:cNvPr id="0" name=""/>
        <dsp:cNvSpPr/>
      </dsp:nvSpPr>
      <dsp:spPr>
        <a:xfrm>
          <a:off x="2188361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7A41A-FFEF-42F3-8A84-19FFCEE0275E}">
      <dsp:nvSpPr>
        <dsp:cNvPr id="0" name=""/>
        <dsp:cNvSpPr/>
      </dsp:nvSpPr>
      <dsp:spPr>
        <a:xfrm>
          <a:off x="2453468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Humidity = Normal</a:t>
          </a:r>
          <a:endParaRPr lang="en-ID" sz="500" kern="1200" dirty="0"/>
        </a:p>
      </dsp:txBody>
      <dsp:txXfrm>
        <a:off x="2453468" y="1687015"/>
        <a:ext cx="397661" cy="265107"/>
      </dsp:txXfrm>
    </dsp:sp>
    <dsp:sp modelId="{9F259252-4911-4809-9509-0FFCDFF3773E}">
      <dsp:nvSpPr>
        <dsp:cNvPr id="0" name=""/>
        <dsp:cNvSpPr/>
      </dsp:nvSpPr>
      <dsp:spPr>
        <a:xfrm>
          <a:off x="2188361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A4262-DC90-45A0-832A-A92796C0D5F6}">
      <dsp:nvSpPr>
        <dsp:cNvPr id="0" name=""/>
        <dsp:cNvSpPr/>
      </dsp:nvSpPr>
      <dsp:spPr>
        <a:xfrm>
          <a:off x="2453468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YES, I Play Golf</a:t>
          </a:r>
          <a:endParaRPr lang="en-ID" sz="500" kern="1200" dirty="0"/>
        </a:p>
      </dsp:txBody>
      <dsp:txXfrm>
        <a:off x="2453468" y="2035631"/>
        <a:ext cx="397661" cy="265107"/>
      </dsp:txXfrm>
    </dsp:sp>
    <dsp:sp modelId="{1C897C0F-54EA-4911-A762-9DF10B9F9B78}">
      <dsp:nvSpPr>
        <dsp:cNvPr id="0" name=""/>
        <dsp:cNvSpPr/>
      </dsp:nvSpPr>
      <dsp:spPr>
        <a:xfrm>
          <a:off x="2917407" y="1687678"/>
          <a:ext cx="265107" cy="265107"/>
        </a:xfrm>
        <a:prstGeom prst="ellipse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8AB25-457E-4F49-BB83-8F1BB381622F}">
      <dsp:nvSpPr>
        <dsp:cNvPr id="0" name=""/>
        <dsp:cNvSpPr/>
      </dsp:nvSpPr>
      <dsp:spPr>
        <a:xfrm>
          <a:off x="3182514" y="1687015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If Humidity = High</a:t>
          </a:r>
          <a:endParaRPr lang="en-ID" sz="500" kern="1200" dirty="0"/>
        </a:p>
      </dsp:txBody>
      <dsp:txXfrm>
        <a:off x="3182514" y="1687015"/>
        <a:ext cx="397661" cy="265107"/>
      </dsp:txXfrm>
    </dsp:sp>
    <dsp:sp modelId="{666DFA9D-8C86-42F0-BAC3-5D2DB1260037}">
      <dsp:nvSpPr>
        <dsp:cNvPr id="0" name=""/>
        <dsp:cNvSpPr/>
      </dsp:nvSpPr>
      <dsp:spPr>
        <a:xfrm>
          <a:off x="2917407" y="2036294"/>
          <a:ext cx="265107" cy="265107"/>
        </a:xfrm>
        <a:prstGeom prst="ellipse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DF34-387B-4A74-BBC8-BB0F50C8323E}">
      <dsp:nvSpPr>
        <dsp:cNvPr id="0" name=""/>
        <dsp:cNvSpPr/>
      </dsp:nvSpPr>
      <dsp:spPr>
        <a:xfrm>
          <a:off x="3182514" y="2035631"/>
          <a:ext cx="397661" cy="2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No, I Don’t Play Golf</a:t>
          </a:r>
          <a:endParaRPr lang="en-ID" sz="500" kern="1200" dirty="0"/>
        </a:p>
      </dsp:txBody>
      <dsp:txXfrm>
        <a:off x="3182514" y="2035631"/>
        <a:ext cx="397661" cy="26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6C54-0F5A-467C-BB65-F032350A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D5121-4F5A-4509-91C4-93C608DA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500F-4549-4FDB-BF80-69422A15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2BA9-D56A-4006-B474-294347A6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1CF7-1102-4249-A1A1-62A3A37D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76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6BBF-1FD6-471C-A983-EF1F8535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7DDA-C2FB-4C27-8823-9C019BD58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B743-EDAC-4EEA-99E9-637CF483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50BF-D569-4B59-B9AB-4F27C7AA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6BAA-35CC-4302-8A74-4B4E7F3B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42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08BB6-465A-4652-94A5-7C1367F2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946F-FEBD-4D9F-982D-7CCBB6E9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C14A-BE88-429F-ACB5-963E78EB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5843-945D-4847-9162-737C2FB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EAF6-93D2-43D8-907E-D3C045C7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1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8B27-4663-4C26-BC7F-8CA5BB6D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7980-C822-431B-94D4-516CFAE7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CD50-18C9-4ADB-97EF-33B5C74D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2DD3-8CEC-4367-BDE6-37D97D2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F61B-92DB-45E0-8799-D9022774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8EF-ED6F-4D21-951B-BC5EBBFB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7515-C2A7-4E05-BB16-AE3A51DE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965B-6857-48A4-AA21-092444F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0F2B-ACB3-4B96-B3C6-D99C3206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059E-93F2-48AF-A68A-6CFD8880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20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D80F-A0C0-49FB-BA7F-BB988DC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7E31-D1F9-4D39-A7D2-3BC22ABF0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F3CC2-4FC4-483A-BAAE-28AC25A7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5873-4BE6-4DE3-B157-B2F88F4A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1A15-AD04-4255-AD1E-AC8921AF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8399B-3AA4-4F18-A481-60F61E5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13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D38-D2E8-4744-B649-3D1BD86C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5325-BC7D-42B2-A2EA-58076CDA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A2AE8-99DF-459E-906B-A924B404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AA41F-A1AF-41D7-A061-996B7A2BC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E27DF-DAC8-4412-85B2-975EAF80F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6829C-623C-43A5-A859-93407FE2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4E8A0-6252-4082-8FD2-C843CCF4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0E8F6-8CC6-452F-982E-ABFD7C55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9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D4FA-117E-4DB0-8FBD-95FDA136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C4538-3D3A-45E7-A939-D7F55E34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6959B-4695-4FB2-ABD0-A74248B9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C7286-5CF9-4D97-91D8-0C3206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F4142-2606-402B-B4A5-A0417B43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83EE-8699-4635-8987-7EFD0762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3FED-3E2F-4FDF-A6C1-466A415A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2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8ED6-68BE-4130-AFF9-11241EF3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9514-D98A-49D4-BBF0-52822B62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0313-4D04-4960-8DB2-DA3DC944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155A-34A7-493D-8C6C-C2B893AA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62E58-F8D0-4468-AC72-12427720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7CCBB-F20D-469D-AFD0-4F3808B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80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DE66-D7E2-4BEB-B87C-0B5313BA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7E43A-84E2-4969-89BE-E0BC975F8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BEFE-7845-4D2E-97F8-A50C5875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0ABCC-6798-4994-8424-16BE6A06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8C23-EF57-4549-B167-F2AE2771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DA45-65AD-42CD-BABA-5EAE4B6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0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8FBEC-8C77-4DFB-9A75-57101122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47F4-4E8C-4B36-B2FD-22D433E1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DC7A-7EC5-4A51-90CF-FA40F71E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68B-D17E-4CEE-B933-257FF26509CD}" type="datetimeFigureOut">
              <a:rPr lang="en-ID" smtClean="0"/>
              <a:t>19/10/2023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3052-5A85-4C68-99C8-23CF60E18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EA57-FB59-4DD9-9B7C-D6A1F8AD1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6523-0053-4316-883C-5543725196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41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cision_support_system" TargetMode="External"/><Relationship Id="rId13" Type="http://schemas.openxmlformats.org/officeDocument/2006/relationships/hyperlink" Target="https://en.wikipedia.org/wiki/Decision_tree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emf"/><Relationship Id="rId12" Type="http://schemas.openxmlformats.org/officeDocument/2006/relationships/hyperlink" Target="https://en.wikipedia.org/wiki/Utility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hyperlink" Target="https://en.wikipedia.org/wiki/Probability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https://en.wikipedia.org/wiki/Causal_model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en.wikipedia.org/wiki/Tree_(graph_theory)" TargetMode="External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3" Type="http://schemas.openxmlformats.org/officeDocument/2006/relationships/hyperlink" Target="https://en.wikipedia.org/wiki/Statistical_classification" TargetMode="External"/><Relationship Id="rId21" Type="http://schemas.openxmlformats.org/officeDocument/2006/relationships/hyperlink" Target="https://colab.research.google.com/drive/1YBPFiFwDpDEusAaoWJKMrTtv1AnQnVDU?usp=sharing" TargetMode="External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" Type="http://schemas.openxmlformats.org/officeDocument/2006/relationships/hyperlink" Target="https://en.wikipedia.org/wiki/Ensemble_learning" TargetMode="Externa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24" Type="http://schemas.openxmlformats.org/officeDocument/2006/relationships/image" Target="../media/image24.emf"/><Relationship Id="rId5" Type="http://schemas.openxmlformats.org/officeDocument/2006/relationships/hyperlink" Target="https://en.wikipedia.org/wiki/Decision_tree_learning" TargetMode="External"/><Relationship Id="rId15" Type="http://schemas.microsoft.com/office/2007/relationships/diagramDrawing" Target="../diagrams/drawing4.xml"/><Relationship Id="rId23" Type="http://schemas.openxmlformats.org/officeDocument/2006/relationships/image" Target="../media/image23.svg"/><Relationship Id="rId10" Type="http://schemas.microsoft.com/office/2007/relationships/diagramDrawing" Target="../diagrams/drawing3.xml"/><Relationship Id="rId19" Type="http://schemas.openxmlformats.org/officeDocument/2006/relationships/diagramColors" Target="../diagrams/colors5.xml"/><Relationship Id="rId4" Type="http://schemas.openxmlformats.org/officeDocument/2006/relationships/hyperlink" Target="https://en.wikipedia.org/wiki/Regression_analysis" TargetMode="External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olling hills of agriculture at sunset">
            <a:extLst>
              <a:ext uri="{FF2B5EF4-FFF2-40B4-BE49-F238E27FC236}">
                <a16:creationId xmlns:a16="http://schemas.microsoft.com/office/drawing/2014/main" id="{EDAE4FC0-9EDA-4DE0-B9AB-7A9AEA67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9091" r="222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D4E2-1392-4881-9FDC-83E3A53D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326" y="19308"/>
            <a:ext cx="5896187" cy="357577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Ericsson Capital TT" panose="02000503000000020004" pitchFamily="2" charset="0"/>
              </a:rPr>
              <a:t>Implementation scenario prediction - Random forest </a:t>
            </a:r>
            <a:endParaRPr lang="en-ID" sz="4800" dirty="0">
              <a:latin typeface="Ericsson Capital TT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A35-50E5-4267-9149-2697F9F8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D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12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3D2AA6-EE16-4CF1-A08A-B9C70098F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445938"/>
              </p:ext>
            </p:extLst>
          </p:nvPr>
        </p:nvGraphicFramePr>
        <p:xfrm>
          <a:off x="609600" y="762000"/>
          <a:ext cx="11049000" cy="480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A48509-5B21-4649-9A8D-502CADD6B3E4}"/>
              </a:ext>
            </a:extLst>
          </p:cNvPr>
          <p:cNvSpPr txBox="1"/>
          <p:nvPr/>
        </p:nvSpPr>
        <p:spPr>
          <a:xfrm>
            <a:off x="641554" y="2446338"/>
            <a:ext cx="3092246" cy="42473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Generate Inventory Data (RBS, Radio, Baseband, Qty of Cell, Layer, Port Utilization) from Ericsson Network Manager/</a:t>
            </a:r>
            <a:r>
              <a:rPr lang="en-US" dirty="0" err="1"/>
              <a:t>MoShell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Get Passive Installed  Equipment (</a:t>
            </a:r>
            <a:r>
              <a:rPr lang="en-US" dirty="0" err="1"/>
              <a:t>Antenna,etc</a:t>
            </a:r>
            <a:r>
              <a:rPr lang="en-US" dirty="0"/>
              <a:t>) Information from Engineering Team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Cross and Slice with On Going Program (SoW, HW will be installed, Implementation Status)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613FE-7733-4963-AFB3-4969D0B110F3}"/>
              </a:ext>
            </a:extLst>
          </p:cNvPr>
          <p:cNvSpPr txBox="1"/>
          <p:nvPr/>
        </p:nvSpPr>
        <p:spPr>
          <a:xfrm>
            <a:off x="4191000" y="2446338"/>
            <a:ext cx="3092246" cy="313932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Get High Level SoW from Planning Team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Processing High Level SoW to Implementation Scenario / Detail Scope of Work based on Inventory Data, On Going Program, and Passive Installed Equipment, and Guideline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36E84-31DE-4B81-809D-7F8D913419DF}"/>
              </a:ext>
            </a:extLst>
          </p:cNvPr>
          <p:cNvSpPr txBox="1"/>
          <p:nvPr/>
        </p:nvSpPr>
        <p:spPr>
          <a:xfrm>
            <a:off x="7772401" y="2446338"/>
            <a:ext cx="3092246" cy="258532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Generate BoM based on Implementation Scenario / Detail SoW, ex 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To Vertical and Summarize Material &amp; Service for Pricing Review by Account Team</a:t>
            </a:r>
          </a:p>
          <a:p>
            <a:pPr marL="285750" indent="-285750">
              <a:buFontTx/>
              <a:buChar char="-"/>
            </a:pPr>
            <a:endParaRPr lang="en-ID" dirty="0"/>
          </a:p>
        </p:txBody>
      </p:sp>
      <p:sp>
        <p:nvSpPr>
          <p:cNvPr id="9" name="Title 47">
            <a:extLst>
              <a:ext uri="{FF2B5EF4-FFF2-40B4-BE49-F238E27FC236}">
                <a16:creationId xmlns:a16="http://schemas.microsoft.com/office/drawing/2014/main" id="{305BC781-67EE-44A4-8C3F-3C22DF5C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125"/>
            <a:ext cx="12115800" cy="8731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Ericsson Capital TT" panose="02000503000000020004" pitchFamily="2" charset="0"/>
              </a:rPr>
              <a:t>AS IS BILL of material process in ACCOUNT </a:t>
            </a:r>
            <a:endParaRPr lang="en-ID" sz="3200" dirty="0">
              <a:latin typeface="Ericsson Capital T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4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A725F0FC-933A-4D0B-B092-DC09A2E8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50800"/>
            <a:ext cx="11630025" cy="8731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Ericsson Capital TT" panose="02000503000000020004" pitchFamily="2" charset="0"/>
              </a:rPr>
              <a:t>Basic Theory (Decision Tree &amp; Random Forest) - 1</a:t>
            </a:r>
            <a:endParaRPr lang="en-ID" sz="3200" dirty="0">
              <a:latin typeface="Ericsson Capital TT" panose="02000503000000020004" pitchFamily="2" charset="0"/>
            </a:endParaRPr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EAAEB650-A0B3-428A-A41A-35EBC82A61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2484554"/>
              </p:ext>
            </p:extLst>
          </p:nvPr>
        </p:nvGraphicFramePr>
        <p:xfrm>
          <a:off x="6496238" y="1104021"/>
          <a:ext cx="55530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97A7E45F-6B3D-4CF3-8CBC-283B3BC13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6" y="2320755"/>
            <a:ext cx="5838638" cy="19750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8A3ACCA-131F-426C-8BDB-453A4ABE216E}"/>
              </a:ext>
            </a:extLst>
          </p:cNvPr>
          <p:cNvSpPr txBox="1"/>
          <p:nvPr/>
        </p:nvSpPr>
        <p:spPr>
          <a:xfrm>
            <a:off x="295275" y="828675"/>
            <a:ext cx="1147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is a </a:t>
            </a:r>
            <a:r>
              <a:rPr lang="en-US" dirty="0">
                <a:hlinkClick r:id="rId8" tooltip="Decision support system"/>
              </a:rPr>
              <a:t>decision support</a:t>
            </a:r>
            <a:r>
              <a:rPr lang="en-US" dirty="0"/>
              <a:t> tool that uses a </a:t>
            </a:r>
            <a:r>
              <a:rPr lang="en-US" dirty="0">
                <a:hlinkClick r:id="rId9" tooltip="Tree (graph theory)"/>
              </a:rPr>
              <a:t>tree-like</a:t>
            </a:r>
            <a:r>
              <a:rPr lang="en-US" dirty="0"/>
              <a:t> </a:t>
            </a:r>
            <a:r>
              <a:rPr lang="en-US" dirty="0">
                <a:hlinkClick r:id="rId10" tooltip="Causal model"/>
              </a:rPr>
              <a:t>model</a:t>
            </a:r>
            <a:r>
              <a:rPr lang="en-US" dirty="0"/>
              <a:t> of decisions and their possible consequences, including </a:t>
            </a:r>
            <a:r>
              <a:rPr lang="en-US" dirty="0">
                <a:hlinkClick r:id="rId11" tooltip="Probability"/>
              </a:rPr>
              <a:t>chance</a:t>
            </a:r>
            <a:r>
              <a:rPr lang="en-US" dirty="0"/>
              <a:t> event outcomes, resource costs, and </a:t>
            </a:r>
            <a:r>
              <a:rPr lang="en-US" dirty="0">
                <a:hlinkClick r:id="rId12" tooltip="Utility"/>
              </a:rPr>
              <a:t>utility</a:t>
            </a:r>
            <a:r>
              <a:rPr lang="en-US" dirty="0"/>
              <a:t>. Source : </a:t>
            </a:r>
            <a:r>
              <a:rPr lang="en-US" dirty="0">
                <a:hlinkClick r:id="rId13"/>
              </a:rPr>
              <a:t>https://en.wikipedia.org/wiki/Decision_tree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D" dirty="0"/>
              <a:t>Decision Tree &amp; Random Forest are part of algorithm of Machine Learning. In this case, these are used for supervised learning.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910AAF-3A47-499E-ADF6-52B1965FC2FF}"/>
              </a:ext>
            </a:extLst>
          </p:cNvPr>
          <p:cNvCxnSpPr/>
          <p:nvPr/>
        </p:nvCxnSpPr>
        <p:spPr>
          <a:xfrm>
            <a:off x="0" y="4429125"/>
            <a:ext cx="122586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C6AF43D-0C6B-4A2D-944B-7C299F4233B9}"/>
              </a:ext>
            </a:extLst>
          </p:cNvPr>
          <p:cNvSpPr/>
          <p:nvPr/>
        </p:nvSpPr>
        <p:spPr>
          <a:xfrm>
            <a:off x="6315075" y="5455359"/>
            <a:ext cx="1238250" cy="478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1CBCEA8-3188-429B-8493-DA16EA315B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499" y="4584744"/>
            <a:ext cx="5810065" cy="208910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E3EB600-F050-4C04-B338-CFE581966B09}"/>
              </a:ext>
            </a:extLst>
          </p:cNvPr>
          <p:cNvSpPr txBox="1"/>
          <p:nvPr/>
        </p:nvSpPr>
        <p:spPr>
          <a:xfrm>
            <a:off x="7724775" y="5455359"/>
            <a:ext cx="361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Build Another Decision Tree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133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7">
            <a:extLst>
              <a:ext uri="{FF2B5EF4-FFF2-40B4-BE49-F238E27FC236}">
                <a16:creationId xmlns:a16="http://schemas.microsoft.com/office/drawing/2014/main" id="{9CFE0036-F891-4D8B-AEC2-4C0D4A35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-215900"/>
            <a:ext cx="11553825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ricsson Capital TT" panose="02000503000000020004" pitchFamily="2" charset="0"/>
              </a:rPr>
              <a:t>Basic Theory (Decision Tree &amp; Random Forest) - 2</a:t>
            </a:r>
            <a:endParaRPr lang="en-ID" sz="3200" dirty="0">
              <a:latin typeface="Ericsson Capital TT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72874-6C5E-402F-9354-84AE4EA08428}"/>
              </a:ext>
            </a:extLst>
          </p:cNvPr>
          <p:cNvSpPr txBox="1"/>
          <p:nvPr/>
        </p:nvSpPr>
        <p:spPr>
          <a:xfrm>
            <a:off x="142875" y="914400"/>
            <a:ext cx="1164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Random forests</a:t>
            </a:r>
            <a:r>
              <a:rPr lang="en-US" dirty="0"/>
              <a:t> or </a:t>
            </a:r>
            <a:r>
              <a:rPr lang="en-US" b="1" dirty="0"/>
              <a:t>random decision forests</a:t>
            </a:r>
            <a:r>
              <a:rPr lang="en-US" dirty="0"/>
              <a:t> is an </a:t>
            </a:r>
            <a:r>
              <a:rPr lang="en-US" dirty="0">
                <a:hlinkClick r:id="rId2" tooltip="Ensemble learning"/>
              </a:rPr>
              <a:t>ensemble learning</a:t>
            </a:r>
            <a:r>
              <a:rPr lang="en-US" dirty="0"/>
              <a:t> method for </a:t>
            </a:r>
            <a:r>
              <a:rPr lang="en-US" dirty="0">
                <a:hlinkClick r:id="rId3" tooltip="Statistical classification"/>
              </a:rPr>
              <a:t>classification</a:t>
            </a:r>
            <a:r>
              <a:rPr lang="en-US" dirty="0"/>
              <a:t>, </a:t>
            </a:r>
            <a:r>
              <a:rPr lang="en-US" dirty="0">
                <a:hlinkClick r:id="rId4" tooltip="Regression analysis"/>
              </a:rPr>
              <a:t>regression</a:t>
            </a:r>
            <a:r>
              <a:rPr lang="en-US" dirty="0"/>
              <a:t> and other tasks that operates by constructing a multitude of </a:t>
            </a:r>
            <a:r>
              <a:rPr lang="en-US" dirty="0">
                <a:hlinkClick r:id="rId5" tooltip="Decision tree learning"/>
              </a:rPr>
              <a:t>decision trees</a:t>
            </a:r>
            <a:r>
              <a:rPr lang="en-US" dirty="0"/>
              <a:t> at training time. </a:t>
            </a:r>
            <a:r>
              <a:rPr lang="en-US" b="1" dirty="0"/>
              <a:t>For classification tasks, the output of the random forest is the class selected by most trees</a:t>
            </a:r>
            <a:endParaRPr lang="en-ID" b="1" dirty="0"/>
          </a:p>
        </p:txBody>
      </p:sp>
      <p:graphicFrame>
        <p:nvGraphicFramePr>
          <p:cNvPr id="10" name="Content Placeholder 44">
            <a:extLst>
              <a:ext uri="{FF2B5EF4-FFF2-40B4-BE49-F238E27FC236}">
                <a16:creationId xmlns:a16="http://schemas.microsoft.com/office/drawing/2014/main" id="{756F8870-9299-421E-9A35-802D4C859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673474"/>
              </p:ext>
            </p:extLst>
          </p:nvPr>
        </p:nvGraphicFramePr>
        <p:xfrm>
          <a:off x="142875" y="3671590"/>
          <a:ext cx="3581400" cy="329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Content Placeholder 44">
            <a:extLst>
              <a:ext uri="{FF2B5EF4-FFF2-40B4-BE49-F238E27FC236}">
                <a16:creationId xmlns:a16="http://schemas.microsoft.com/office/drawing/2014/main" id="{951BB2E7-5222-4E12-8D1C-A1F3E648A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24878"/>
              </p:ext>
            </p:extLst>
          </p:nvPr>
        </p:nvGraphicFramePr>
        <p:xfrm>
          <a:off x="4129087" y="3637955"/>
          <a:ext cx="3581400" cy="329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2" name="Content Placeholder 44">
            <a:extLst>
              <a:ext uri="{FF2B5EF4-FFF2-40B4-BE49-F238E27FC236}">
                <a16:creationId xmlns:a16="http://schemas.microsoft.com/office/drawing/2014/main" id="{60294463-E1F2-4A99-B46D-A90FF332A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018932"/>
              </p:ext>
            </p:extLst>
          </p:nvPr>
        </p:nvGraphicFramePr>
        <p:xfrm>
          <a:off x="8162925" y="3637955"/>
          <a:ext cx="3581400" cy="329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F51A89-B55A-44AC-8DF4-1D0F2740A784}"/>
              </a:ext>
            </a:extLst>
          </p:cNvPr>
          <p:cNvSpPr txBox="1"/>
          <p:nvPr/>
        </p:nvSpPr>
        <p:spPr>
          <a:xfrm>
            <a:off x="1219200" y="6038850"/>
            <a:ext cx="125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YES, I Play Golf</a:t>
            </a:r>
            <a:endParaRPr lang="en-ID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D3517-AC2C-4EE3-8408-072794FECAF9}"/>
              </a:ext>
            </a:extLst>
          </p:cNvPr>
          <p:cNvSpPr txBox="1"/>
          <p:nvPr/>
        </p:nvSpPr>
        <p:spPr>
          <a:xfrm>
            <a:off x="5205412" y="6038849"/>
            <a:ext cx="125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YES, I Play Golf</a:t>
            </a:r>
            <a:endParaRPr lang="en-ID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DA9EC-9977-4694-9EF8-85970CA60B87}"/>
              </a:ext>
            </a:extLst>
          </p:cNvPr>
          <p:cNvSpPr txBox="1"/>
          <p:nvPr/>
        </p:nvSpPr>
        <p:spPr>
          <a:xfrm>
            <a:off x="9326017" y="5984675"/>
            <a:ext cx="165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No, I Don’t Play Golf</a:t>
            </a:r>
            <a:endParaRPr lang="en-ID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98E5C-BA7B-4214-BC84-F6161B6F258B}"/>
              </a:ext>
            </a:extLst>
          </p:cNvPr>
          <p:cNvSpPr txBox="1"/>
          <p:nvPr/>
        </p:nvSpPr>
        <p:spPr>
          <a:xfrm>
            <a:off x="3907771" y="6453217"/>
            <a:ext cx="38358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Major Vote (2/3 Vote) = YES, I Play Golf</a:t>
            </a:r>
            <a:endParaRPr lang="en-ID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616C27-5F07-4C52-B123-09BF38BAE60B}"/>
              </a:ext>
            </a:extLst>
          </p:cNvPr>
          <p:cNvCxnSpPr>
            <a:cxnSpLocks/>
          </p:cNvCxnSpPr>
          <p:nvPr/>
        </p:nvCxnSpPr>
        <p:spPr>
          <a:xfrm>
            <a:off x="1846807" y="6337748"/>
            <a:ext cx="2060964" cy="291257"/>
          </a:xfrm>
          <a:prstGeom prst="bentConnector3">
            <a:avLst>
              <a:gd name="adj1" fmla="val -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788BBC-DE8F-4118-B025-7A2DFDBD52FD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7743629" y="6346625"/>
            <a:ext cx="2408000" cy="291258"/>
          </a:xfrm>
          <a:prstGeom prst="bentConnector3">
            <a:avLst>
              <a:gd name="adj1" fmla="val -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27AAC-D459-4B46-917F-C71880B5488B}"/>
              </a:ext>
            </a:extLst>
          </p:cNvPr>
          <p:cNvCxnSpPr>
            <a:stCxn id="13" idx="2"/>
          </p:cNvCxnSpPr>
          <p:nvPr/>
        </p:nvCxnSpPr>
        <p:spPr>
          <a:xfrm flipH="1">
            <a:off x="5833019" y="6346626"/>
            <a:ext cx="1" cy="14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D19A5EE-51F2-459C-8F60-05B0A03C1EC2}"/>
              </a:ext>
            </a:extLst>
          </p:cNvPr>
          <p:cNvSpPr/>
          <p:nvPr/>
        </p:nvSpPr>
        <p:spPr>
          <a:xfrm>
            <a:off x="6772275" y="2025401"/>
            <a:ext cx="739593" cy="2324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E6006-E80C-4547-9991-194908E4B3C7}"/>
              </a:ext>
            </a:extLst>
          </p:cNvPr>
          <p:cNvSpPr txBox="1"/>
          <p:nvPr/>
        </p:nvSpPr>
        <p:spPr>
          <a:xfrm>
            <a:off x="7536953" y="1619694"/>
            <a:ext cx="4338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parameters that shows effectiveness of ML Model : </a:t>
            </a:r>
            <a:r>
              <a:rPr lang="en-US" u="sng" dirty="0"/>
              <a:t>features, </a:t>
            </a:r>
            <a:r>
              <a:rPr lang="en-US" u="sng" dirty="0" err="1"/>
              <a:t>enthropy</a:t>
            </a:r>
            <a:r>
              <a:rPr lang="en-US" u="sng" dirty="0"/>
              <a:t>, information gain, and </a:t>
            </a:r>
            <a:r>
              <a:rPr lang="en-US" u="sng" dirty="0" err="1"/>
              <a:t>etc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Definition :</a:t>
            </a:r>
          </a:p>
          <a:p>
            <a:pPr marL="342900" indent="-342900">
              <a:buAutoNum type="arabicPeriod"/>
            </a:pPr>
            <a:r>
              <a:rPr lang="en-US" dirty="0"/>
              <a:t>Features : Variable that impact result</a:t>
            </a:r>
          </a:p>
          <a:p>
            <a:pPr marL="342900" indent="-342900">
              <a:buAutoNum type="arabicPeriod"/>
            </a:pPr>
            <a:r>
              <a:rPr lang="en-US" dirty="0" err="1"/>
              <a:t>Enthropy</a:t>
            </a:r>
            <a:r>
              <a:rPr lang="en-US" dirty="0"/>
              <a:t> : Randomness of the Data</a:t>
            </a:r>
          </a:p>
          <a:p>
            <a:pPr marL="342900" indent="-342900">
              <a:buAutoNum type="arabicPeriod"/>
            </a:pPr>
            <a:r>
              <a:rPr lang="en-US" dirty="0"/>
              <a:t>Information Gain : Feature Probability that provides maximal information about classification</a:t>
            </a:r>
            <a:endParaRPr lang="en-ID" dirty="0"/>
          </a:p>
        </p:txBody>
      </p:sp>
      <p:pic>
        <p:nvPicPr>
          <p:cNvPr id="8" name="Graphic 7" descr="Paperclip with solid fill">
            <a:hlinkClick r:id="rId21"/>
            <a:extLst>
              <a:ext uri="{FF2B5EF4-FFF2-40B4-BE49-F238E27FC236}">
                <a16:creationId xmlns:a16="http://schemas.microsoft.com/office/drawing/2014/main" id="{C64E96C9-0A80-4FA8-A516-B665C141BE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657768" y="6282225"/>
            <a:ext cx="630734" cy="630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F967D-F8B9-4056-8D07-C6589A1FD53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1236" y="1936587"/>
            <a:ext cx="6563050" cy="24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D12D48-3D90-47FF-B320-4515C35D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1348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icsson Capital TT" panose="02000503000000020004" pitchFamily="2" charset="0"/>
              </a:rPr>
              <a:t>Flow Diagram – How to Build supervised Machine Learning</a:t>
            </a:r>
            <a:endParaRPr lang="en-ID" sz="3600" dirty="0">
              <a:latin typeface="Ericsson Capital TT" panose="02000503000000020004" pitchFamily="2" charset="0"/>
            </a:endParaRPr>
          </a:p>
        </p:txBody>
      </p:sp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4B14A7EF-A4F4-4195-AFE2-04078CBB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25" y="1349504"/>
            <a:ext cx="8096250" cy="4048125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4C50CA-CA77-4287-8ABA-520379A9756D}"/>
              </a:ext>
            </a:extLst>
          </p:cNvPr>
          <p:cNvSpPr/>
          <p:nvPr/>
        </p:nvSpPr>
        <p:spPr>
          <a:xfrm>
            <a:off x="2024111" y="2763173"/>
            <a:ext cx="1109708" cy="74789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D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A75A82-A80E-45A7-9344-88A0144116BB}"/>
              </a:ext>
            </a:extLst>
          </p:cNvPr>
          <p:cNvCxnSpPr>
            <a:stCxn id="24" idx="3"/>
          </p:cNvCxnSpPr>
          <p:nvPr/>
        </p:nvCxnSpPr>
        <p:spPr>
          <a:xfrm flipV="1">
            <a:off x="3133819" y="3137118"/>
            <a:ext cx="5859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3059C-D880-4DA3-A166-C2BE5A05E7EB}"/>
              </a:ext>
            </a:extLst>
          </p:cNvPr>
          <p:cNvSpPr/>
          <p:nvPr/>
        </p:nvSpPr>
        <p:spPr>
          <a:xfrm>
            <a:off x="2024111" y="4550787"/>
            <a:ext cx="1109708" cy="74789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9E587-5D90-445E-B180-D543821B451D}"/>
              </a:ext>
            </a:extLst>
          </p:cNvPr>
          <p:cNvCxnSpPr>
            <a:stCxn id="27" idx="3"/>
          </p:cNvCxnSpPr>
          <p:nvPr/>
        </p:nvCxnSpPr>
        <p:spPr>
          <a:xfrm flipV="1">
            <a:off x="3133819" y="4924732"/>
            <a:ext cx="5859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06DF7A49-8CD0-411C-95E3-72AC1710EED4}"/>
              </a:ext>
            </a:extLst>
          </p:cNvPr>
          <p:cNvSpPr/>
          <p:nvPr/>
        </p:nvSpPr>
        <p:spPr>
          <a:xfrm>
            <a:off x="190873" y="3586701"/>
            <a:ext cx="1109708" cy="1085484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Generation</a:t>
            </a:r>
            <a:endParaRPr lang="en-ID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751057-753E-4E24-BBE0-FBF34690CF4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06499" y="3137119"/>
            <a:ext cx="717612" cy="992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183842-18C5-4D8F-BAC1-B331210A8C4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00581" y="4129443"/>
            <a:ext cx="723530" cy="795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98B243B-7556-4D57-98B4-EDD450968143}"/>
              </a:ext>
            </a:extLst>
          </p:cNvPr>
          <p:cNvSpPr/>
          <p:nvPr/>
        </p:nvSpPr>
        <p:spPr>
          <a:xfrm>
            <a:off x="1353743" y="1692038"/>
            <a:ext cx="2228296" cy="452969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B45DF7-B674-4488-B0FC-6EE3E3B7414B}"/>
              </a:ext>
            </a:extLst>
          </p:cNvPr>
          <p:cNvSpPr txBox="1"/>
          <p:nvPr/>
        </p:nvSpPr>
        <p:spPr>
          <a:xfrm>
            <a:off x="3719745" y="5610687"/>
            <a:ext cx="6980806" cy="1200329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Scope of Work  of Data Cleaning :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- Preformat Data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- Handle Missing Data</a:t>
            </a:r>
          </a:p>
          <a:p>
            <a:pPr>
              <a:tabLst>
                <a:tab pos="457200" algn="l"/>
              </a:tabLst>
            </a:pPr>
            <a:r>
              <a:rPr lang="en-ID" dirty="0"/>
              <a:t>	- Verify Data Validity and Right Data</a:t>
            </a:r>
          </a:p>
        </p:txBody>
      </p:sp>
    </p:spTree>
    <p:extLst>
      <p:ext uri="{BB962C8B-B14F-4D97-AF65-F5344CB8AC3E}">
        <p14:creationId xmlns:p14="http://schemas.microsoft.com/office/powerpoint/2010/main" val="40068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6874-C98B-42A8-8C16-037CBF95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 Model Accuracy is still below </a:t>
            </a:r>
            <a:r>
              <a:rPr lang="en-US" sz="1800" u="sng" dirty="0">
                <a:solidFill>
                  <a:srgbClr val="C00000"/>
                </a:solidFill>
              </a:rPr>
              <a:t>average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 For Radio Prediction Model, it requires </a:t>
            </a:r>
            <a:r>
              <a:rPr lang="en-US" sz="1800" u="sng" dirty="0">
                <a:solidFill>
                  <a:srgbClr val="C00000"/>
                </a:solidFill>
              </a:rPr>
              <a:t>more training set </a:t>
            </a:r>
            <a:r>
              <a:rPr lang="en-US" sz="1800" dirty="0"/>
              <a:t>and </a:t>
            </a:r>
            <a:r>
              <a:rPr lang="en-US" sz="1800" u="sng" dirty="0">
                <a:solidFill>
                  <a:srgbClr val="C00000"/>
                </a:solidFill>
              </a:rPr>
              <a:t>scrutinize check for detail Radio SoW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For Baseband Prediction Model, it requires </a:t>
            </a:r>
            <a:r>
              <a:rPr lang="en-US" sz="1800" u="sng" dirty="0">
                <a:solidFill>
                  <a:srgbClr val="C00000"/>
                </a:solidFill>
              </a:rPr>
              <a:t>baseband port utilization training set, </a:t>
            </a:r>
            <a:r>
              <a:rPr lang="en-US" sz="1800" dirty="0"/>
              <a:t>and </a:t>
            </a:r>
            <a:r>
              <a:rPr lang="en-US" sz="1800" u="sng" dirty="0">
                <a:solidFill>
                  <a:srgbClr val="C00000"/>
                </a:solidFill>
              </a:rPr>
              <a:t>scrutinize check for detail Baseband SoW</a:t>
            </a:r>
          </a:p>
          <a:p>
            <a:endParaRPr lang="en-US" sz="1800" u="sng" dirty="0">
              <a:solidFill>
                <a:srgbClr val="C00000"/>
              </a:solidFill>
            </a:endParaRPr>
          </a:p>
          <a:p>
            <a:r>
              <a:rPr lang="en-US" sz="1800" dirty="0"/>
              <a:t>For Antenna Prediction Model, it requires </a:t>
            </a:r>
            <a:r>
              <a:rPr lang="en-US" sz="1800" u="sng" dirty="0">
                <a:solidFill>
                  <a:srgbClr val="C00000"/>
                </a:solidFill>
              </a:rPr>
              <a:t>Model hyperparameter tuning.</a:t>
            </a:r>
          </a:p>
          <a:p>
            <a:endParaRPr lang="en-ID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94601F-55A9-411E-B5C0-A023E13915A8}"/>
              </a:ext>
            </a:extLst>
          </p:cNvPr>
          <p:cNvSpPr txBox="1">
            <a:spLocks/>
          </p:cNvSpPr>
          <p:nvPr/>
        </p:nvSpPr>
        <p:spPr>
          <a:xfrm>
            <a:off x="0" y="-22860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Ericsson Capital TT" panose="02000503000000020004" pitchFamily="2" charset="0"/>
              </a:rPr>
              <a:t>CURRENT SITUATION &amp; PAIN Point - 2 </a:t>
            </a:r>
            <a:endParaRPr lang="en-ID" dirty="0">
              <a:latin typeface="Ericsson Capital TT" panose="02000503000000020004" pitchFamily="2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82A0E8-8C37-4466-A199-C2C5238A6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03344"/>
              </p:ext>
            </p:extLst>
          </p:nvPr>
        </p:nvGraphicFramePr>
        <p:xfrm>
          <a:off x="533400" y="990600"/>
          <a:ext cx="10335347" cy="51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28738" imgH="373424" progId="Excel.Sheet.12">
                  <p:embed/>
                </p:oleObj>
              </mc:Choice>
              <mc:Fallback>
                <p:oleObj name="Worksheet" r:id="rId2" imgW="7528738" imgH="373424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282A0E8-8C37-4466-A199-C2C5238A65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990600"/>
                        <a:ext cx="10335347" cy="512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6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C341-7DCC-47B5-9E4B-20A29729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13C8-F09E-431F-BABD-333F08F61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04AC-4616-41A9-8830-1A7192C959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4F297-B77F-4819-ADEB-623846D1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3" y="365907"/>
            <a:ext cx="11510682" cy="60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5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665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Ericsson Capital TT</vt:lpstr>
      <vt:lpstr>Office Theme</vt:lpstr>
      <vt:lpstr>Worksheet</vt:lpstr>
      <vt:lpstr>Implementation scenario prediction - Random forest </vt:lpstr>
      <vt:lpstr>AS IS BILL of material process in ACCOUNT </vt:lpstr>
      <vt:lpstr>Basic Theory (Decision Tree &amp; Random Forest) - 1</vt:lpstr>
      <vt:lpstr>Basic Theory (Decision Tree &amp; Random Forest) - 2</vt:lpstr>
      <vt:lpstr>Flow Diagram – How to Build supervised Machine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Gavin Renaldi Ripharbowo</dc:creator>
  <cp:lastModifiedBy>nivagad</cp:lastModifiedBy>
  <cp:revision>23</cp:revision>
  <dcterms:created xsi:type="dcterms:W3CDTF">2022-04-18T11:39:52Z</dcterms:created>
  <dcterms:modified xsi:type="dcterms:W3CDTF">2023-10-19T01:11:03Z</dcterms:modified>
</cp:coreProperties>
</file>