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FA1A7-040A-45C9-9E33-62EC386D09E3}" v="18" dt="2023-07-14T07:16:11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Gavin Renaldi Ripharbowo" userId="061a7913-00c1-4071-9c6b-311bcb655b32" providerId="ADAL" clId="{052FA1A7-040A-45C9-9E33-62EC386D09E3}"/>
    <pc:docChg chg="undo custSel addSld modSld">
      <pc:chgData name="Mohammad Gavin Renaldi Ripharbowo" userId="061a7913-00c1-4071-9c6b-311bcb655b32" providerId="ADAL" clId="{052FA1A7-040A-45C9-9E33-62EC386D09E3}" dt="2023-07-17T07:27:34.793" v="3765" actId="20577"/>
      <pc:docMkLst>
        <pc:docMk/>
      </pc:docMkLst>
      <pc:sldChg chg="addSp modSp mod setBg">
        <pc:chgData name="Mohammad Gavin Renaldi Ripharbowo" userId="061a7913-00c1-4071-9c6b-311bcb655b32" providerId="ADAL" clId="{052FA1A7-040A-45C9-9E33-62EC386D09E3}" dt="2023-07-15T01:50:21.404" v="3702" actId="14100"/>
        <pc:sldMkLst>
          <pc:docMk/>
          <pc:sldMk cId="582888905" sldId="256"/>
        </pc:sldMkLst>
        <pc:spChg chg="mod">
          <ac:chgData name="Mohammad Gavin Renaldi Ripharbowo" userId="061a7913-00c1-4071-9c6b-311bcb655b32" providerId="ADAL" clId="{052FA1A7-040A-45C9-9E33-62EC386D09E3}" dt="2023-07-15T01:50:17.255" v="3701" actId="14100"/>
          <ac:spMkLst>
            <pc:docMk/>
            <pc:sldMk cId="582888905" sldId="256"/>
            <ac:spMk id="2" creationId="{761ED3D7-C77E-1096-EE10-2BC8CB682BAB}"/>
          </ac:spMkLst>
        </pc:spChg>
        <pc:spChg chg="mod">
          <ac:chgData name="Mohammad Gavin Renaldi Ripharbowo" userId="061a7913-00c1-4071-9c6b-311bcb655b32" providerId="ADAL" clId="{052FA1A7-040A-45C9-9E33-62EC386D09E3}" dt="2023-07-15T01:50:21.404" v="3702" actId="14100"/>
          <ac:spMkLst>
            <pc:docMk/>
            <pc:sldMk cId="582888905" sldId="256"/>
            <ac:spMk id="3" creationId="{CB9E74EA-9CC8-9A64-169A-A0F5E5B6DDFC}"/>
          </ac:spMkLst>
        </pc:spChg>
        <pc:spChg chg="add">
          <ac:chgData name="Mohammad Gavin Renaldi Ripharbowo" userId="061a7913-00c1-4071-9c6b-311bcb655b32" providerId="ADAL" clId="{052FA1A7-040A-45C9-9E33-62EC386D09E3}" dt="2023-07-14T05:29:36.615" v="56" actId="26606"/>
          <ac:spMkLst>
            <pc:docMk/>
            <pc:sldMk cId="582888905" sldId="256"/>
            <ac:spMk id="8" creationId="{934F1179-B481-4F9E-BCA3-AFB972070F83}"/>
          </ac:spMkLst>
        </pc:spChg>
        <pc:spChg chg="add">
          <ac:chgData name="Mohammad Gavin Renaldi Ripharbowo" userId="061a7913-00c1-4071-9c6b-311bcb655b32" providerId="ADAL" clId="{052FA1A7-040A-45C9-9E33-62EC386D09E3}" dt="2023-07-14T05:29:36.615" v="56" actId="26606"/>
          <ac:spMkLst>
            <pc:docMk/>
            <pc:sldMk cId="582888905" sldId="256"/>
            <ac:spMk id="10" creationId="{827DC2C4-B485-428A-BF4A-472D2967F47F}"/>
          </ac:spMkLst>
        </pc:spChg>
        <pc:spChg chg="add">
          <ac:chgData name="Mohammad Gavin Renaldi Ripharbowo" userId="061a7913-00c1-4071-9c6b-311bcb655b32" providerId="ADAL" clId="{052FA1A7-040A-45C9-9E33-62EC386D09E3}" dt="2023-07-14T05:29:36.615" v="56" actId="26606"/>
          <ac:spMkLst>
            <pc:docMk/>
            <pc:sldMk cId="582888905" sldId="256"/>
            <ac:spMk id="12" creationId="{EE04B5EB-F158-4507-90DD-BD23620C7CC9}"/>
          </ac:spMkLst>
        </pc:spChg>
      </pc:sldChg>
      <pc:sldChg chg="addSp delSp modSp mod">
        <pc:chgData name="Mohammad Gavin Renaldi Ripharbowo" userId="061a7913-00c1-4071-9c6b-311bcb655b32" providerId="ADAL" clId="{052FA1A7-040A-45C9-9E33-62EC386D09E3}" dt="2023-07-14T12:33:52.299" v="3420" actId="20577"/>
        <pc:sldMkLst>
          <pc:docMk/>
          <pc:sldMk cId="2615296303" sldId="257"/>
        </pc:sldMkLst>
        <pc:spChg chg="mod">
          <ac:chgData name="Mohammad Gavin Renaldi Ripharbowo" userId="061a7913-00c1-4071-9c6b-311bcb655b32" providerId="ADAL" clId="{052FA1A7-040A-45C9-9E33-62EC386D09E3}" dt="2023-07-14T07:10:41.946" v="3074" actId="404"/>
          <ac:spMkLst>
            <pc:docMk/>
            <pc:sldMk cId="2615296303" sldId="257"/>
            <ac:spMk id="4" creationId="{682513AF-107A-0B80-FA24-7B06A5E3E4E3}"/>
          </ac:spMkLst>
        </pc:spChg>
        <pc:spChg chg="add del mod">
          <ac:chgData name="Mohammad Gavin Renaldi Ripharbowo" userId="061a7913-00c1-4071-9c6b-311bcb655b32" providerId="ADAL" clId="{052FA1A7-040A-45C9-9E33-62EC386D09E3}" dt="2023-07-14T05:29:47.362" v="57" actId="26606"/>
          <ac:spMkLst>
            <pc:docMk/>
            <pc:sldMk cId="2615296303" sldId="257"/>
            <ac:spMk id="8" creationId="{886BA83D-DE31-082C-6388-CF59E55ABB7F}"/>
          </ac:spMkLst>
        </pc:spChg>
        <pc:spChg chg="mod">
          <ac:chgData name="Mohammad Gavin Renaldi Ripharbowo" userId="061a7913-00c1-4071-9c6b-311bcb655b32" providerId="ADAL" clId="{052FA1A7-040A-45C9-9E33-62EC386D09E3}" dt="2023-07-14T12:33:52.299" v="3420" actId="20577"/>
          <ac:spMkLst>
            <pc:docMk/>
            <pc:sldMk cId="2615296303" sldId="257"/>
            <ac:spMk id="9" creationId="{75F007FA-1010-7616-40C3-FB2EB3F881F3}"/>
          </ac:spMkLst>
        </pc:spChg>
        <pc:spChg chg="add del">
          <ac:chgData name="Mohammad Gavin Renaldi Ripharbowo" userId="061a7913-00c1-4071-9c6b-311bcb655b32" providerId="ADAL" clId="{052FA1A7-040A-45C9-9E33-62EC386D09E3}" dt="2023-07-14T05:20:58.894" v="47" actId="26606"/>
          <ac:spMkLst>
            <pc:docMk/>
            <pc:sldMk cId="2615296303" sldId="257"/>
            <ac:spMk id="13" creationId="{36D16D1E-4205-49F5-BD2A-DA769947C104}"/>
          </ac:spMkLst>
        </pc:spChg>
        <pc:spChg chg="add del">
          <ac:chgData name="Mohammad Gavin Renaldi Ripharbowo" userId="061a7913-00c1-4071-9c6b-311bcb655b32" providerId="ADAL" clId="{052FA1A7-040A-45C9-9E33-62EC386D09E3}" dt="2023-07-14T05:20:47.194" v="41" actId="26606"/>
          <ac:spMkLst>
            <pc:docMk/>
            <pc:sldMk cId="2615296303" sldId="257"/>
            <ac:spMk id="14" creationId="{36D16D1E-4205-49F5-BD2A-DA769947C104}"/>
          </ac:spMkLst>
        </pc:spChg>
        <pc:spChg chg="add del">
          <ac:chgData name="Mohammad Gavin Renaldi Ripharbowo" userId="061a7913-00c1-4071-9c6b-311bcb655b32" providerId="ADAL" clId="{052FA1A7-040A-45C9-9E33-62EC386D09E3}" dt="2023-07-14T05:20:58.894" v="47" actId="26606"/>
          <ac:spMkLst>
            <pc:docMk/>
            <pc:sldMk cId="2615296303" sldId="257"/>
            <ac:spMk id="15" creationId="{012FD100-C039-4E03-B5E4-2EDFA7290AA6}"/>
          </ac:spMkLst>
        </pc:spChg>
        <pc:spChg chg="add del">
          <ac:chgData name="Mohammad Gavin Renaldi Ripharbowo" userId="061a7913-00c1-4071-9c6b-311bcb655b32" providerId="ADAL" clId="{052FA1A7-040A-45C9-9E33-62EC386D09E3}" dt="2023-07-14T05:20:47.194" v="41" actId="26606"/>
          <ac:spMkLst>
            <pc:docMk/>
            <pc:sldMk cId="2615296303" sldId="257"/>
            <ac:spMk id="16" creationId="{012FD100-C039-4E03-B5E4-2EDFA7290AA6}"/>
          </ac:spMkLst>
        </pc:spChg>
        <pc:spChg chg="add del">
          <ac:chgData name="Mohammad Gavin Renaldi Ripharbowo" userId="061a7913-00c1-4071-9c6b-311bcb655b32" providerId="ADAL" clId="{052FA1A7-040A-45C9-9E33-62EC386D09E3}" dt="2023-07-14T05:20:58.894" v="47" actId="26606"/>
          <ac:spMkLst>
            <pc:docMk/>
            <pc:sldMk cId="2615296303" sldId="257"/>
            <ac:spMk id="19" creationId="{FB5993E2-C02B-4335-ABA5-D8EC465551E3}"/>
          </ac:spMkLst>
        </pc:spChg>
        <pc:spChg chg="add del">
          <ac:chgData name="Mohammad Gavin Renaldi Ripharbowo" userId="061a7913-00c1-4071-9c6b-311bcb655b32" providerId="ADAL" clId="{052FA1A7-040A-45C9-9E33-62EC386D09E3}" dt="2023-07-14T05:20:47.194" v="41" actId="26606"/>
          <ac:spMkLst>
            <pc:docMk/>
            <pc:sldMk cId="2615296303" sldId="257"/>
            <ac:spMk id="20" creationId="{A6B16355-27FB-445B-B646-02AB73637459}"/>
          </ac:spMkLst>
        </pc:spChg>
        <pc:spChg chg="add del">
          <ac:chgData name="Mohammad Gavin Renaldi Ripharbowo" userId="061a7913-00c1-4071-9c6b-311bcb655b32" providerId="ADAL" clId="{052FA1A7-040A-45C9-9E33-62EC386D09E3}" dt="2023-07-14T05:20:58.894" v="47" actId="26606"/>
          <ac:spMkLst>
            <pc:docMk/>
            <pc:sldMk cId="2615296303" sldId="257"/>
            <ac:spMk id="21" creationId="{C0B801A2-5622-4BE8-9AD2-C337A2CD0022}"/>
          </ac:spMkLst>
        </pc:spChg>
        <pc:spChg chg="add del">
          <ac:chgData name="Mohammad Gavin Renaldi Ripharbowo" userId="061a7913-00c1-4071-9c6b-311bcb655b32" providerId="ADAL" clId="{052FA1A7-040A-45C9-9E33-62EC386D09E3}" dt="2023-07-14T05:20:58.894" v="47" actId="26606"/>
          <ac:spMkLst>
            <pc:docMk/>
            <pc:sldMk cId="2615296303" sldId="257"/>
            <ac:spMk id="23" creationId="{B7AF614F-5BC3-4086-99F5-B87C5847A071}"/>
          </ac:spMkLst>
        </pc:spChg>
        <pc:spChg chg="add del">
          <ac:chgData name="Mohammad Gavin Renaldi Ripharbowo" userId="061a7913-00c1-4071-9c6b-311bcb655b32" providerId="ADAL" clId="{052FA1A7-040A-45C9-9E33-62EC386D09E3}" dt="2023-07-14T05:20:47.194" v="41" actId="26606"/>
          <ac:spMkLst>
            <pc:docMk/>
            <pc:sldMk cId="2615296303" sldId="257"/>
            <ac:spMk id="24" creationId="{6B3BF2E5-C3AB-441F-A430-491119C56D26}"/>
          </ac:spMkLst>
        </pc:spChg>
        <pc:spChg chg="add del">
          <ac:chgData name="Mohammad Gavin Renaldi Ripharbowo" userId="061a7913-00c1-4071-9c6b-311bcb655b32" providerId="ADAL" clId="{052FA1A7-040A-45C9-9E33-62EC386D09E3}" dt="2023-07-14T05:20:58.894" v="47" actId="26606"/>
          <ac:spMkLst>
            <pc:docMk/>
            <pc:sldMk cId="2615296303" sldId="257"/>
            <ac:spMk id="25" creationId="{886BA83D-DE31-082C-6388-CF59E55ABB7F}"/>
          </ac:spMkLst>
        </pc:spChg>
        <pc:spChg chg="add del">
          <ac:chgData name="Mohammad Gavin Renaldi Ripharbowo" userId="061a7913-00c1-4071-9c6b-311bcb655b32" providerId="ADAL" clId="{052FA1A7-040A-45C9-9E33-62EC386D09E3}" dt="2023-07-14T05:20:47.194" v="41" actId="26606"/>
          <ac:spMkLst>
            <pc:docMk/>
            <pc:sldMk cId="2615296303" sldId="257"/>
            <ac:spMk id="26" creationId="{DD07C90B-B81A-473B-8919-CA924E61FFCF}"/>
          </ac:spMkLst>
        </pc:spChg>
        <pc:spChg chg="add del">
          <ac:chgData name="Mohammad Gavin Renaldi Ripharbowo" userId="061a7913-00c1-4071-9c6b-311bcb655b32" providerId="ADAL" clId="{052FA1A7-040A-45C9-9E33-62EC386D09E3}" dt="2023-07-14T05:29:21.747" v="49" actId="26606"/>
          <ac:spMkLst>
            <pc:docMk/>
            <pc:sldMk cId="2615296303" sldId="257"/>
            <ac:spMk id="27" creationId="{36D16D1E-4205-49F5-BD2A-DA769947C104}"/>
          </ac:spMkLst>
        </pc:spChg>
        <pc:spChg chg="add del">
          <ac:chgData name="Mohammad Gavin Renaldi Ripharbowo" userId="061a7913-00c1-4071-9c6b-311bcb655b32" providerId="ADAL" clId="{052FA1A7-040A-45C9-9E33-62EC386D09E3}" dt="2023-07-14T05:20:49.900" v="43" actId="26606"/>
          <ac:spMkLst>
            <pc:docMk/>
            <pc:sldMk cId="2615296303" sldId="257"/>
            <ac:spMk id="28" creationId="{36D16D1E-4205-49F5-BD2A-DA769947C104}"/>
          </ac:spMkLst>
        </pc:spChg>
        <pc:spChg chg="add del">
          <ac:chgData name="Mohammad Gavin Renaldi Ripharbowo" userId="061a7913-00c1-4071-9c6b-311bcb655b32" providerId="ADAL" clId="{052FA1A7-040A-45C9-9E33-62EC386D09E3}" dt="2023-07-14T05:20:49.900" v="43" actId="26606"/>
          <ac:spMkLst>
            <pc:docMk/>
            <pc:sldMk cId="2615296303" sldId="257"/>
            <ac:spMk id="29" creationId="{012FD100-C039-4E03-B5E4-2EDFA7290AA6}"/>
          </ac:spMkLst>
        </pc:spChg>
        <pc:spChg chg="add del">
          <ac:chgData name="Mohammad Gavin Renaldi Ripharbowo" userId="061a7913-00c1-4071-9c6b-311bcb655b32" providerId="ADAL" clId="{052FA1A7-040A-45C9-9E33-62EC386D09E3}" dt="2023-07-14T05:20:49.900" v="43" actId="26606"/>
          <ac:spMkLst>
            <pc:docMk/>
            <pc:sldMk cId="2615296303" sldId="257"/>
            <ac:spMk id="31" creationId="{63E00694-E403-4987-8634-15F6D8E4C38C}"/>
          </ac:spMkLst>
        </pc:spChg>
        <pc:spChg chg="add del">
          <ac:chgData name="Mohammad Gavin Renaldi Ripharbowo" userId="061a7913-00c1-4071-9c6b-311bcb655b32" providerId="ADAL" clId="{052FA1A7-040A-45C9-9E33-62EC386D09E3}" dt="2023-07-14T05:29:21.747" v="49" actId="26606"/>
          <ac:spMkLst>
            <pc:docMk/>
            <pc:sldMk cId="2615296303" sldId="257"/>
            <ac:spMk id="32" creationId="{012FD100-C039-4E03-B5E4-2EDFA7290AA6}"/>
          </ac:spMkLst>
        </pc:spChg>
        <pc:spChg chg="add del">
          <ac:chgData name="Mohammad Gavin Renaldi Ripharbowo" userId="061a7913-00c1-4071-9c6b-311bcb655b32" providerId="ADAL" clId="{052FA1A7-040A-45C9-9E33-62EC386D09E3}" dt="2023-07-14T05:29:21.747" v="49" actId="26606"/>
          <ac:spMkLst>
            <pc:docMk/>
            <pc:sldMk cId="2615296303" sldId="257"/>
            <ac:spMk id="34" creationId="{886BA83D-DE31-082C-6388-CF59E55ABB7F}"/>
          </ac:spMkLst>
        </pc:spChg>
        <pc:graphicFrameChg chg="add del">
          <ac:chgData name="Mohammad Gavin Renaldi Ripharbowo" userId="061a7913-00c1-4071-9c6b-311bcb655b32" providerId="ADAL" clId="{052FA1A7-040A-45C9-9E33-62EC386D09E3}" dt="2023-07-14T05:20:55.971" v="45" actId="26606"/>
          <ac:graphicFrameMkLst>
            <pc:docMk/>
            <pc:sldMk cId="2615296303" sldId="257"/>
            <ac:graphicFrameMk id="11" creationId="{77E7E624-F94C-80AC-BE4C-EC5E8FDB0FB9}"/>
          </ac:graphicFrameMkLst>
        </pc:graphicFrameChg>
        <pc:graphicFrameChg chg="add mod">
          <ac:chgData name="Mohammad Gavin Renaldi Ripharbowo" userId="061a7913-00c1-4071-9c6b-311bcb655b32" providerId="ADAL" clId="{052FA1A7-040A-45C9-9E33-62EC386D09E3}" dt="2023-07-14T05:35:47.638" v="117"/>
          <ac:graphicFrameMkLst>
            <pc:docMk/>
            <pc:sldMk cId="2615296303" sldId="257"/>
            <ac:graphicFrameMk id="12" creationId="{98FCD8C3-9F11-134E-3404-C79B68463CCD}"/>
          </ac:graphicFrameMkLst>
        </pc:graphicFrameChg>
        <pc:cxnChg chg="add del">
          <ac:chgData name="Mohammad Gavin Renaldi Ripharbowo" userId="061a7913-00c1-4071-9c6b-311bcb655b32" providerId="ADAL" clId="{052FA1A7-040A-45C9-9E33-62EC386D09E3}" dt="2023-07-14T05:20:58.894" v="47" actId="26606"/>
          <ac:cxnSpMkLst>
            <pc:docMk/>
            <pc:sldMk cId="2615296303" sldId="257"/>
            <ac:cxnSpMk id="17" creationId="{4418FCD2-8448-4A81-8EB4-72250F7827B4}"/>
          </ac:cxnSpMkLst>
        </pc:cxnChg>
        <pc:cxnChg chg="add del">
          <ac:chgData name="Mohammad Gavin Renaldi Ripharbowo" userId="061a7913-00c1-4071-9c6b-311bcb655b32" providerId="ADAL" clId="{052FA1A7-040A-45C9-9E33-62EC386D09E3}" dt="2023-07-14T05:20:47.194" v="41" actId="26606"/>
          <ac:cxnSpMkLst>
            <pc:docMk/>
            <pc:sldMk cId="2615296303" sldId="257"/>
            <ac:cxnSpMk id="18" creationId="{4418FCD2-8448-4A81-8EB4-72250F7827B4}"/>
          </ac:cxnSpMkLst>
        </pc:cxnChg>
        <pc:cxnChg chg="add del">
          <ac:chgData name="Mohammad Gavin Renaldi Ripharbowo" userId="061a7913-00c1-4071-9c6b-311bcb655b32" providerId="ADAL" clId="{052FA1A7-040A-45C9-9E33-62EC386D09E3}" dt="2023-07-14T05:20:47.194" v="41" actId="26606"/>
          <ac:cxnSpMkLst>
            <pc:docMk/>
            <pc:sldMk cId="2615296303" sldId="257"/>
            <ac:cxnSpMk id="22" creationId="{06DA680F-F6AC-453E-A8BF-C5BDED2851DE}"/>
          </ac:cxnSpMkLst>
        </pc:cxnChg>
        <pc:cxnChg chg="add del">
          <ac:chgData name="Mohammad Gavin Renaldi Ripharbowo" userId="061a7913-00c1-4071-9c6b-311bcb655b32" providerId="ADAL" clId="{052FA1A7-040A-45C9-9E33-62EC386D09E3}" dt="2023-07-14T05:20:49.900" v="43" actId="26606"/>
          <ac:cxnSpMkLst>
            <pc:docMk/>
            <pc:sldMk cId="2615296303" sldId="257"/>
            <ac:cxnSpMk id="30" creationId="{4418FCD2-8448-4A81-8EB4-72250F7827B4}"/>
          </ac:cxnSpMkLst>
        </pc:cxnChg>
        <pc:cxnChg chg="add del">
          <ac:chgData name="Mohammad Gavin Renaldi Ripharbowo" userId="061a7913-00c1-4071-9c6b-311bcb655b32" providerId="ADAL" clId="{052FA1A7-040A-45C9-9E33-62EC386D09E3}" dt="2023-07-14T05:29:21.747" v="49" actId="26606"/>
          <ac:cxnSpMkLst>
            <pc:docMk/>
            <pc:sldMk cId="2615296303" sldId="257"/>
            <ac:cxnSpMk id="33" creationId="{4418FCD2-8448-4A81-8EB4-72250F7827B4}"/>
          </ac:cxnSpMkLst>
        </pc:cxnChg>
      </pc:sldChg>
      <pc:sldChg chg="addSp delSp modSp new mod setBg">
        <pc:chgData name="Mohammad Gavin Renaldi Ripharbowo" userId="061a7913-00c1-4071-9c6b-311bcb655b32" providerId="ADAL" clId="{052FA1A7-040A-45C9-9E33-62EC386D09E3}" dt="2023-07-15T01:51:56.315" v="3706" actId="20577"/>
        <pc:sldMkLst>
          <pc:docMk/>
          <pc:sldMk cId="177648720" sldId="258"/>
        </pc:sldMkLst>
        <pc:spChg chg="mod">
          <ac:chgData name="Mohammad Gavin Renaldi Ripharbowo" userId="061a7913-00c1-4071-9c6b-311bcb655b32" providerId="ADAL" clId="{052FA1A7-040A-45C9-9E33-62EC386D09E3}" dt="2023-07-14T12:19:38.620" v="3257" actId="1076"/>
          <ac:spMkLst>
            <pc:docMk/>
            <pc:sldMk cId="177648720" sldId="258"/>
            <ac:spMk id="2" creationId="{6C2FDC7C-8ACB-635E-D484-E7B959284A1C}"/>
          </ac:spMkLst>
        </pc:spChg>
        <pc:spChg chg="mod">
          <ac:chgData name="Mohammad Gavin Renaldi Ripharbowo" userId="061a7913-00c1-4071-9c6b-311bcb655b32" providerId="ADAL" clId="{052FA1A7-040A-45C9-9E33-62EC386D09E3}" dt="2023-07-15T01:51:56.315" v="3706" actId="20577"/>
          <ac:spMkLst>
            <pc:docMk/>
            <pc:sldMk cId="177648720" sldId="258"/>
            <ac:spMk id="3" creationId="{38081984-2A39-4B03-3C11-4598193A9694}"/>
          </ac:spMkLst>
        </pc:spChg>
        <pc:spChg chg="add del mod">
          <ac:chgData name="Mohammad Gavin Renaldi Ripharbowo" userId="061a7913-00c1-4071-9c6b-311bcb655b32" providerId="ADAL" clId="{052FA1A7-040A-45C9-9E33-62EC386D09E3}" dt="2023-07-14T07:16:16.851" v="3081" actId="22"/>
          <ac:spMkLst>
            <pc:docMk/>
            <pc:sldMk cId="177648720" sldId="258"/>
            <ac:spMk id="4" creationId="{9888EA25-64C0-FD57-9EDB-448F9BBB4E4C}"/>
          </ac:spMkLst>
        </pc:spChg>
        <pc:spChg chg="add del">
          <ac:chgData name="Mohammad Gavin Renaldi Ripharbowo" userId="061a7913-00c1-4071-9c6b-311bcb655b32" providerId="ADAL" clId="{052FA1A7-040A-45C9-9E33-62EC386D09E3}" dt="2023-07-14T07:05:39.325" v="3039" actId="26606"/>
          <ac:spMkLst>
            <pc:docMk/>
            <pc:sldMk cId="177648720" sldId="258"/>
            <ac:spMk id="9" creationId="{B36F400F-DF28-43BC-8D8E-4929793B392A}"/>
          </ac:spMkLst>
        </pc:spChg>
        <pc:spChg chg="add del">
          <ac:chgData name="Mohammad Gavin Renaldi Ripharbowo" userId="061a7913-00c1-4071-9c6b-311bcb655b32" providerId="ADAL" clId="{052FA1A7-040A-45C9-9E33-62EC386D09E3}" dt="2023-07-14T07:05:41.922" v="3041" actId="26606"/>
          <ac:spMkLst>
            <pc:docMk/>
            <pc:sldMk cId="177648720" sldId="258"/>
            <ac:spMk id="11" creationId="{1DE7243B-5109-444B-8FAF-7437C66BC0E9}"/>
          </ac:spMkLst>
        </pc:spChg>
        <pc:spChg chg="add del">
          <ac:chgData name="Mohammad Gavin Renaldi Ripharbowo" userId="061a7913-00c1-4071-9c6b-311bcb655b32" providerId="ADAL" clId="{052FA1A7-040A-45C9-9E33-62EC386D09E3}" dt="2023-07-14T07:05:41.922" v="3041" actId="26606"/>
          <ac:spMkLst>
            <pc:docMk/>
            <pc:sldMk cId="177648720" sldId="258"/>
            <ac:spMk id="12" creationId="{E35A04CF-97D4-4FF7-B359-C546B1F62E54}"/>
          </ac:spMkLst>
        </pc:spChg>
        <pc:spChg chg="add del">
          <ac:chgData name="Mohammad Gavin Renaldi Ripharbowo" userId="061a7913-00c1-4071-9c6b-311bcb655b32" providerId="ADAL" clId="{052FA1A7-040A-45C9-9E33-62EC386D09E3}" dt="2023-07-14T07:05:41.922" v="3041" actId="26606"/>
          <ac:spMkLst>
            <pc:docMk/>
            <pc:sldMk cId="177648720" sldId="258"/>
            <ac:spMk id="13" creationId="{4C5D6221-DA7B-4611-AA26-7D8E349FDE96}"/>
          </ac:spMkLst>
        </pc:spChg>
        <pc:spChg chg="add del">
          <ac:chgData name="Mohammad Gavin Renaldi Ripharbowo" userId="061a7913-00c1-4071-9c6b-311bcb655b32" providerId="ADAL" clId="{052FA1A7-040A-45C9-9E33-62EC386D09E3}" dt="2023-07-14T07:05:42.903" v="3043" actId="26606"/>
          <ac:spMkLst>
            <pc:docMk/>
            <pc:sldMk cId="177648720" sldId="258"/>
            <ac:spMk id="15" creationId="{96AAAC3B-1954-46B7-BBAC-27DFF5B5295F}"/>
          </ac:spMkLst>
        </pc:spChg>
        <pc:spChg chg="add del">
          <ac:chgData name="Mohammad Gavin Renaldi Ripharbowo" userId="061a7913-00c1-4071-9c6b-311bcb655b32" providerId="ADAL" clId="{052FA1A7-040A-45C9-9E33-62EC386D09E3}" dt="2023-07-14T07:05:42.903" v="3043" actId="26606"/>
          <ac:spMkLst>
            <pc:docMk/>
            <pc:sldMk cId="177648720" sldId="258"/>
            <ac:spMk id="16" creationId="{9F7D788E-2C1B-4EF4-8719-12613771FF98}"/>
          </ac:spMkLst>
        </pc:spChg>
        <pc:spChg chg="add del">
          <ac:chgData name="Mohammad Gavin Renaldi Ripharbowo" userId="061a7913-00c1-4071-9c6b-311bcb655b32" providerId="ADAL" clId="{052FA1A7-040A-45C9-9E33-62EC386D09E3}" dt="2023-07-14T07:05:42.903" v="3043" actId="26606"/>
          <ac:spMkLst>
            <pc:docMk/>
            <pc:sldMk cId="177648720" sldId="258"/>
            <ac:spMk id="17" creationId="{A5AD6500-BB62-4AAC-9D2F-C10DDC90CBB1}"/>
          </ac:spMkLst>
        </pc:spChg>
        <pc:spChg chg="add del">
          <ac:chgData name="Mohammad Gavin Renaldi Ripharbowo" userId="061a7913-00c1-4071-9c6b-311bcb655b32" providerId="ADAL" clId="{052FA1A7-040A-45C9-9E33-62EC386D09E3}" dt="2023-07-14T07:05:42.903" v="3043" actId="26606"/>
          <ac:spMkLst>
            <pc:docMk/>
            <pc:sldMk cId="177648720" sldId="258"/>
            <ac:spMk id="18" creationId="{7C54E824-C0F4-480B-BC88-689F50C45FBD}"/>
          </ac:spMkLst>
        </pc:spChg>
        <pc:spChg chg="add del">
          <ac:chgData name="Mohammad Gavin Renaldi Ripharbowo" userId="061a7913-00c1-4071-9c6b-311bcb655b32" providerId="ADAL" clId="{052FA1A7-040A-45C9-9E33-62EC386D09E3}" dt="2023-07-14T07:05:42.903" v="3043" actId="26606"/>
          <ac:spMkLst>
            <pc:docMk/>
            <pc:sldMk cId="177648720" sldId="258"/>
            <ac:spMk id="19" creationId="{58DEA6A1-FC5C-4E6E-BBBF-7E472949B394}"/>
          </ac:spMkLst>
        </pc:spChg>
        <pc:spChg chg="add">
          <ac:chgData name="Mohammad Gavin Renaldi Ripharbowo" userId="061a7913-00c1-4071-9c6b-311bcb655b32" providerId="ADAL" clId="{052FA1A7-040A-45C9-9E33-62EC386D09E3}" dt="2023-07-14T07:05:42.903" v="3044" actId="26606"/>
          <ac:spMkLst>
            <pc:docMk/>
            <pc:sldMk cId="177648720" sldId="258"/>
            <ac:spMk id="21" creationId="{B36F400F-DF28-43BC-8D8E-4929793B392A}"/>
          </ac:spMkLst>
        </pc:spChg>
        <pc:graphicFrameChg chg="add del mod">
          <ac:chgData name="Mohammad Gavin Renaldi Ripharbowo" userId="061a7913-00c1-4071-9c6b-311bcb655b32" providerId="ADAL" clId="{052FA1A7-040A-45C9-9E33-62EC386D09E3}" dt="2023-07-14T07:16:11.167" v="3080"/>
          <ac:graphicFrameMkLst>
            <pc:docMk/>
            <pc:sldMk cId="177648720" sldId="258"/>
            <ac:graphicFrameMk id="5" creationId="{6E6AFE93-DC6A-90A1-D2EF-9AC9C6DA1EF6}"/>
          </ac:graphicFrameMkLst>
        </pc:graphicFrameChg>
        <pc:picChg chg="add mod ord">
          <ac:chgData name="Mohammad Gavin Renaldi Ripharbowo" userId="061a7913-00c1-4071-9c6b-311bcb655b32" providerId="ADAL" clId="{052FA1A7-040A-45C9-9E33-62EC386D09E3}" dt="2023-07-14T12:48:53.497" v="3641" actId="1035"/>
          <ac:picMkLst>
            <pc:docMk/>
            <pc:sldMk cId="177648720" sldId="258"/>
            <ac:picMk id="7" creationId="{62D63312-2B15-8EC2-50A0-341842FF5FF5}"/>
          </ac:picMkLst>
        </pc:picChg>
      </pc:sldChg>
      <pc:sldChg chg="modSp new mod">
        <pc:chgData name="Mohammad Gavin Renaldi Ripharbowo" userId="061a7913-00c1-4071-9c6b-311bcb655b32" providerId="ADAL" clId="{052FA1A7-040A-45C9-9E33-62EC386D09E3}" dt="2023-07-17T07:27:34.793" v="3765" actId="20577"/>
        <pc:sldMkLst>
          <pc:docMk/>
          <pc:sldMk cId="4038039886" sldId="259"/>
        </pc:sldMkLst>
        <pc:spChg chg="mod">
          <ac:chgData name="Mohammad Gavin Renaldi Ripharbowo" userId="061a7913-00c1-4071-9c6b-311bcb655b32" providerId="ADAL" clId="{052FA1A7-040A-45C9-9E33-62EC386D09E3}" dt="2023-07-17T07:27:02.185" v="3744" actId="1076"/>
          <ac:spMkLst>
            <pc:docMk/>
            <pc:sldMk cId="4038039886" sldId="259"/>
            <ac:spMk id="2" creationId="{D5B61B5A-9CC3-53CD-9C87-7E6E4F59A7A6}"/>
          </ac:spMkLst>
        </pc:spChg>
        <pc:spChg chg="mod">
          <ac:chgData name="Mohammad Gavin Renaldi Ripharbowo" userId="061a7913-00c1-4071-9c6b-311bcb655b32" providerId="ADAL" clId="{052FA1A7-040A-45C9-9E33-62EC386D09E3}" dt="2023-07-17T07:27:34.793" v="3765" actId="20577"/>
          <ac:spMkLst>
            <pc:docMk/>
            <pc:sldMk cId="4038039886" sldId="259"/>
            <ac:spMk id="3" creationId="{8D46DBD8-F3E7-E6DD-BF36-86B628143BB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milosblog.com/moj-korak-u-pogresnom-pravcu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gif"/><Relationship Id="rId2" Type="http://schemas.openxmlformats.org/officeDocument/2006/relationships/hyperlink" Target="https://manchev.org/2015/08/07/importing-data-from-oracle-rdbms-into-hadoop-using-apache-sqoop-2/" TargetMode="External"/><Relationship Id="rId1" Type="http://schemas.openxmlformats.org/officeDocument/2006/relationships/image" Target="../media/image1.jpg"/><Relationship Id="rId6" Type="http://schemas.openxmlformats.org/officeDocument/2006/relationships/hyperlink" Target="https://www.freesion.com/article/8157253553/" TargetMode="External"/><Relationship Id="rId5" Type="http://schemas.openxmlformats.org/officeDocument/2006/relationships/image" Target="../media/image3.JPEG"/><Relationship Id="rId10" Type="http://schemas.openxmlformats.org/officeDocument/2006/relationships/hyperlink" Target="https://en.wikiversity.org/wiki/Python" TargetMode="External"/><Relationship Id="rId4" Type="http://schemas.openxmlformats.org/officeDocument/2006/relationships/hyperlink" Target="https://bsgrupo.com/bs-campus/blog/Apache-Spark-flexibilidad-y-procesamiento-en-Big-Data-124" TargetMode="External"/><Relationship Id="rId9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milosblog.com/moj-korak-u-pogresnom-pravcu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gif"/><Relationship Id="rId2" Type="http://schemas.openxmlformats.org/officeDocument/2006/relationships/hyperlink" Target="https://manchev.org/2015/08/07/importing-data-from-oracle-rdbms-into-hadoop-using-apache-sqoop-2/" TargetMode="External"/><Relationship Id="rId1" Type="http://schemas.openxmlformats.org/officeDocument/2006/relationships/image" Target="../media/image1.jpg"/><Relationship Id="rId6" Type="http://schemas.openxmlformats.org/officeDocument/2006/relationships/hyperlink" Target="https://www.freesion.com/article/8157253553/" TargetMode="External"/><Relationship Id="rId5" Type="http://schemas.openxmlformats.org/officeDocument/2006/relationships/image" Target="../media/image3.JPEG"/><Relationship Id="rId10" Type="http://schemas.openxmlformats.org/officeDocument/2006/relationships/hyperlink" Target="https://en.wikiversity.org/wiki/Python" TargetMode="External"/><Relationship Id="rId4" Type="http://schemas.openxmlformats.org/officeDocument/2006/relationships/hyperlink" Target="https://bsgrupo.com/bs-campus/blog/Apache-Spark-flexibilidad-y-procesamiento-en-Big-Data-124" TargetMode="External"/><Relationship Id="rId9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DB9CF-CD92-4C68-A2E6-F8008DC2022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81DB6C-3B4E-446B-89B8-F95CBBBBAA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Apache Hadoop</a:t>
          </a:r>
        </a:p>
      </dgm:t>
    </dgm:pt>
    <dgm:pt modelId="{C6325258-78AE-4E85-B794-A454133D9133}" type="parTrans" cxnId="{CB16B555-BC2A-4174-89A3-5B7A21BABA83}">
      <dgm:prSet/>
      <dgm:spPr/>
      <dgm:t>
        <a:bodyPr/>
        <a:lstStyle/>
        <a:p>
          <a:endParaRPr lang="en-US"/>
        </a:p>
      </dgm:t>
    </dgm:pt>
    <dgm:pt modelId="{A5F37FBC-068C-4A55-9425-3CCAAC1F89F8}" type="sibTrans" cxnId="{CB16B555-BC2A-4174-89A3-5B7A21BABA83}">
      <dgm:prSet/>
      <dgm:spPr/>
      <dgm:t>
        <a:bodyPr/>
        <a:lstStyle/>
        <a:p>
          <a:endParaRPr lang="en-US"/>
        </a:p>
      </dgm:t>
    </dgm:pt>
    <dgm:pt modelId="{8AD67732-AB06-4E9E-8D6E-C72FC3921E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Apache Spark</a:t>
          </a:r>
        </a:p>
      </dgm:t>
    </dgm:pt>
    <dgm:pt modelId="{A27D02C7-F71A-4F93-90E4-7D21426A2CAE}" type="parTrans" cxnId="{4E629A0A-6E82-49D4-8B3D-D0DD07708B8D}">
      <dgm:prSet/>
      <dgm:spPr/>
      <dgm:t>
        <a:bodyPr/>
        <a:lstStyle/>
        <a:p>
          <a:endParaRPr lang="en-US"/>
        </a:p>
      </dgm:t>
    </dgm:pt>
    <dgm:pt modelId="{15637BE4-2AB9-40BC-8700-360A63E33014}" type="sibTrans" cxnId="{4E629A0A-6E82-49D4-8B3D-D0DD07708B8D}">
      <dgm:prSet/>
      <dgm:spPr/>
      <dgm:t>
        <a:bodyPr/>
        <a:lstStyle/>
        <a:p>
          <a:endParaRPr lang="en-US"/>
        </a:p>
      </dgm:t>
    </dgm:pt>
    <dgm:pt modelId="{A21511E9-F615-4088-9D22-E4C45DC544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Apache Flink</a:t>
          </a:r>
        </a:p>
      </dgm:t>
    </dgm:pt>
    <dgm:pt modelId="{FCA1ACC8-47A7-4782-AC51-0BAA17941B1F}" type="parTrans" cxnId="{6396ECEC-9D74-4131-A9F5-B27984817CD4}">
      <dgm:prSet/>
      <dgm:spPr/>
      <dgm:t>
        <a:bodyPr/>
        <a:lstStyle/>
        <a:p>
          <a:endParaRPr lang="en-US"/>
        </a:p>
      </dgm:t>
    </dgm:pt>
    <dgm:pt modelId="{19823DDC-8BA2-4F19-9307-728770335A2D}" type="sibTrans" cxnId="{6396ECEC-9D74-4131-A9F5-B27984817CD4}">
      <dgm:prSet/>
      <dgm:spPr/>
      <dgm:t>
        <a:bodyPr/>
        <a:lstStyle/>
        <a:p>
          <a:endParaRPr lang="en-US"/>
        </a:p>
      </dgm:t>
    </dgm:pt>
    <dgm:pt modelId="{21751F10-DA7C-4CFE-A968-D9B13F5F61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SAP Hana</a:t>
          </a:r>
        </a:p>
      </dgm:t>
    </dgm:pt>
    <dgm:pt modelId="{6D4CF147-8B7F-4670-B40B-50F33BE2F3CF}" type="parTrans" cxnId="{E865417C-D977-4509-B2DD-450E1BBDAC13}">
      <dgm:prSet/>
      <dgm:spPr/>
      <dgm:t>
        <a:bodyPr/>
        <a:lstStyle/>
        <a:p>
          <a:endParaRPr lang="en-US"/>
        </a:p>
      </dgm:t>
    </dgm:pt>
    <dgm:pt modelId="{7E1A5A99-978C-4AA4-B37B-521CC4FBEB65}" type="sibTrans" cxnId="{E865417C-D977-4509-B2DD-450E1BBDAC13}">
      <dgm:prSet/>
      <dgm:spPr/>
      <dgm:t>
        <a:bodyPr/>
        <a:lstStyle/>
        <a:p>
          <a:endParaRPr lang="en-US"/>
        </a:p>
      </dgm:t>
    </dgm:pt>
    <dgm:pt modelId="{E064E6E7-4170-4858-9FF2-AFA952C285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Python - Dask</a:t>
          </a:r>
          <a:endParaRPr lang="en-US"/>
        </a:p>
      </dgm:t>
    </dgm:pt>
    <dgm:pt modelId="{B561CF6A-99B3-45C8-9AB6-89DC6CAED590}" type="parTrans" cxnId="{BEEA7B7E-C7D3-45D0-AD76-647374F447C8}">
      <dgm:prSet/>
      <dgm:spPr/>
      <dgm:t>
        <a:bodyPr/>
        <a:lstStyle/>
        <a:p>
          <a:endParaRPr lang="en-US"/>
        </a:p>
      </dgm:t>
    </dgm:pt>
    <dgm:pt modelId="{3B46B142-D2E1-4C63-A9D2-4A0A61822911}" type="sibTrans" cxnId="{BEEA7B7E-C7D3-45D0-AD76-647374F447C8}">
      <dgm:prSet/>
      <dgm:spPr/>
      <dgm:t>
        <a:bodyPr/>
        <a:lstStyle/>
        <a:p>
          <a:endParaRPr lang="en-US"/>
        </a:p>
      </dgm:t>
    </dgm:pt>
    <dgm:pt modelId="{348DD6F8-9419-41AB-B1DC-89A02C4B8AFA}" type="pres">
      <dgm:prSet presAssocID="{133DB9CF-CD92-4C68-A2E6-F8008DC20228}" presName="root" presStyleCnt="0">
        <dgm:presLayoutVars>
          <dgm:dir/>
          <dgm:resizeHandles val="exact"/>
        </dgm:presLayoutVars>
      </dgm:prSet>
      <dgm:spPr/>
    </dgm:pt>
    <dgm:pt modelId="{F3DCED34-89D8-491B-B6DD-9E90D120D497}" type="pres">
      <dgm:prSet presAssocID="{3481DB6C-3B4E-446B-89B8-F95CBBBBAA64}" presName="compNode" presStyleCnt="0"/>
      <dgm:spPr/>
    </dgm:pt>
    <dgm:pt modelId="{F98BA2DD-BCD0-4C6A-8B0A-6DD12197DC1F}" type="pres">
      <dgm:prSet presAssocID="{3481DB6C-3B4E-446B-89B8-F95CBBBBAA64}" presName="bgRect" presStyleLbl="bgShp" presStyleIdx="0" presStyleCnt="5"/>
      <dgm:spPr/>
    </dgm:pt>
    <dgm:pt modelId="{733DAA5C-95CC-40E0-BE07-0700E9B1A0E6}" type="pres">
      <dgm:prSet presAssocID="{3481DB6C-3B4E-446B-89B8-F95CBBBBAA6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26000" r="-126000"/>
          </a:stretch>
        </a:blipFill>
      </dgm:spPr>
    </dgm:pt>
    <dgm:pt modelId="{A50F652E-13D0-4543-BB3D-946296CFDBFC}" type="pres">
      <dgm:prSet presAssocID="{3481DB6C-3B4E-446B-89B8-F95CBBBBAA64}" presName="spaceRect" presStyleCnt="0"/>
      <dgm:spPr/>
    </dgm:pt>
    <dgm:pt modelId="{03ACCF2F-3DF9-4021-B26B-272C28034E45}" type="pres">
      <dgm:prSet presAssocID="{3481DB6C-3B4E-446B-89B8-F95CBBBBAA64}" presName="parTx" presStyleLbl="revTx" presStyleIdx="0" presStyleCnt="5">
        <dgm:presLayoutVars>
          <dgm:chMax val="0"/>
          <dgm:chPref val="0"/>
        </dgm:presLayoutVars>
      </dgm:prSet>
      <dgm:spPr/>
    </dgm:pt>
    <dgm:pt modelId="{499801D8-0F46-47CC-B718-64F8576D9DE8}" type="pres">
      <dgm:prSet presAssocID="{A5F37FBC-068C-4A55-9425-3CCAAC1F89F8}" presName="sibTrans" presStyleCnt="0"/>
      <dgm:spPr/>
    </dgm:pt>
    <dgm:pt modelId="{F366406F-AE48-45E0-AD91-F82039A8C033}" type="pres">
      <dgm:prSet presAssocID="{8AD67732-AB06-4E9E-8D6E-C72FC3921EF7}" presName="compNode" presStyleCnt="0"/>
      <dgm:spPr/>
    </dgm:pt>
    <dgm:pt modelId="{42F8E7B4-A026-48A3-8ACB-392CBE6CB471}" type="pres">
      <dgm:prSet presAssocID="{8AD67732-AB06-4E9E-8D6E-C72FC3921EF7}" presName="bgRect" presStyleLbl="bgShp" presStyleIdx="1" presStyleCnt="5"/>
      <dgm:spPr/>
    </dgm:pt>
    <dgm:pt modelId="{F23A06D8-0C30-4BC9-96CE-6FDD8489D2F6}" type="pres">
      <dgm:prSet presAssocID="{8AD67732-AB06-4E9E-8D6E-C72FC3921EF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96000" r="-96000"/>
          </a:stretch>
        </a:blipFill>
      </dgm:spPr>
    </dgm:pt>
    <dgm:pt modelId="{91D9EB23-AEF4-44BF-B46C-AC59DD5D9BF7}" type="pres">
      <dgm:prSet presAssocID="{8AD67732-AB06-4E9E-8D6E-C72FC3921EF7}" presName="spaceRect" presStyleCnt="0"/>
      <dgm:spPr/>
    </dgm:pt>
    <dgm:pt modelId="{423337CC-3419-4E0D-8D36-43B5B7033049}" type="pres">
      <dgm:prSet presAssocID="{8AD67732-AB06-4E9E-8D6E-C72FC3921EF7}" presName="parTx" presStyleLbl="revTx" presStyleIdx="1" presStyleCnt="5">
        <dgm:presLayoutVars>
          <dgm:chMax val="0"/>
          <dgm:chPref val="0"/>
        </dgm:presLayoutVars>
      </dgm:prSet>
      <dgm:spPr/>
    </dgm:pt>
    <dgm:pt modelId="{D1248A00-9270-49E9-9FAD-983DA9712FDB}" type="pres">
      <dgm:prSet presAssocID="{15637BE4-2AB9-40BC-8700-360A63E33014}" presName="sibTrans" presStyleCnt="0"/>
      <dgm:spPr/>
    </dgm:pt>
    <dgm:pt modelId="{71C13A84-5595-4C62-9774-59246AA44F47}" type="pres">
      <dgm:prSet presAssocID="{A21511E9-F615-4088-9D22-E4C45DC544F1}" presName="compNode" presStyleCnt="0"/>
      <dgm:spPr/>
    </dgm:pt>
    <dgm:pt modelId="{5C80A6B0-6346-4163-891A-28E6B6713DC4}" type="pres">
      <dgm:prSet presAssocID="{A21511E9-F615-4088-9D22-E4C45DC544F1}" presName="bgRect" presStyleLbl="bgShp" presStyleIdx="2" presStyleCnt="5"/>
      <dgm:spPr/>
    </dgm:pt>
    <dgm:pt modelId="{48AE5D47-FF1E-4CAF-86A6-168AEB22FD80}" type="pres">
      <dgm:prSet presAssocID="{A21511E9-F615-4088-9D22-E4C45DC544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8000" r="-18000"/>
          </a:stretch>
        </a:blipFill>
      </dgm:spPr>
    </dgm:pt>
    <dgm:pt modelId="{D792C30B-4115-411E-B92E-D6B66AA75C9C}" type="pres">
      <dgm:prSet presAssocID="{A21511E9-F615-4088-9D22-E4C45DC544F1}" presName="spaceRect" presStyleCnt="0"/>
      <dgm:spPr/>
    </dgm:pt>
    <dgm:pt modelId="{88F63A95-0FFF-416A-8B77-A22A52360F32}" type="pres">
      <dgm:prSet presAssocID="{A21511E9-F615-4088-9D22-E4C45DC544F1}" presName="parTx" presStyleLbl="revTx" presStyleIdx="2" presStyleCnt="5">
        <dgm:presLayoutVars>
          <dgm:chMax val="0"/>
          <dgm:chPref val="0"/>
        </dgm:presLayoutVars>
      </dgm:prSet>
      <dgm:spPr/>
    </dgm:pt>
    <dgm:pt modelId="{9EADD713-D86E-4338-A1E9-B8F55612AD59}" type="pres">
      <dgm:prSet presAssocID="{19823DDC-8BA2-4F19-9307-728770335A2D}" presName="sibTrans" presStyleCnt="0"/>
      <dgm:spPr/>
    </dgm:pt>
    <dgm:pt modelId="{EF65711E-12F8-4440-B3BC-54001A1D66F2}" type="pres">
      <dgm:prSet presAssocID="{21751F10-DA7C-4CFE-A968-D9B13F5F6121}" presName="compNode" presStyleCnt="0"/>
      <dgm:spPr/>
    </dgm:pt>
    <dgm:pt modelId="{359F51F8-E62B-451E-B067-394161CBE7B9}" type="pres">
      <dgm:prSet presAssocID="{21751F10-DA7C-4CFE-A968-D9B13F5F6121}" presName="bgRect" presStyleLbl="bgShp" presStyleIdx="3" presStyleCnt="5"/>
      <dgm:spPr/>
    </dgm:pt>
    <dgm:pt modelId="{2DBF4DAA-AF4F-4401-ACBF-6656658AD4E5}" type="pres">
      <dgm:prSet presAssocID="{21751F10-DA7C-4CFE-A968-D9B13F5F6121}" presName="iconRect" presStyleLbl="node1" presStyleIdx="3" presStyleCnt="5" custLinFactNeighborX="-2070"/>
      <dgm:spPr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51000" r="-51000"/>
          </a:stretch>
        </a:blipFill>
      </dgm:spPr>
    </dgm:pt>
    <dgm:pt modelId="{04A7F520-2A01-44E1-B08E-B2555DC6F4B9}" type="pres">
      <dgm:prSet presAssocID="{21751F10-DA7C-4CFE-A968-D9B13F5F6121}" presName="spaceRect" presStyleCnt="0"/>
      <dgm:spPr/>
    </dgm:pt>
    <dgm:pt modelId="{79F8CA69-CE30-462C-B2C8-38248AE75A80}" type="pres">
      <dgm:prSet presAssocID="{21751F10-DA7C-4CFE-A968-D9B13F5F6121}" presName="parTx" presStyleLbl="revTx" presStyleIdx="3" presStyleCnt="5">
        <dgm:presLayoutVars>
          <dgm:chMax val="0"/>
          <dgm:chPref val="0"/>
        </dgm:presLayoutVars>
      </dgm:prSet>
      <dgm:spPr/>
    </dgm:pt>
    <dgm:pt modelId="{A0F10A04-EAB6-4981-92DA-92E3A1B354F0}" type="pres">
      <dgm:prSet presAssocID="{7E1A5A99-978C-4AA4-B37B-521CC4FBEB65}" presName="sibTrans" presStyleCnt="0"/>
      <dgm:spPr/>
    </dgm:pt>
    <dgm:pt modelId="{290E78FF-3313-4CB3-8E3A-84F26F1D361A}" type="pres">
      <dgm:prSet presAssocID="{E064E6E7-4170-4858-9FF2-AFA952C285D4}" presName="compNode" presStyleCnt="0"/>
      <dgm:spPr/>
    </dgm:pt>
    <dgm:pt modelId="{54E5DF81-EF1A-4DD1-A0FC-4B19A04191C0}" type="pres">
      <dgm:prSet presAssocID="{E064E6E7-4170-4858-9FF2-AFA952C285D4}" presName="bgRect" presStyleLbl="bgShp" presStyleIdx="4" presStyleCnt="5"/>
      <dgm:spPr/>
    </dgm:pt>
    <dgm:pt modelId="{4E7FD2A7-184C-4C89-877F-C1ABAC501D82}" type="pres">
      <dgm:prSet presAssocID="{E064E6E7-4170-4858-9FF2-AFA952C285D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/>
          </a:stretch>
        </a:blipFill>
      </dgm:spPr>
    </dgm:pt>
    <dgm:pt modelId="{D7939E9B-86D8-44D6-B5AD-61D2B259E52C}" type="pres">
      <dgm:prSet presAssocID="{E064E6E7-4170-4858-9FF2-AFA952C285D4}" presName="spaceRect" presStyleCnt="0"/>
      <dgm:spPr/>
    </dgm:pt>
    <dgm:pt modelId="{16CCEA7D-36EC-4062-BF03-09E7D1E789AF}" type="pres">
      <dgm:prSet presAssocID="{E064E6E7-4170-4858-9FF2-AFA952C285D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E629A0A-6E82-49D4-8B3D-D0DD07708B8D}" srcId="{133DB9CF-CD92-4C68-A2E6-F8008DC20228}" destId="{8AD67732-AB06-4E9E-8D6E-C72FC3921EF7}" srcOrd="1" destOrd="0" parTransId="{A27D02C7-F71A-4F93-90E4-7D21426A2CAE}" sibTransId="{15637BE4-2AB9-40BC-8700-360A63E33014}"/>
    <dgm:cxn modelId="{D4845B39-CB1F-41E6-B5C1-E4C06AD2EFAB}" type="presOf" srcId="{8AD67732-AB06-4E9E-8D6E-C72FC3921EF7}" destId="{423337CC-3419-4E0D-8D36-43B5B7033049}" srcOrd="0" destOrd="0" presId="urn:microsoft.com/office/officeart/2018/2/layout/IconVerticalSolidList"/>
    <dgm:cxn modelId="{DFC49D6A-FCAA-475B-A600-B379F2B56F32}" type="presOf" srcId="{21751F10-DA7C-4CFE-A968-D9B13F5F6121}" destId="{79F8CA69-CE30-462C-B2C8-38248AE75A80}" srcOrd="0" destOrd="0" presId="urn:microsoft.com/office/officeart/2018/2/layout/IconVerticalSolidList"/>
    <dgm:cxn modelId="{E0FC096E-9131-4375-8659-C8260FB4AEB6}" type="presOf" srcId="{3481DB6C-3B4E-446B-89B8-F95CBBBBAA64}" destId="{03ACCF2F-3DF9-4021-B26B-272C28034E45}" srcOrd="0" destOrd="0" presId="urn:microsoft.com/office/officeart/2018/2/layout/IconVerticalSolidList"/>
    <dgm:cxn modelId="{CB16B555-BC2A-4174-89A3-5B7A21BABA83}" srcId="{133DB9CF-CD92-4C68-A2E6-F8008DC20228}" destId="{3481DB6C-3B4E-446B-89B8-F95CBBBBAA64}" srcOrd="0" destOrd="0" parTransId="{C6325258-78AE-4E85-B794-A454133D9133}" sibTransId="{A5F37FBC-068C-4A55-9425-3CCAAC1F89F8}"/>
    <dgm:cxn modelId="{E865417C-D977-4509-B2DD-450E1BBDAC13}" srcId="{133DB9CF-CD92-4C68-A2E6-F8008DC20228}" destId="{21751F10-DA7C-4CFE-A968-D9B13F5F6121}" srcOrd="3" destOrd="0" parTransId="{6D4CF147-8B7F-4670-B40B-50F33BE2F3CF}" sibTransId="{7E1A5A99-978C-4AA4-B37B-521CC4FBEB65}"/>
    <dgm:cxn modelId="{BEEA7B7E-C7D3-45D0-AD76-647374F447C8}" srcId="{133DB9CF-CD92-4C68-A2E6-F8008DC20228}" destId="{E064E6E7-4170-4858-9FF2-AFA952C285D4}" srcOrd="4" destOrd="0" parTransId="{B561CF6A-99B3-45C8-9AB6-89DC6CAED590}" sibTransId="{3B46B142-D2E1-4C63-A9D2-4A0A61822911}"/>
    <dgm:cxn modelId="{D8D7D185-9985-4FBD-9F81-D860C3A58889}" type="presOf" srcId="{133DB9CF-CD92-4C68-A2E6-F8008DC20228}" destId="{348DD6F8-9419-41AB-B1DC-89A02C4B8AFA}" srcOrd="0" destOrd="0" presId="urn:microsoft.com/office/officeart/2018/2/layout/IconVerticalSolidList"/>
    <dgm:cxn modelId="{09D3C48B-B282-4F65-874D-0D1C41AAA0DC}" type="presOf" srcId="{E064E6E7-4170-4858-9FF2-AFA952C285D4}" destId="{16CCEA7D-36EC-4062-BF03-09E7D1E789AF}" srcOrd="0" destOrd="0" presId="urn:microsoft.com/office/officeart/2018/2/layout/IconVerticalSolidList"/>
    <dgm:cxn modelId="{346A7BE4-7D9F-4734-9D82-B747970E98E6}" type="presOf" srcId="{A21511E9-F615-4088-9D22-E4C45DC544F1}" destId="{88F63A95-0FFF-416A-8B77-A22A52360F32}" srcOrd="0" destOrd="0" presId="urn:microsoft.com/office/officeart/2018/2/layout/IconVerticalSolidList"/>
    <dgm:cxn modelId="{6396ECEC-9D74-4131-A9F5-B27984817CD4}" srcId="{133DB9CF-CD92-4C68-A2E6-F8008DC20228}" destId="{A21511E9-F615-4088-9D22-E4C45DC544F1}" srcOrd="2" destOrd="0" parTransId="{FCA1ACC8-47A7-4782-AC51-0BAA17941B1F}" sibTransId="{19823DDC-8BA2-4F19-9307-728770335A2D}"/>
    <dgm:cxn modelId="{E6ACEBF6-9B7B-4408-9A26-49E623A27917}" type="presParOf" srcId="{348DD6F8-9419-41AB-B1DC-89A02C4B8AFA}" destId="{F3DCED34-89D8-491B-B6DD-9E90D120D497}" srcOrd="0" destOrd="0" presId="urn:microsoft.com/office/officeart/2018/2/layout/IconVerticalSolidList"/>
    <dgm:cxn modelId="{772ECE00-8690-4039-A495-57766A302DE0}" type="presParOf" srcId="{F3DCED34-89D8-491B-B6DD-9E90D120D497}" destId="{F98BA2DD-BCD0-4C6A-8B0A-6DD12197DC1F}" srcOrd="0" destOrd="0" presId="urn:microsoft.com/office/officeart/2018/2/layout/IconVerticalSolidList"/>
    <dgm:cxn modelId="{F7CAF5CC-5B1C-4D48-B85A-4D8F67D2F33B}" type="presParOf" srcId="{F3DCED34-89D8-491B-B6DD-9E90D120D497}" destId="{733DAA5C-95CC-40E0-BE07-0700E9B1A0E6}" srcOrd="1" destOrd="0" presId="urn:microsoft.com/office/officeart/2018/2/layout/IconVerticalSolidList"/>
    <dgm:cxn modelId="{0ABD649E-84A0-43C4-B904-B97888874DE9}" type="presParOf" srcId="{F3DCED34-89D8-491B-B6DD-9E90D120D497}" destId="{A50F652E-13D0-4543-BB3D-946296CFDBFC}" srcOrd="2" destOrd="0" presId="urn:microsoft.com/office/officeart/2018/2/layout/IconVerticalSolidList"/>
    <dgm:cxn modelId="{A16664B0-66B2-4484-88E7-4D3098448A5E}" type="presParOf" srcId="{F3DCED34-89D8-491B-B6DD-9E90D120D497}" destId="{03ACCF2F-3DF9-4021-B26B-272C28034E45}" srcOrd="3" destOrd="0" presId="urn:microsoft.com/office/officeart/2018/2/layout/IconVerticalSolidList"/>
    <dgm:cxn modelId="{B6C9EB80-51FF-4B61-B041-D544D85EE78C}" type="presParOf" srcId="{348DD6F8-9419-41AB-B1DC-89A02C4B8AFA}" destId="{499801D8-0F46-47CC-B718-64F8576D9DE8}" srcOrd="1" destOrd="0" presId="urn:microsoft.com/office/officeart/2018/2/layout/IconVerticalSolidList"/>
    <dgm:cxn modelId="{3067D619-11F1-406D-8BF7-A639F0743CD9}" type="presParOf" srcId="{348DD6F8-9419-41AB-B1DC-89A02C4B8AFA}" destId="{F366406F-AE48-45E0-AD91-F82039A8C033}" srcOrd="2" destOrd="0" presId="urn:microsoft.com/office/officeart/2018/2/layout/IconVerticalSolidList"/>
    <dgm:cxn modelId="{EAE6E3B5-AF37-4A3C-B88B-D18FA3D727AA}" type="presParOf" srcId="{F366406F-AE48-45E0-AD91-F82039A8C033}" destId="{42F8E7B4-A026-48A3-8ACB-392CBE6CB471}" srcOrd="0" destOrd="0" presId="urn:microsoft.com/office/officeart/2018/2/layout/IconVerticalSolidList"/>
    <dgm:cxn modelId="{A7A158A3-3E54-4916-A171-200FC96FF72A}" type="presParOf" srcId="{F366406F-AE48-45E0-AD91-F82039A8C033}" destId="{F23A06D8-0C30-4BC9-96CE-6FDD8489D2F6}" srcOrd="1" destOrd="0" presId="urn:microsoft.com/office/officeart/2018/2/layout/IconVerticalSolidList"/>
    <dgm:cxn modelId="{B0B1A5EE-8468-47C6-82C7-89FEAB085E56}" type="presParOf" srcId="{F366406F-AE48-45E0-AD91-F82039A8C033}" destId="{91D9EB23-AEF4-44BF-B46C-AC59DD5D9BF7}" srcOrd="2" destOrd="0" presId="urn:microsoft.com/office/officeart/2018/2/layout/IconVerticalSolidList"/>
    <dgm:cxn modelId="{BF7885FB-0DBC-466E-B8B7-ACD7718BB0E3}" type="presParOf" srcId="{F366406F-AE48-45E0-AD91-F82039A8C033}" destId="{423337CC-3419-4E0D-8D36-43B5B7033049}" srcOrd="3" destOrd="0" presId="urn:microsoft.com/office/officeart/2018/2/layout/IconVerticalSolidList"/>
    <dgm:cxn modelId="{9F818C7A-F659-4D50-9338-A91E8A2430D4}" type="presParOf" srcId="{348DD6F8-9419-41AB-B1DC-89A02C4B8AFA}" destId="{D1248A00-9270-49E9-9FAD-983DA9712FDB}" srcOrd="3" destOrd="0" presId="urn:microsoft.com/office/officeart/2018/2/layout/IconVerticalSolidList"/>
    <dgm:cxn modelId="{71496324-0CBC-4BEF-9723-40E26989350A}" type="presParOf" srcId="{348DD6F8-9419-41AB-B1DC-89A02C4B8AFA}" destId="{71C13A84-5595-4C62-9774-59246AA44F47}" srcOrd="4" destOrd="0" presId="urn:microsoft.com/office/officeart/2018/2/layout/IconVerticalSolidList"/>
    <dgm:cxn modelId="{5A06536A-56EB-40C8-9855-4BE5C032F251}" type="presParOf" srcId="{71C13A84-5595-4C62-9774-59246AA44F47}" destId="{5C80A6B0-6346-4163-891A-28E6B6713DC4}" srcOrd="0" destOrd="0" presId="urn:microsoft.com/office/officeart/2018/2/layout/IconVerticalSolidList"/>
    <dgm:cxn modelId="{079892FC-6215-48A8-9FF5-027C68FB1A87}" type="presParOf" srcId="{71C13A84-5595-4C62-9774-59246AA44F47}" destId="{48AE5D47-FF1E-4CAF-86A6-168AEB22FD80}" srcOrd="1" destOrd="0" presId="urn:microsoft.com/office/officeart/2018/2/layout/IconVerticalSolidList"/>
    <dgm:cxn modelId="{77FA9421-030D-4767-8DED-9B893CEC7CEB}" type="presParOf" srcId="{71C13A84-5595-4C62-9774-59246AA44F47}" destId="{D792C30B-4115-411E-B92E-D6B66AA75C9C}" srcOrd="2" destOrd="0" presId="urn:microsoft.com/office/officeart/2018/2/layout/IconVerticalSolidList"/>
    <dgm:cxn modelId="{8B050713-6B74-43E9-833E-67ADC57D1879}" type="presParOf" srcId="{71C13A84-5595-4C62-9774-59246AA44F47}" destId="{88F63A95-0FFF-416A-8B77-A22A52360F32}" srcOrd="3" destOrd="0" presId="urn:microsoft.com/office/officeart/2018/2/layout/IconVerticalSolidList"/>
    <dgm:cxn modelId="{93783F14-9541-45A2-A2D8-9DE1CA64DA61}" type="presParOf" srcId="{348DD6F8-9419-41AB-B1DC-89A02C4B8AFA}" destId="{9EADD713-D86E-4338-A1E9-B8F55612AD59}" srcOrd="5" destOrd="0" presId="urn:microsoft.com/office/officeart/2018/2/layout/IconVerticalSolidList"/>
    <dgm:cxn modelId="{93EAD802-4F1B-4B25-A793-A32645E74B15}" type="presParOf" srcId="{348DD6F8-9419-41AB-B1DC-89A02C4B8AFA}" destId="{EF65711E-12F8-4440-B3BC-54001A1D66F2}" srcOrd="6" destOrd="0" presId="urn:microsoft.com/office/officeart/2018/2/layout/IconVerticalSolidList"/>
    <dgm:cxn modelId="{EA896185-E17B-425A-A786-73F11FEF3982}" type="presParOf" srcId="{EF65711E-12F8-4440-B3BC-54001A1D66F2}" destId="{359F51F8-E62B-451E-B067-394161CBE7B9}" srcOrd="0" destOrd="0" presId="urn:microsoft.com/office/officeart/2018/2/layout/IconVerticalSolidList"/>
    <dgm:cxn modelId="{B5180015-AAC9-4B63-BC06-98E6B15755DC}" type="presParOf" srcId="{EF65711E-12F8-4440-B3BC-54001A1D66F2}" destId="{2DBF4DAA-AF4F-4401-ACBF-6656658AD4E5}" srcOrd="1" destOrd="0" presId="urn:microsoft.com/office/officeart/2018/2/layout/IconVerticalSolidList"/>
    <dgm:cxn modelId="{A5CCCE9A-75FA-4198-8AD8-C0B63992C7C2}" type="presParOf" srcId="{EF65711E-12F8-4440-B3BC-54001A1D66F2}" destId="{04A7F520-2A01-44E1-B08E-B2555DC6F4B9}" srcOrd="2" destOrd="0" presId="urn:microsoft.com/office/officeart/2018/2/layout/IconVerticalSolidList"/>
    <dgm:cxn modelId="{2631BFFD-001A-407B-902D-0832B73BF5C3}" type="presParOf" srcId="{EF65711E-12F8-4440-B3BC-54001A1D66F2}" destId="{79F8CA69-CE30-462C-B2C8-38248AE75A80}" srcOrd="3" destOrd="0" presId="urn:microsoft.com/office/officeart/2018/2/layout/IconVerticalSolidList"/>
    <dgm:cxn modelId="{27FFC148-B307-4208-B8FE-38D1857F3301}" type="presParOf" srcId="{348DD6F8-9419-41AB-B1DC-89A02C4B8AFA}" destId="{A0F10A04-EAB6-4981-92DA-92E3A1B354F0}" srcOrd="7" destOrd="0" presId="urn:microsoft.com/office/officeart/2018/2/layout/IconVerticalSolidList"/>
    <dgm:cxn modelId="{3E1E0595-E78A-4016-9AB9-49ECF2585276}" type="presParOf" srcId="{348DD6F8-9419-41AB-B1DC-89A02C4B8AFA}" destId="{290E78FF-3313-4CB3-8E3A-84F26F1D361A}" srcOrd="8" destOrd="0" presId="urn:microsoft.com/office/officeart/2018/2/layout/IconVerticalSolidList"/>
    <dgm:cxn modelId="{80CA16F3-AC39-4F16-8FE4-DFC3F1ADC916}" type="presParOf" srcId="{290E78FF-3313-4CB3-8E3A-84F26F1D361A}" destId="{54E5DF81-EF1A-4DD1-A0FC-4B19A04191C0}" srcOrd="0" destOrd="0" presId="urn:microsoft.com/office/officeart/2018/2/layout/IconVerticalSolidList"/>
    <dgm:cxn modelId="{231B07BE-2194-446A-BA8D-997849779FED}" type="presParOf" srcId="{290E78FF-3313-4CB3-8E3A-84F26F1D361A}" destId="{4E7FD2A7-184C-4C89-877F-C1ABAC501D82}" srcOrd="1" destOrd="0" presId="urn:microsoft.com/office/officeart/2018/2/layout/IconVerticalSolidList"/>
    <dgm:cxn modelId="{8875F1D9-5F37-4624-B01B-8D1556BCCB9C}" type="presParOf" srcId="{290E78FF-3313-4CB3-8E3A-84F26F1D361A}" destId="{D7939E9B-86D8-44D6-B5AD-61D2B259E52C}" srcOrd="2" destOrd="0" presId="urn:microsoft.com/office/officeart/2018/2/layout/IconVerticalSolidList"/>
    <dgm:cxn modelId="{6916E40E-D515-463E-9B09-65C742597ADE}" type="presParOf" srcId="{290E78FF-3313-4CB3-8E3A-84F26F1D361A}" destId="{16CCEA7D-36EC-4062-BF03-09E7D1E789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BA2DD-BCD0-4C6A-8B0A-6DD12197DC1F}">
      <dsp:nvSpPr>
        <dsp:cNvPr id="0" name=""/>
        <dsp:cNvSpPr/>
      </dsp:nvSpPr>
      <dsp:spPr>
        <a:xfrm>
          <a:off x="0" y="3847"/>
          <a:ext cx="3410415" cy="8196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DAA5C-95CC-40E0-BE07-0700E9B1A0E6}">
      <dsp:nvSpPr>
        <dsp:cNvPr id="0" name=""/>
        <dsp:cNvSpPr/>
      </dsp:nvSpPr>
      <dsp:spPr>
        <a:xfrm>
          <a:off x="247934" y="188262"/>
          <a:ext cx="450790" cy="4507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26000" r="-1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CCF2F-3DF9-4021-B26B-272C28034E45}">
      <dsp:nvSpPr>
        <dsp:cNvPr id="0" name=""/>
        <dsp:cNvSpPr/>
      </dsp:nvSpPr>
      <dsp:spPr>
        <a:xfrm>
          <a:off x="946659" y="3847"/>
          <a:ext cx="2463755" cy="81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3" tIns="86743" rIns="86743" bIns="867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Apache Hadoop</a:t>
          </a:r>
        </a:p>
      </dsp:txBody>
      <dsp:txXfrm>
        <a:off x="946659" y="3847"/>
        <a:ext cx="2463755" cy="819618"/>
      </dsp:txXfrm>
    </dsp:sp>
    <dsp:sp modelId="{42F8E7B4-A026-48A3-8ACB-392CBE6CB471}">
      <dsp:nvSpPr>
        <dsp:cNvPr id="0" name=""/>
        <dsp:cNvSpPr/>
      </dsp:nvSpPr>
      <dsp:spPr>
        <a:xfrm>
          <a:off x="0" y="1028371"/>
          <a:ext cx="3410415" cy="8196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A06D8-0C30-4BC9-96CE-6FDD8489D2F6}">
      <dsp:nvSpPr>
        <dsp:cNvPr id="0" name=""/>
        <dsp:cNvSpPr/>
      </dsp:nvSpPr>
      <dsp:spPr>
        <a:xfrm>
          <a:off x="247934" y="1212785"/>
          <a:ext cx="450790" cy="4507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96000" r="-9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37CC-3419-4E0D-8D36-43B5B7033049}">
      <dsp:nvSpPr>
        <dsp:cNvPr id="0" name=""/>
        <dsp:cNvSpPr/>
      </dsp:nvSpPr>
      <dsp:spPr>
        <a:xfrm>
          <a:off x="946659" y="1028371"/>
          <a:ext cx="2463755" cy="81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3" tIns="86743" rIns="86743" bIns="867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Apache Spark</a:t>
          </a:r>
        </a:p>
      </dsp:txBody>
      <dsp:txXfrm>
        <a:off x="946659" y="1028371"/>
        <a:ext cx="2463755" cy="819618"/>
      </dsp:txXfrm>
    </dsp:sp>
    <dsp:sp modelId="{5C80A6B0-6346-4163-891A-28E6B6713DC4}">
      <dsp:nvSpPr>
        <dsp:cNvPr id="0" name=""/>
        <dsp:cNvSpPr/>
      </dsp:nvSpPr>
      <dsp:spPr>
        <a:xfrm>
          <a:off x="0" y="2052894"/>
          <a:ext cx="3410415" cy="8196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E5D47-FF1E-4CAF-86A6-168AEB22FD80}">
      <dsp:nvSpPr>
        <dsp:cNvPr id="0" name=""/>
        <dsp:cNvSpPr/>
      </dsp:nvSpPr>
      <dsp:spPr>
        <a:xfrm>
          <a:off x="247934" y="2237308"/>
          <a:ext cx="450790" cy="4507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63A95-0FFF-416A-8B77-A22A52360F32}">
      <dsp:nvSpPr>
        <dsp:cNvPr id="0" name=""/>
        <dsp:cNvSpPr/>
      </dsp:nvSpPr>
      <dsp:spPr>
        <a:xfrm>
          <a:off x="946659" y="2052894"/>
          <a:ext cx="2463755" cy="81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3" tIns="86743" rIns="86743" bIns="867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Apache Flink</a:t>
          </a:r>
        </a:p>
      </dsp:txBody>
      <dsp:txXfrm>
        <a:off x="946659" y="2052894"/>
        <a:ext cx="2463755" cy="819618"/>
      </dsp:txXfrm>
    </dsp:sp>
    <dsp:sp modelId="{359F51F8-E62B-451E-B067-394161CBE7B9}">
      <dsp:nvSpPr>
        <dsp:cNvPr id="0" name=""/>
        <dsp:cNvSpPr/>
      </dsp:nvSpPr>
      <dsp:spPr>
        <a:xfrm>
          <a:off x="0" y="3077418"/>
          <a:ext cx="3410415" cy="8196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F4DAA-AF4F-4401-ACBF-6656658AD4E5}">
      <dsp:nvSpPr>
        <dsp:cNvPr id="0" name=""/>
        <dsp:cNvSpPr/>
      </dsp:nvSpPr>
      <dsp:spPr>
        <a:xfrm>
          <a:off x="238603" y="3261832"/>
          <a:ext cx="450790" cy="4507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51000" r="-5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8CA69-CE30-462C-B2C8-38248AE75A80}">
      <dsp:nvSpPr>
        <dsp:cNvPr id="0" name=""/>
        <dsp:cNvSpPr/>
      </dsp:nvSpPr>
      <dsp:spPr>
        <a:xfrm>
          <a:off x="946659" y="3077418"/>
          <a:ext cx="2463755" cy="81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3" tIns="86743" rIns="86743" bIns="867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SAP Hana</a:t>
          </a:r>
        </a:p>
      </dsp:txBody>
      <dsp:txXfrm>
        <a:off x="946659" y="3077418"/>
        <a:ext cx="2463755" cy="819618"/>
      </dsp:txXfrm>
    </dsp:sp>
    <dsp:sp modelId="{54E5DF81-EF1A-4DD1-A0FC-4B19A04191C0}">
      <dsp:nvSpPr>
        <dsp:cNvPr id="0" name=""/>
        <dsp:cNvSpPr/>
      </dsp:nvSpPr>
      <dsp:spPr>
        <a:xfrm>
          <a:off x="0" y="4101941"/>
          <a:ext cx="3410415" cy="8196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FD2A7-184C-4C89-877F-C1ABAC501D82}">
      <dsp:nvSpPr>
        <dsp:cNvPr id="0" name=""/>
        <dsp:cNvSpPr/>
      </dsp:nvSpPr>
      <dsp:spPr>
        <a:xfrm>
          <a:off x="247934" y="4286355"/>
          <a:ext cx="450790" cy="4507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CEA7D-36EC-4062-BF03-09E7D1E789AF}">
      <dsp:nvSpPr>
        <dsp:cNvPr id="0" name=""/>
        <dsp:cNvSpPr/>
      </dsp:nvSpPr>
      <dsp:spPr>
        <a:xfrm>
          <a:off x="946659" y="4101941"/>
          <a:ext cx="2463755" cy="81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3" tIns="86743" rIns="86743" bIns="867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Python - Dask</a:t>
          </a:r>
          <a:endParaRPr lang="en-US" sz="1900" kern="1200"/>
        </a:p>
      </dsp:txBody>
      <dsp:txXfrm>
        <a:off x="946659" y="4101941"/>
        <a:ext cx="2463755" cy="819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B90E-1A53-E776-EC5B-0008A257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5C786-D42C-BDF9-4B3C-38F6521C0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9662-3BD9-1ED7-A121-E303BB83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5C8-4A9F-4D6B-98DB-9782D83C6722}" type="datetimeFigureOut">
              <a:rPr lang="en-ID" smtClean="0"/>
              <a:t>18/07/2023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13F4E-FBE7-D163-FEBC-86E60491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EA5A3-4E5D-E281-BF8B-B0C521D9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E52-6857-4E75-9B2A-558B89E4D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7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0317-9144-3C6D-E6F5-D7E5CDE5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A5D0E-671F-DC05-A7C1-1E42D9067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D157B-C54B-3E6E-5919-4FCD75F0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5C8-4A9F-4D6B-98DB-9782D83C6722}" type="datetimeFigureOut">
              <a:rPr lang="en-ID" smtClean="0"/>
              <a:t>18/07/2023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55CE-2774-020B-CB31-9FF3AD84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47EC0-A4F5-9924-47DF-1BAC89B2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E52-6857-4E75-9B2A-558B89E4D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94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BDA95-4C71-0380-E63E-B151ECEB8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E7B38-ED1E-2FC9-C61D-E187D09A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C2E9-D484-1DE4-0199-25D79854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5C8-4A9F-4D6B-98DB-9782D83C6722}" type="datetimeFigureOut">
              <a:rPr lang="en-ID" smtClean="0"/>
              <a:t>18/07/2023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15615-DEA1-DBF6-747D-98850B69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DE29-149A-9EFB-ABBD-24F8D313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E52-6857-4E75-9B2A-558B89E4D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363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25D2-A0E6-14F5-0B56-3E87A2E1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DD46-D66F-FD59-F097-B588E1EF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FB95F-0872-3122-4E91-36B99375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5C8-4A9F-4D6B-98DB-9782D83C6722}" type="datetimeFigureOut">
              <a:rPr lang="en-ID" smtClean="0"/>
              <a:t>18/07/2023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FCDE5-0648-DAE5-1D34-E0CA2312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AD14-4C95-80AD-F3D1-B952D598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E52-6857-4E75-9B2A-558B89E4D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25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BF31-86F7-4060-DF88-476CCA86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C52D7-845D-8042-DF18-7C82A338A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8119-17F9-0FFA-CE33-7BE1F498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5C8-4A9F-4D6B-98DB-9782D83C6722}" type="datetimeFigureOut">
              <a:rPr lang="en-ID" smtClean="0"/>
              <a:t>18/07/2023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1735-C0FF-6476-016C-DA3127B2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63EF-FC2F-FE4E-19EC-9A010428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E52-6857-4E75-9B2A-558B89E4D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468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7DF9-CF0D-23E5-A9FA-306A96CC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C9C3-A634-CB45-1A4F-B7A579BE4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7E001-1614-51F2-1704-5BD45E163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47C64-2569-3012-0CBC-FCA11206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5C8-4A9F-4D6B-98DB-9782D83C6722}" type="datetimeFigureOut">
              <a:rPr lang="en-ID" smtClean="0"/>
              <a:t>18/07/2023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17D9E-6FDC-7914-70C9-CFCBBD85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DA16F-C855-2BB4-C651-9314AB01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E52-6857-4E75-9B2A-558B89E4D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473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DBCF-9932-5719-822D-CD4FA222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845DC-93D6-E3D7-6084-7C50DDCD1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8ACAB-46A2-317D-4608-4FEDD5DE5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0BB96-A6CC-7562-6B4C-26D0CF6A2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83C60-DCBA-71AF-3D06-42BE8A9ED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2D5DA-2207-CFAC-7BE6-BDCE74D8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5C8-4A9F-4D6B-98DB-9782D83C6722}" type="datetimeFigureOut">
              <a:rPr lang="en-ID" smtClean="0"/>
              <a:t>18/07/2023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09566-8426-B5CE-E440-1049B276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0AC8C-A0EE-174A-7D20-B1FEC9C7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E52-6857-4E75-9B2A-558B89E4D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048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6B6C-648A-FAA6-A744-171B94EB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23C7-0342-4C07-B8DC-06DD428B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5C8-4A9F-4D6B-98DB-9782D83C6722}" type="datetimeFigureOut">
              <a:rPr lang="en-ID" smtClean="0"/>
              <a:t>18/07/2023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9950B-8BBF-756A-B299-6757C105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396FF-A543-39BC-3530-38A5B836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E52-6857-4E75-9B2A-558B89E4D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180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9541D-F198-BA78-453F-58678985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5C8-4A9F-4D6B-98DB-9782D83C6722}" type="datetimeFigureOut">
              <a:rPr lang="en-ID" smtClean="0"/>
              <a:t>18/07/2023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0CEE4-18A0-7789-8671-0B874688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E8E06-8459-A968-0CCC-51B7A69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E52-6857-4E75-9B2A-558B89E4D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11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021F-CF8E-96ED-AEE6-2F9E1ACA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CAB3-04B4-231E-5442-6E24650C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43577-091F-5A92-D254-853499215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6386D-1793-9753-F6AD-006205CB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5C8-4A9F-4D6B-98DB-9782D83C6722}" type="datetimeFigureOut">
              <a:rPr lang="en-ID" smtClean="0"/>
              <a:t>18/07/2023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EF7E7-9368-0B9A-4455-8A8FC908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8FD4E-5836-2C65-B68E-8179D7D5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E52-6857-4E75-9B2A-558B89E4D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79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D689-5C72-3024-6B92-AF022D31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F2696-65DD-78D7-75EC-C380A959C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5AD2C-E695-9BEE-1AFC-11427B99E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61148-3CF0-94EB-4659-E84CA6B4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5C8-4A9F-4D6B-98DB-9782D83C6722}" type="datetimeFigureOut">
              <a:rPr lang="en-ID" smtClean="0"/>
              <a:t>18/07/2023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7E21-DC45-639F-2BDF-A4E92EBC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942AD-6088-0D06-7631-9E8B7BDA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E52-6857-4E75-9B2A-558B89E4D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279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EC2FD-E319-2B2E-8A6F-AE46128A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665A3-13FC-7A3B-F447-3A49EC077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278E-C9B4-CDD7-7E9B-0501BF7E3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C5C8-4A9F-4D6B-98DB-9782D83C6722}" type="datetimeFigureOut">
              <a:rPr lang="en-ID" smtClean="0"/>
              <a:t>18/07/2023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E1450-85F6-9900-06EC-A310BDCA3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CF00-C5EC-37AD-8095-79AC00199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05E52-6857-4E75-9B2A-558B89E4D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943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ED3D7-C77E-1096-EE10-2BC8CB682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392" y="1008993"/>
            <a:ext cx="8985379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5500" dirty="0"/>
              <a:t>MDT – Bad/Worst Grid Identification with Multi Process and Parallelization Big Data Framework - </a:t>
            </a:r>
            <a:r>
              <a:rPr lang="en-US" sz="5500" dirty="0" err="1"/>
              <a:t>Dask</a:t>
            </a:r>
            <a:endParaRPr lang="en-ID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E74EA-9CC8-9A64-169A-A0F5E5B6D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393" y="4582814"/>
            <a:ext cx="7475184" cy="1312657"/>
          </a:xfrm>
        </p:spPr>
        <p:txBody>
          <a:bodyPr anchor="t">
            <a:normAutofit/>
          </a:bodyPr>
          <a:lstStyle/>
          <a:p>
            <a:pPr algn="l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288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2513AF-107A-0B80-FA24-7B06A5E3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3126"/>
            <a:ext cx="1241593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There are various MPP Spatial Big Data Process Framework :</a:t>
            </a:r>
            <a:endParaRPr lang="en-ID" sz="3600" dirty="0"/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98FCD8C3-9F11-134E-3404-C79B68463CC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3671863"/>
              </p:ext>
            </p:extLst>
          </p:nvPr>
        </p:nvGraphicFramePr>
        <p:xfrm>
          <a:off x="325244" y="1156996"/>
          <a:ext cx="3410415" cy="4925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F007FA-1010-7616-40C3-FB2EB3F88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35659" y="1156996"/>
            <a:ext cx="7618141" cy="501996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latin typeface="Ericsson Hilda" panose="00000500000000000000" pitchFamily="2" charset="0"/>
              </a:rPr>
              <a:t>Multiprocessing and Parallel Big Data Process Framework capable to :</a:t>
            </a:r>
          </a:p>
          <a:p>
            <a:pPr marL="0" indent="0" algn="just">
              <a:buNone/>
            </a:pPr>
            <a:endParaRPr lang="en-US" sz="2400" dirty="0">
              <a:latin typeface="Ericsson Hilda" panose="00000500000000000000" pitchFamily="2" charset="0"/>
            </a:endParaRPr>
          </a:p>
          <a:p>
            <a:pPr lvl="1" algn="just"/>
            <a:r>
              <a:rPr lang="en-US" sz="2000" dirty="0">
                <a:latin typeface="Ericsson Hilda" panose="00000500000000000000" pitchFamily="2" charset="0"/>
              </a:rPr>
              <a:t>Use multiple physical and logical CPU cores &amp; Multi-Threading</a:t>
            </a:r>
          </a:p>
          <a:p>
            <a:pPr lvl="1" algn="just"/>
            <a:r>
              <a:rPr lang="en-US" sz="2000" dirty="0">
                <a:latin typeface="Ericsson Hilda" panose="00000500000000000000" pitchFamily="2" charset="0"/>
              </a:rPr>
              <a:t>Process hundreds – thousands of gigabyte/terabyte CSV, SQL, Parquet, or other big data format.</a:t>
            </a:r>
          </a:p>
          <a:p>
            <a:pPr lvl="1" algn="just"/>
            <a:r>
              <a:rPr lang="en-US" sz="2000" dirty="0">
                <a:latin typeface="Ericsson Hilda" panose="00000500000000000000" pitchFamily="2" charset="0"/>
              </a:rPr>
              <a:t>Divides and split the job into many cluster of computers</a:t>
            </a:r>
          </a:p>
          <a:p>
            <a:pPr lvl="1" algn="just"/>
            <a:r>
              <a:rPr lang="en-US" sz="2000" dirty="0">
                <a:latin typeface="Ericsson Hilda" panose="00000500000000000000" pitchFamily="2" charset="0"/>
              </a:rPr>
              <a:t>Increase performance of Data process (Faster process and More Flexible)</a:t>
            </a:r>
          </a:p>
          <a:p>
            <a:pPr lvl="1" algn="just"/>
            <a:r>
              <a:rPr lang="en-US" sz="2000" dirty="0">
                <a:latin typeface="Ericsson Hilda" panose="00000500000000000000" pitchFamily="2" charset="0"/>
              </a:rPr>
              <a:t>Scales up the data range (extends the quantity of data point and duration)</a:t>
            </a:r>
          </a:p>
          <a:p>
            <a:pPr lvl="1" algn="just"/>
            <a:r>
              <a:rPr lang="en-US" sz="2000" dirty="0">
                <a:latin typeface="Ericsson Hilda" panose="00000500000000000000" pitchFamily="2" charset="0"/>
              </a:rPr>
              <a:t>Scalable from laptop (small data process) to big server</a:t>
            </a:r>
          </a:p>
          <a:p>
            <a:pPr algn="just"/>
            <a:endParaRPr lang="en-US" sz="2400" dirty="0">
              <a:latin typeface="Ericsson Hilda" panose="00000500000000000000" pitchFamily="2" charset="0"/>
            </a:endParaRPr>
          </a:p>
          <a:p>
            <a:pPr algn="just"/>
            <a:r>
              <a:rPr lang="en-ID" sz="2400" dirty="0" err="1">
                <a:latin typeface="Ericsson Hilda" panose="00000500000000000000" pitchFamily="2" charset="0"/>
              </a:rPr>
              <a:t>Dask</a:t>
            </a:r>
            <a:r>
              <a:rPr lang="en-ID" sz="2400" dirty="0">
                <a:latin typeface="Ericsson Hilda" panose="00000500000000000000" pitchFamily="2" charset="0"/>
              </a:rPr>
              <a:t> is a native python module (compatible with popular python module, such as : pandas, geo pandas, </a:t>
            </a:r>
            <a:r>
              <a:rPr lang="en-ID" sz="2400" dirty="0" err="1">
                <a:latin typeface="Ericsson Hilda" panose="00000500000000000000" pitchFamily="2" charset="0"/>
              </a:rPr>
              <a:t>numpy</a:t>
            </a:r>
            <a:r>
              <a:rPr lang="en-ID" sz="2400" dirty="0">
                <a:latin typeface="Ericsson Hilda" panose="00000500000000000000" pitchFamily="2" charset="0"/>
              </a:rPr>
              <a:t>, etc) and mainly used in geoscience data. </a:t>
            </a:r>
          </a:p>
          <a:p>
            <a:pPr algn="just"/>
            <a:endParaRPr lang="en-ID" sz="2400" dirty="0">
              <a:latin typeface="Ericsson Hilda" panose="00000500000000000000" pitchFamily="2" charset="0"/>
            </a:endParaRPr>
          </a:p>
          <a:p>
            <a:pPr algn="just"/>
            <a:endParaRPr lang="en-ID" sz="2400" dirty="0">
              <a:latin typeface="Ericsson Hild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9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FDC7C-8ACB-635E-D484-E7B95928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320040"/>
            <a:ext cx="11336594" cy="72660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Why using MPP (</a:t>
            </a:r>
            <a:r>
              <a:rPr lang="en-US" sz="3600" dirty="0" err="1"/>
              <a:t>Dask</a:t>
            </a:r>
            <a:r>
              <a:rPr lang="en-US" sz="3600" dirty="0"/>
              <a:t>) for Identifying Bad Grid in the MDT 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1984-2A39-4B03-3C11-4598193A9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5618" y="1175648"/>
            <a:ext cx="5097780" cy="3284376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Ericsson Hilda" panose="00000500000000000000" pitchFamily="2" charset="0"/>
              </a:rPr>
              <a:t>Capable to include longer duration of MDT </a:t>
            </a:r>
            <a:br>
              <a:rPr lang="en-US" sz="1600" dirty="0">
                <a:latin typeface="Ericsson Hilda" panose="00000500000000000000" pitchFamily="2" charset="0"/>
              </a:rPr>
            </a:br>
            <a:endParaRPr lang="en-US" sz="1600" dirty="0">
              <a:latin typeface="Ericsson Hilda" panose="00000500000000000000" pitchFamily="2" charset="0"/>
            </a:endParaRPr>
          </a:p>
          <a:p>
            <a:pPr lvl="1" algn="just"/>
            <a:r>
              <a:rPr lang="en-US" sz="1600" dirty="0">
                <a:latin typeface="Ericsson Hilda" panose="00000500000000000000" pitchFamily="2" charset="0"/>
              </a:rPr>
              <a:t>Example: An aggregation of entire tracked MDT RSRP/Throughput UE Report in 24 hours in 30 days in the area can show overall monthly result of sites  or area performance</a:t>
            </a:r>
          </a:p>
          <a:p>
            <a:pPr algn="just"/>
            <a:r>
              <a:rPr lang="en-US" sz="1600" dirty="0">
                <a:latin typeface="Ericsson Hilda" panose="00000500000000000000" pitchFamily="2" charset="0"/>
              </a:rPr>
              <a:t>Few sample of MDT has drifted position because of GPS inaccuracy or faulty GPS UE, which adding more data with greater accuracy can improve the methods and result</a:t>
            </a:r>
          </a:p>
          <a:p>
            <a:pPr algn="just"/>
            <a:r>
              <a:rPr lang="en-US" sz="1600" dirty="0">
                <a:latin typeface="Ericsson Hilda" panose="00000500000000000000" pitchFamily="2" charset="0"/>
              </a:rPr>
              <a:t>Better performance and speed result compared to single and series process in same duration of data.</a:t>
            </a:r>
          </a:p>
          <a:p>
            <a:pPr algn="just"/>
            <a:endParaRPr lang="en-US" sz="1600" dirty="0">
              <a:latin typeface="Ericsson Hilda" panose="00000500000000000000" pitchFamily="2" charset="0"/>
            </a:endParaRPr>
          </a:p>
          <a:p>
            <a:pPr algn="just"/>
            <a:r>
              <a:rPr lang="en-US" sz="1600" dirty="0">
                <a:latin typeface="Ericsson Hilda" panose="00000500000000000000" pitchFamily="2" charset="0"/>
              </a:rPr>
              <a:t>There is existing server infrastructure to support big data process. More flexible to display </a:t>
            </a:r>
            <a:r>
              <a:rPr lang="en-US" sz="1600" dirty="0" err="1">
                <a:latin typeface="Ericsson Hilda" panose="00000500000000000000" pitchFamily="2" charset="0"/>
              </a:rPr>
              <a:t>rsrp</a:t>
            </a:r>
            <a:r>
              <a:rPr lang="en-US" sz="1600" dirty="0">
                <a:latin typeface="Ericsson Hilda" panose="00000500000000000000" pitchFamily="2" charset="0"/>
              </a:rPr>
              <a:t> /throughput cell level contributor, cell id, site ID, and sample population in the grid </a:t>
            </a:r>
          </a:p>
          <a:p>
            <a:pPr marL="0" indent="0" algn="just">
              <a:buNone/>
            </a:pPr>
            <a:endParaRPr lang="en-US" sz="1600" dirty="0">
              <a:latin typeface="Ericsson Hilda" panose="00000500000000000000" pitchFamily="2" charset="0"/>
            </a:endParaRPr>
          </a:p>
          <a:p>
            <a:pPr algn="just"/>
            <a:r>
              <a:rPr lang="en-US" sz="1600" dirty="0">
                <a:latin typeface="Ericsson Hilda" panose="00000500000000000000" pitchFamily="2" charset="0"/>
              </a:rPr>
              <a:t>Native Python Classes Module, Smooth Integration with existing code</a:t>
            </a:r>
          </a:p>
          <a:p>
            <a:pPr algn="just"/>
            <a:endParaRPr lang="en-US" sz="1600" dirty="0">
              <a:latin typeface="Ericsson Hilda" panose="00000500000000000000" pitchFamily="2" charset="0"/>
            </a:endParaRPr>
          </a:p>
          <a:p>
            <a:pPr marL="0" indent="0" algn="just">
              <a:buNone/>
            </a:pPr>
            <a:endParaRPr lang="en-US" sz="1600" dirty="0">
              <a:latin typeface="Ericsson Hilda" panose="00000500000000000000" pitchFamily="2" charset="0"/>
            </a:endParaRPr>
          </a:p>
          <a:p>
            <a:pPr algn="just"/>
            <a:endParaRPr lang="en-US" sz="1600" dirty="0">
              <a:latin typeface="Ericsson Hilda" panose="00000500000000000000" pitchFamily="2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71577AD-6CDB-CB91-951B-A085628CCB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287624"/>
            <a:ext cx="5181600" cy="4257770"/>
          </a:xfrm>
        </p:spPr>
      </p:pic>
    </p:spTree>
    <p:extLst>
      <p:ext uri="{BB962C8B-B14F-4D97-AF65-F5344CB8AC3E}">
        <p14:creationId xmlns:p14="http://schemas.microsoft.com/office/powerpoint/2010/main" val="17764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1B5A-9CC3-53CD-9C87-7E6E4F59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3102"/>
          </a:xfrm>
        </p:spPr>
        <p:txBody>
          <a:bodyPr/>
          <a:lstStyle/>
          <a:p>
            <a:r>
              <a:rPr lang="en-US" dirty="0"/>
              <a:t>Defining The RSRP Worst Grid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DBD8-F3E7-E6DD-BF36-86B628143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4152" y="933679"/>
            <a:ext cx="5298234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The grid is created custom by 50x50 meter using EPSG:4326 – WGS 84</a:t>
            </a:r>
          </a:p>
          <a:p>
            <a:pPr algn="just"/>
            <a:r>
              <a:rPr lang="en-US" sz="1800" dirty="0"/>
              <a:t>Minimal distance bad grid and related NE is 500 meters</a:t>
            </a:r>
          </a:p>
          <a:p>
            <a:pPr algn="just"/>
            <a:r>
              <a:rPr lang="en-US" sz="1800" dirty="0"/>
              <a:t>The population of bad grid could be quantify based on how busy/many sample are available there. These could be as a parameter to approximate how many UE are there in a month or any duration.</a:t>
            </a:r>
          </a:p>
          <a:p>
            <a:pPr algn="just"/>
            <a:r>
              <a:rPr lang="en-US" sz="1800" dirty="0"/>
              <a:t>The methods is averaging these sample and set a threshold &lt;-105 </a:t>
            </a:r>
            <a:r>
              <a:rPr lang="en-US" sz="1800" dirty="0" err="1"/>
              <a:t>dbm</a:t>
            </a:r>
            <a:r>
              <a:rPr lang="en-US" sz="1800" dirty="0"/>
              <a:t> by RSRP or UE Throughput with less than 2/3/4 Mbps.</a:t>
            </a:r>
          </a:p>
          <a:p>
            <a:pPr algn="just"/>
            <a:r>
              <a:rPr lang="en-US" sz="1800" dirty="0"/>
              <a:t>To detail it, we can identify what/whose </a:t>
            </a:r>
            <a:r>
              <a:rPr lang="en-US" sz="1800" dirty="0" err="1"/>
              <a:t>eNB</a:t>
            </a:r>
            <a:r>
              <a:rPr lang="en-US" sz="1800" dirty="0"/>
              <a:t> Sites or Sector contributor which give worst grid in the area</a:t>
            </a:r>
          </a:p>
          <a:p>
            <a:pPr algn="just"/>
            <a:endParaRPr lang="en-US" sz="1800" dirty="0"/>
          </a:p>
          <a:p>
            <a:pPr algn="just"/>
            <a:endParaRPr lang="en-ID" sz="1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BB4A5C-9EDD-D03C-B987-495453896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53413"/>
              </p:ext>
            </p:extLst>
          </p:nvPr>
        </p:nvGraphicFramePr>
        <p:xfrm>
          <a:off x="5786537" y="933679"/>
          <a:ext cx="5998027" cy="4259085"/>
        </p:xfrm>
        <a:graphic>
          <a:graphicData uri="http://schemas.openxmlformats.org/drawingml/2006/table">
            <a:tbl>
              <a:tblPr/>
              <a:tblGrid>
                <a:gridCol w="677955">
                  <a:extLst>
                    <a:ext uri="{9D8B030D-6E8A-4147-A177-3AD203B41FA5}">
                      <a16:colId xmlns:a16="http://schemas.microsoft.com/office/drawing/2014/main" val="3422461498"/>
                    </a:ext>
                  </a:extLst>
                </a:gridCol>
                <a:gridCol w="495121">
                  <a:extLst>
                    <a:ext uri="{9D8B030D-6E8A-4147-A177-3AD203B41FA5}">
                      <a16:colId xmlns:a16="http://schemas.microsoft.com/office/drawing/2014/main" val="3393701259"/>
                    </a:ext>
                  </a:extLst>
                </a:gridCol>
                <a:gridCol w="2941593">
                  <a:extLst>
                    <a:ext uri="{9D8B030D-6E8A-4147-A177-3AD203B41FA5}">
                      <a16:colId xmlns:a16="http://schemas.microsoft.com/office/drawing/2014/main" val="2718590797"/>
                    </a:ext>
                  </a:extLst>
                </a:gridCol>
                <a:gridCol w="995859">
                  <a:extLst>
                    <a:ext uri="{9D8B030D-6E8A-4147-A177-3AD203B41FA5}">
                      <a16:colId xmlns:a16="http://schemas.microsoft.com/office/drawing/2014/main" val="747116076"/>
                    </a:ext>
                  </a:extLst>
                </a:gridCol>
                <a:gridCol w="887499">
                  <a:extLst>
                    <a:ext uri="{9D8B030D-6E8A-4147-A177-3AD203B41FA5}">
                      <a16:colId xmlns:a16="http://schemas.microsoft.com/office/drawing/2014/main" val="3510665776"/>
                    </a:ext>
                  </a:extLst>
                </a:gridCol>
              </a:tblGrid>
              <a:tr h="105939"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ID</a:t>
                      </a:r>
                    </a:p>
                  </a:txBody>
                  <a:tcPr marL="7565" marR="7565" marT="75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7565" marR="7565" marT="75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polygon_shape</a:t>
                      </a:r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WKT</a:t>
                      </a:r>
                    </a:p>
                  </a:txBody>
                  <a:tcPr marL="7565" marR="7565" marT="75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rsrp-l1800-level</a:t>
                      </a:r>
                    </a:p>
                  </a:txBody>
                  <a:tcPr marL="7565" marR="7565" marT="75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rsrp-l1800-grid</a:t>
                      </a:r>
                    </a:p>
                  </a:txBody>
                  <a:tcPr marL="7565" marR="7565" marT="75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40613"/>
                  </a:ext>
                </a:extLst>
              </a:tr>
              <a:tr h="10593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ID-A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POLYGON ((107.067561 -6.398428, 107.06792 -6.398428, 107.06792 -6.398068, 107.067561 -6.398068, 107.067561 -6.398428))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-109.9334583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7469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39301"/>
                  </a:ext>
                </a:extLst>
              </a:tr>
              <a:tr h="10593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ID-B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POLYGON ((107.05606 -6.378301, 107.05642 -6.378301, 107.05642 -6.377942, 107.05606 -6.377942, 107.05606 -6.378301))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-109.781013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7384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662959"/>
                  </a:ext>
                </a:extLst>
              </a:tr>
              <a:tr h="200044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ID-C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POLYGON ((107.406116 -6.091141, 107.406475 -6.091141, 107.406475 -6.090781, 107.406116 -6.090781, 107.406116 -6.091141))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-106.2572718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5982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660726"/>
                  </a:ext>
                </a:extLst>
              </a:tr>
              <a:tr h="200044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ID-A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POLYGON ((107.320938 -6.419632, 107.321297 -6.419632, 107.321297 -6.419273, 107.320938 -6.419273, 107.320938 -6.419632))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-109.2578748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5270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602220"/>
                  </a:ext>
                </a:extLst>
              </a:tr>
              <a:tr h="10593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ID-B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POLYGON ((107.275654 -6.21729, 107.276013 -6.21729, 107.276013 -6.216931, 107.275654 -6.216931, 107.275654 -6.21729))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-105.1043062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4180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856363"/>
                  </a:ext>
                </a:extLst>
              </a:tr>
              <a:tr h="200044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ID-C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POLYGON ((107.242229 -6.278388, 107.242589 -6.278388, 107.242589 -6.278029, 107.242229 -6.278029, 107.242229 -6.278388))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-107.088989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3551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688301"/>
                  </a:ext>
                </a:extLst>
              </a:tr>
              <a:tr h="200044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ID-A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POLYGON ((106.841498 -6.871039, 106.841858 -6.871039, 106.841858 -6.870679, 106.841498 -6.870679, 106.841498 -6.871039))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-114.6925557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3412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914978"/>
                  </a:ext>
                </a:extLst>
              </a:tr>
              <a:tr h="200044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ID-B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POLYGON ((107.059295 -6.326907, 107.059654 -6.326907, 107.059654 -6.326548, 107.059295 -6.326548, 107.059295 -6.326907))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-113.1082277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</a:t>
                      </a:r>
                    </a:p>
                  </a:txBody>
                  <a:tcPr marL="7565" marR="7565" marT="75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10044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2F3936-DAE6-61A5-9959-0B5BC883E65E}"/>
              </a:ext>
            </a:extLst>
          </p:cNvPr>
          <p:cNvSpPr txBox="1"/>
          <p:nvPr/>
        </p:nvSpPr>
        <p:spPr>
          <a:xfrm>
            <a:off x="5786537" y="5192764"/>
            <a:ext cx="599802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examples duration only takes 6 hours a day with weekdays only without holidays.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sample could be an approximation on how many user (</a:t>
            </a:r>
            <a:r>
              <a:rPr lang="en-US" dirty="0" err="1"/>
              <a:t>active&amp;passive</a:t>
            </a:r>
            <a:r>
              <a:rPr lang="en-US" dirty="0"/>
              <a:t>) and the average RSRP in the grid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3803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2219</TotalTime>
  <Words>688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Ericsson Hilda</vt:lpstr>
      <vt:lpstr>Office Theme</vt:lpstr>
      <vt:lpstr>MDT – Bad/Worst Grid Identification with Multi Process and Parallelization Big Data Framework - Dask</vt:lpstr>
      <vt:lpstr>There are various MPP Spatial Big Data Process Framework :</vt:lpstr>
      <vt:lpstr>Why using MPP (Dask) for Identifying Bad Grid in the MDT </vt:lpstr>
      <vt:lpstr>Defining The RSRP Worst Grid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Grid Identification with Multi Process and Parallelization (MPP) Framework</dc:title>
  <dc:creator>Mohammad Gavin Renaldi Ripharbowo</dc:creator>
  <cp:lastModifiedBy>Mohammad Gavin Renaldi Ripharbowo</cp:lastModifiedBy>
  <cp:revision>6</cp:revision>
  <dcterms:created xsi:type="dcterms:W3CDTF">2023-07-10T04:32:37Z</dcterms:created>
  <dcterms:modified xsi:type="dcterms:W3CDTF">2023-07-18T07:03:01Z</dcterms:modified>
</cp:coreProperties>
</file>