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sen Ghaffari" userId="f762876ed5910ee1" providerId="LiveId" clId="{F2BF12C1-5781-485D-8074-A88D539A57F8}"/>
    <pc:docChg chg="delSld">
      <pc:chgData name="Mohsen Ghaffari" userId="f762876ed5910ee1" providerId="LiveId" clId="{F2BF12C1-5781-485D-8074-A88D539A57F8}" dt="2023-09-11T23:29:49.944" v="0" actId="47"/>
      <pc:docMkLst>
        <pc:docMk/>
      </pc:docMkLst>
      <pc:sldChg chg="del">
        <pc:chgData name="Mohsen Ghaffari" userId="f762876ed5910ee1" providerId="LiveId" clId="{F2BF12C1-5781-485D-8074-A88D539A57F8}" dt="2023-09-11T23:29:49.944" v="0" actId="47"/>
        <pc:sldMkLst>
          <pc:docMk/>
          <pc:sldMk cId="763072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69F8F-991D-41A7-93DB-9BBF77D7EA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F257E-5F95-415C-96F4-C6C55509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3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Current-Year Sales vs. Previous-Year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Current-Year Sales vs. Previous-Year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Previous_Year_Sales vs. Sales by Customer Names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be91c1-18bf-47d0-8bf8-1f9c6ab44a0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pivotTable ,Current-Year Sales vs. Previous-Year Sales ,Current-Year Sales vs. Previous-Year Sales ,pieChart ,clusteredColumnChart ,Previous_Year_Sales vs. Sales by Customer Names ,card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Dashborad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Sales Dashborad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Mohsen Ghaffari</cp:lastModifiedBy>
  <cp:revision>4</cp:revision>
  <dcterms:created xsi:type="dcterms:W3CDTF">2016-09-04T11:54:55Z</dcterms:created>
  <dcterms:modified xsi:type="dcterms:W3CDTF">2023-09-11T23:29:52Z</dcterms:modified>
</cp:coreProperties>
</file>