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aU7V0xHa4U4nBHiKG4Jx/CIf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38" name="Shape 38"/>
        <p:cNvGrpSpPr/>
        <p:nvPr/>
      </p:nvGrpSpPr>
      <p:grpSpPr>
        <a:xfrm>
          <a:off x="0" y="0"/>
          <a:ext cx="0" cy="0"/>
          <a:chOff x="0" y="0"/>
          <a:chExt cx="0" cy="0"/>
        </a:xfrm>
      </p:grpSpPr>
      <p:sp>
        <p:nvSpPr>
          <p:cNvPr id="39" name="Google Shape;39;p17"/>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rgbClr val="168DBA"/>
              </a:buClr>
              <a:buSzPts val="5400"/>
              <a:buFont typeface="Century Gothic"/>
              <a:buNone/>
              <a:defRPr sz="5400"/>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40" name="Google Shape;40;p17"/>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rtl="1" algn="l">
              <a:spcBef>
                <a:spcPts val="1000"/>
              </a:spcBef>
              <a:spcAft>
                <a:spcPts val="0"/>
              </a:spcAft>
              <a:buSzPts val="1800"/>
              <a:buNone/>
              <a:defRPr>
                <a:solidFill>
                  <a:srgbClr val="595959"/>
                </a:solidFill>
              </a:defRPr>
            </a:lvl1pPr>
            <a:lvl2pPr lvl="1" rtl="1" algn="ctr">
              <a:spcBef>
                <a:spcPts val="1000"/>
              </a:spcBef>
              <a:spcAft>
                <a:spcPts val="0"/>
              </a:spcAft>
              <a:buSzPts val="1600"/>
              <a:buNone/>
              <a:defRPr>
                <a:solidFill>
                  <a:srgbClr val="888888"/>
                </a:solidFill>
              </a:defRPr>
            </a:lvl2pPr>
            <a:lvl3pPr lvl="2" rtl="1" algn="ctr">
              <a:spcBef>
                <a:spcPts val="1000"/>
              </a:spcBef>
              <a:spcAft>
                <a:spcPts val="0"/>
              </a:spcAft>
              <a:buSzPts val="1400"/>
              <a:buNone/>
              <a:defRPr>
                <a:solidFill>
                  <a:srgbClr val="888888"/>
                </a:solidFill>
              </a:defRPr>
            </a:lvl3pPr>
            <a:lvl4pPr lvl="3" rtl="1" algn="ctr">
              <a:spcBef>
                <a:spcPts val="1000"/>
              </a:spcBef>
              <a:spcAft>
                <a:spcPts val="0"/>
              </a:spcAft>
              <a:buSzPts val="1200"/>
              <a:buNone/>
              <a:defRPr>
                <a:solidFill>
                  <a:srgbClr val="888888"/>
                </a:solidFill>
              </a:defRPr>
            </a:lvl4pPr>
            <a:lvl5pPr lvl="4" rtl="1" algn="ctr">
              <a:spcBef>
                <a:spcPts val="1000"/>
              </a:spcBef>
              <a:spcAft>
                <a:spcPts val="0"/>
              </a:spcAft>
              <a:buSzPts val="1200"/>
              <a:buNone/>
              <a:defRPr>
                <a:solidFill>
                  <a:srgbClr val="888888"/>
                </a:solidFill>
              </a:defRPr>
            </a:lvl5pPr>
            <a:lvl6pPr lvl="5" rtl="1" algn="ctr">
              <a:spcBef>
                <a:spcPts val="1000"/>
              </a:spcBef>
              <a:spcAft>
                <a:spcPts val="0"/>
              </a:spcAft>
              <a:buSzPts val="1200"/>
              <a:buNone/>
              <a:defRPr>
                <a:solidFill>
                  <a:srgbClr val="888888"/>
                </a:solidFill>
              </a:defRPr>
            </a:lvl6pPr>
            <a:lvl7pPr lvl="6" rtl="1" algn="ctr">
              <a:spcBef>
                <a:spcPts val="1000"/>
              </a:spcBef>
              <a:spcAft>
                <a:spcPts val="0"/>
              </a:spcAft>
              <a:buSzPts val="1200"/>
              <a:buNone/>
              <a:defRPr>
                <a:solidFill>
                  <a:srgbClr val="888888"/>
                </a:solidFill>
              </a:defRPr>
            </a:lvl7pPr>
            <a:lvl8pPr lvl="7" rtl="1" algn="ctr">
              <a:spcBef>
                <a:spcPts val="1000"/>
              </a:spcBef>
              <a:spcAft>
                <a:spcPts val="0"/>
              </a:spcAft>
              <a:buSzPts val="1200"/>
              <a:buNone/>
              <a:defRPr>
                <a:solidFill>
                  <a:srgbClr val="888888"/>
                </a:solidFill>
              </a:defRPr>
            </a:lvl8pPr>
            <a:lvl9pPr lvl="8" rtl="1" algn="ctr">
              <a:spcBef>
                <a:spcPts val="1000"/>
              </a:spcBef>
              <a:spcAft>
                <a:spcPts val="0"/>
              </a:spcAft>
              <a:buSzPts val="1200"/>
              <a:buNone/>
              <a:defRPr>
                <a:solidFill>
                  <a:srgbClr val="888888"/>
                </a:solidFill>
              </a:defRPr>
            </a:lvl9pPr>
          </a:lstStyle>
          <a:p/>
        </p:txBody>
      </p:sp>
      <p:sp>
        <p:nvSpPr>
          <p:cNvPr id="41" name="Google Shape;41;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7"/>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4" name="Shape 104"/>
        <p:cNvGrpSpPr/>
        <p:nvPr/>
      </p:nvGrpSpPr>
      <p:grpSpPr>
        <a:xfrm>
          <a:off x="0" y="0"/>
          <a:ext cx="0" cy="0"/>
          <a:chOff x="0" y="0"/>
          <a:chExt cx="0" cy="0"/>
        </a:xfrm>
      </p:grpSpPr>
      <p:sp>
        <p:nvSpPr>
          <p:cNvPr id="105" name="Google Shape;105;p26"/>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rtl="1" algn="l">
              <a:spcBef>
                <a:spcPts val="0"/>
              </a:spcBef>
              <a:spcAft>
                <a:spcPts val="0"/>
              </a:spcAft>
              <a:buClr>
                <a:srgbClr val="168DBA"/>
              </a:buClr>
              <a:buSzPts val="4800"/>
              <a:buFont typeface="Century Gothic"/>
              <a:buNone/>
              <a:defRPr b="0" sz="4800" cap="none"/>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06" name="Google Shape;106;p26"/>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rtl="1" algn="l">
              <a:spcBef>
                <a:spcPts val="1000"/>
              </a:spcBef>
              <a:spcAft>
                <a:spcPts val="0"/>
              </a:spcAft>
              <a:buSzPts val="1800"/>
              <a:buNone/>
              <a:defRPr sz="1800">
                <a:solidFill>
                  <a:srgbClr val="595959"/>
                </a:solidFill>
              </a:defRPr>
            </a:lvl1pPr>
            <a:lvl2pPr indent="-228600" lvl="1" marL="914400" rtl="1" algn="r">
              <a:spcBef>
                <a:spcPts val="1000"/>
              </a:spcBef>
              <a:spcAft>
                <a:spcPts val="0"/>
              </a:spcAft>
              <a:buSzPts val="1800"/>
              <a:buNone/>
              <a:defRPr sz="1800">
                <a:solidFill>
                  <a:srgbClr val="888888"/>
                </a:solidFill>
              </a:defRPr>
            </a:lvl2pPr>
            <a:lvl3pPr indent="-228600" lvl="2" marL="1371600" rtl="1" algn="r">
              <a:spcBef>
                <a:spcPts val="1000"/>
              </a:spcBef>
              <a:spcAft>
                <a:spcPts val="0"/>
              </a:spcAft>
              <a:buSzPts val="1600"/>
              <a:buNone/>
              <a:defRPr sz="1600">
                <a:solidFill>
                  <a:srgbClr val="888888"/>
                </a:solidFill>
              </a:defRPr>
            </a:lvl3pPr>
            <a:lvl4pPr indent="-228600" lvl="3" marL="1828800" rtl="1" algn="r">
              <a:spcBef>
                <a:spcPts val="1000"/>
              </a:spcBef>
              <a:spcAft>
                <a:spcPts val="0"/>
              </a:spcAft>
              <a:buSzPts val="1400"/>
              <a:buNone/>
              <a:defRPr sz="1400">
                <a:solidFill>
                  <a:srgbClr val="888888"/>
                </a:solidFill>
              </a:defRPr>
            </a:lvl4pPr>
            <a:lvl5pPr indent="-228600" lvl="4" marL="2286000" rtl="1" algn="r">
              <a:spcBef>
                <a:spcPts val="1000"/>
              </a:spcBef>
              <a:spcAft>
                <a:spcPts val="0"/>
              </a:spcAft>
              <a:buSzPts val="1400"/>
              <a:buNone/>
              <a:defRPr sz="1400">
                <a:solidFill>
                  <a:srgbClr val="888888"/>
                </a:solidFill>
              </a:defRPr>
            </a:lvl5pPr>
            <a:lvl6pPr indent="-228600" lvl="5" marL="2743200" rtl="1" algn="r">
              <a:spcBef>
                <a:spcPts val="1000"/>
              </a:spcBef>
              <a:spcAft>
                <a:spcPts val="0"/>
              </a:spcAft>
              <a:buSzPts val="1400"/>
              <a:buNone/>
              <a:defRPr sz="1400">
                <a:solidFill>
                  <a:srgbClr val="888888"/>
                </a:solidFill>
              </a:defRPr>
            </a:lvl6pPr>
            <a:lvl7pPr indent="-228600" lvl="6" marL="3200400" rtl="1" algn="r">
              <a:spcBef>
                <a:spcPts val="1000"/>
              </a:spcBef>
              <a:spcAft>
                <a:spcPts val="0"/>
              </a:spcAft>
              <a:buSzPts val="1400"/>
              <a:buNone/>
              <a:defRPr sz="1400">
                <a:solidFill>
                  <a:srgbClr val="888888"/>
                </a:solidFill>
              </a:defRPr>
            </a:lvl7pPr>
            <a:lvl8pPr indent="-228600" lvl="7" marL="3657600" rtl="1" algn="r">
              <a:spcBef>
                <a:spcPts val="1000"/>
              </a:spcBef>
              <a:spcAft>
                <a:spcPts val="0"/>
              </a:spcAft>
              <a:buSzPts val="1400"/>
              <a:buNone/>
              <a:defRPr sz="1400">
                <a:solidFill>
                  <a:srgbClr val="888888"/>
                </a:solidFill>
              </a:defRPr>
            </a:lvl8pPr>
            <a:lvl9pPr indent="-228600" lvl="8" marL="4114800" rtl="1" algn="r">
              <a:spcBef>
                <a:spcPts val="1000"/>
              </a:spcBef>
              <a:spcAft>
                <a:spcPts val="0"/>
              </a:spcAft>
              <a:buSzPts val="1400"/>
              <a:buNone/>
              <a:defRPr sz="1400">
                <a:solidFill>
                  <a:srgbClr val="888888"/>
                </a:solidFill>
              </a:defRPr>
            </a:lvl9pPr>
          </a:lstStyle>
          <a:p/>
        </p:txBody>
      </p:sp>
      <p:sp>
        <p:nvSpPr>
          <p:cNvPr id="107" name="Google Shape;107;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1" name="Shape 111"/>
        <p:cNvGrpSpPr/>
        <p:nvPr/>
      </p:nvGrpSpPr>
      <p:grpSpPr>
        <a:xfrm>
          <a:off x="0" y="0"/>
          <a:ext cx="0" cy="0"/>
          <a:chOff x="0" y="0"/>
          <a:chExt cx="0" cy="0"/>
        </a:xfrm>
      </p:grpSpPr>
      <p:sp>
        <p:nvSpPr>
          <p:cNvPr id="112" name="Google Shape;112;p2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rtl="1" algn="l">
              <a:spcBef>
                <a:spcPts val="0"/>
              </a:spcBef>
              <a:spcAft>
                <a:spcPts val="0"/>
              </a:spcAft>
              <a:buClr>
                <a:srgbClr val="168DBA"/>
              </a:buClr>
              <a:buSzPts val="4800"/>
              <a:buFont typeface="Century Gothic"/>
              <a:buNone/>
              <a:defRPr b="0" sz="4800" cap="none"/>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13" name="Google Shape;113;p27"/>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rtl="1" algn="r">
              <a:spcBef>
                <a:spcPts val="1000"/>
              </a:spcBef>
              <a:spcAft>
                <a:spcPts val="0"/>
              </a:spcAft>
              <a:buSzPts val="1600"/>
              <a:buFont typeface="Century Gothic"/>
              <a:buNone/>
              <a:defRPr sz="1600">
                <a:solidFill>
                  <a:srgbClr val="7F7F7F"/>
                </a:solidFill>
              </a:defRPr>
            </a:lvl1pPr>
            <a:lvl2pPr indent="-228600" lvl="1" marL="914400" rtl="1" algn="r">
              <a:spcBef>
                <a:spcPts val="1000"/>
              </a:spcBef>
              <a:spcAft>
                <a:spcPts val="0"/>
              </a:spcAft>
              <a:buSzPts val="1600"/>
              <a:buFont typeface="Century Gothic"/>
              <a:buNone/>
              <a:defRPr/>
            </a:lvl2pPr>
            <a:lvl3pPr indent="-228600" lvl="2" marL="1371600" rtl="1" algn="r">
              <a:spcBef>
                <a:spcPts val="1000"/>
              </a:spcBef>
              <a:spcAft>
                <a:spcPts val="0"/>
              </a:spcAft>
              <a:buSzPts val="1400"/>
              <a:buFont typeface="Century Gothic"/>
              <a:buNone/>
              <a:defRPr/>
            </a:lvl3pPr>
            <a:lvl4pPr indent="-228600" lvl="3" marL="1828800" rtl="1" algn="r">
              <a:spcBef>
                <a:spcPts val="1000"/>
              </a:spcBef>
              <a:spcAft>
                <a:spcPts val="0"/>
              </a:spcAft>
              <a:buSzPts val="1200"/>
              <a:buFont typeface="Century Gothic"/>
              <a:buNone/>
              <a:defRPr/>
            </a:lvl4pPr>
            <a:lvl5pPr indent="-228600" lvl="4" marL="2286000" rtl="1" algn="r">
              <a:spcBef>
                <a:spcPts val="1000"/>
              </a:spcBef>
              <a:spcAft>
                <a:spcPts val="0"/>
              </a:spcAft>
              <a:buSzPts val="1200"/>
              <a:buFont typeface="Century Gothic"/>
              <a:buNone/>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14" name="Google Shape;114;p27"/>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rtl="1" algn="l">
              <a:spcBef>
                <a:spcPts val="1000"/>
              </a:spcBef>
              <a:spcAft>
                <a:spcPts val="0"/>
              </a:spcAft>
              <a:buSzPts val="1800"/>
              <a:buNone/>
              <a:defRPr sz="1800">
                <a:solidFill>
                  <a:srgbClr val="595959"/>
                </a:solidFill>
              </a:defRPr>
            </a:lvl1pPr>
            <a:lvl2pPr indent="-228600" lvl="1" marL="914400" rtl="1" algn="r">
              <a:spcBef>
                <a:spcPts val="1000"/>
              </a:spcBef>
              <a:spcAft>
                <a:spcPts val="0"/>
              </a:spcAft>
              <a:buSzPts val="1800"/>
              <a:buNone/>
              <a:defRPr sz="1800">
                <a:solidFill>
                  <a:srgbClr val="888888"/>
                </a:solidFill>
              </a:defRPr>
            </a:lvl2pPr>
            <a:lvl3pPr indent="-228600" lvl="2" marL="1371600" rtl="1" algn="r">
              <a:spcBef>
                <a:spcPts val="1000"/>
              </a:spcBef>
              <a:spcAft>
                <a:spcPts val="0"/>
              </a:spcAft>
              <a:buSzPts val="1600"/>
              <a:buNone/>
              <a:defRPr sz="1600">
                <a:solidFill>
                  <a:srgbClr val="888888"/>
                </a:solidFill>
              </a:defRPr>
            </a:lvl3pPr>
            <a:lvl4pPr indent="-228600" lvl="3" marL="1828800" rtl="1" algn="r">
              <a:spcBef>
                <a:spcPts val="1000"/>
              </a:spcBef>
              <a:spcAft>
                <a:spcPts val="0"/>
              </a:spcAft>
              <a:buSzPts val="1400"/>
              <a:buNone/>
              <a:defRPr sz="1400">
                <a:solidFill>
                  <a:srgbClr val="888888"/>
                </a:solidFill>
              </a:defRPr>
            </a:lvl4pPr>
            <a:lvl5pPr indent="-228600" lvl="4" marL="2286000" rtl="1" algn="r">
              <a:spcBef>
                <a:spcPts val="1000"/>
              </a:spcBef>
              <a:spcAft>
                <a:spcPts val="0"/>
              </a:spcAft>
              <a:buSzPts val="1400"/>
              <a:buNone/>
              <a:defRPr sz="1400">
                <a:solidFill>
                  <a:srgbClr val="888888"/>
                </a:solidFill>
              </a:defRPr>
            </a:lvl5pPr>
            <a:lvl6pPr indent="-228600" lvl="5" marL="2743200" rtl="1" algn="r">
              <a:spcBef>
                <a:spcPts val="1000"/>
              </a:spcBef>
              <a:spcAft>
                <a:spcPts val="0"/>
              </a:spcAft>
              <a:buSzPts val="1400"/>
              <a:buNone/>
              <a:defRPr sz="1400">
                <a:solidFill>
                  <a:srgbClr val="888888"/>
                </a:solidFill>
              </a:defRPr>
            </a:lvl6pPr>
            <a:lvl7pPr indent="-228600" lvl="6" marL="3200400" rtl="1" algn="r">
              <a:spcBef>
                <a:spcPts val="1000"/>
              </a:spcBef>
              <a:spcAft>
                <a:spcPts val="0"/>
              </a:spcAft>
              <a:buSzPts val="1400"/>
              <a:buNone/>
              <a:defRPr sz="1400">
                <a:solidFill>
                  <a:srgbClr val="888888"/>
                </a:solidFill>
              </a:defRPr>
            </a:lvl7pPr>
            <a:lvl8pPr indent="-228600" lvl="7" marL="3657600" rtl="1" algn="r">
              <a:spcBef>
                <a:spcPts val="1000"/>
              </a:spcBef>
              <a:spcAft>
                <a:spcPts val="0"/>
              </a:spcAft>
              <a:buSzPts val="1400"/>
              <a:buNone/>
              <a:defRPr sz="1400">
                <a:solidFill>
                  <a:srgbClr val="888888"/>
                </a:solidFill>
              </a:defRPr>
            </a:lvl8pPr>
            <a:lvl9pPr indent="-228600" lvl="8" marL="4114800" rtl="1" algn="r">
              <a:spcBef>
                <a:spcPts val="1000"/>
              </a:spcBef>
              <a:spcAft>
                <a:spcPts val="0"/>
              </a:spcAft>
              <a:buSzPts val="1400"/>
              <a:buNone/>
              <a:defRPr sz="1400">
                <a:solidFill>
                  <a:srgbClr val="888888"/>
                </a:solidFill>
              </a:defRPr>
            </a:lvl9pPr>
          </a:lstStyle>
          <a:p/>
        </p:txBody>
      </p:sp>
      <p:sp>
        <p:nvSpPr>
          <p:cNvPr id="115" name="Google Shape;115;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19" name="Google Shape;119;p2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
        <p:nvSpPr>
          <p:cNvPr id="120" name="Google Shape;120;p2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1" name="Shape 121"/>
        <p:cNvGrpSpPr/>
        <p:nvPr/>
      </p:nvGrpSpPr>
      <p:grpSpPr>
        <a:xfrm>
          <a:off x="0" y="0"/>
          <a:ext cx="0" cy="0"/>
          <a:chOff x="0" y="0"/>
          <a:chExt cx="0" cy="0"/>
        </a:xfrm>
      </p:grpSpPr>
      <p:sp>
        <p:nvSpPr>
          <p:cNvPr id="122" name="Google Shape;122;p28"/>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rgbClr val="168DBA"/>
              </a:buClr>
              <a:buSzPts val="4800"/>
              <a:buFont typeface="Century Gothic"/>
              <a:buNone/>
              <a:defRPr b="0" sz="4800"/>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23" name="Google Shape;123;p28"/>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rtl="1" algn="r">
              <a:spcBef>
                <a:spcPts val="1000"/>
              </a:spcBef>
              <a:spcAft>
                <a:spcPts val="0"/>
              </a:spcAft>
              <a:buSzPts val="1800"/>
              <a:buNone/>
              <a:defRPr>
                <a:solidFill>
                  <a:srgbClr val="595959"/>
                </a:solidFill>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24" name="Google Shape;124;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28" name="Shape 128"/>
        <p:cNvGrpSpPr/>
        <p:nvPr/>
      </p:nvGrpSpPr>
      <p:grpSpPr>
        <a:xfrm>
          <a:off x="0" y="0"/>
          <a:ext cx="0" cy="0"/>
          <a:chOff x="0" y="0"/>
          <a:chExt cx="0" cy="0"/>
        </a:xfrm>
      </p:grpSpPr>
      <p:sp>
        <p:nvSpPr>
          <p:cNvPr id="129" name="Google Shape;129;p2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rtl="1" algn="l">
              <a:spcBef>
                <a:spcPts val="0"/>
              </a:spcBef>
              <a:spcAft>
                <a:spcPts val="0"/>
              </a:spcAft>
              <a:buClr>
                <a:srgbClr val="168DBA"/>
              </a:buClr>
              <a:buSzPts val="4800"/>
              <a:buFont typeface="Century Gothic"/>
              <a:buNone/>
              <a:defRPr b="0" sz="4800" cap="none"/>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30" name="Google Shape;130;p2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1" algn="r">
              <a:spcBef>
                <a:spcPts val="1000"/>
              </a:spcBef>
              <a:spcAft>
                <a:spcPts val="0"/>
              </a:spcAft>
              <a:buSzPts val="2400"/>
              <a:buFont typeface="Century Gothic"/>
              <a:buNone/>
              <a:defRPr sz="2400">
                <a:solidFill>
                  <a:schemeClr val="accent1"/>
                </a:solidFill>
              </a:defRPr>
            </a:lvl1pPr>
            <a:lvl2pPr indent="-228600" lvl="1" marL="914400" rtl="1" algn="r">
              <a:spcBef>
                <a:spcPts val="1000"/>
              </a:spcBef>
              <a:spcAft>
                <a:spcPts val="0"/>
              </a:spcAft>
              <a:buSzPts val="1600"/>
              <a:buFont typeface="Century Gothic"/>
              <a:buNone/>
              <a:defRPr/>
            </a:lvl2pPr>
            <a:lvl3pPr indent="-228600" lvl="2" marL="1371600" rtl="1" algn="r">
              <a:spcBef>
                <a:spcPts val="1000"/>
              </a:spcBef>
              <a:spcAft>
                <a:spcPts val="0"/>
              </a:spcAft>
              <a:buSzPts val="1400"/>
              <a:buFont typeface="Century Gothic"/>
              <a:buNone/>
              <a:defRPr/>
            </a:lvl3pPr>
            <a:lvl4pPr indent="-228600" lvl="3" marL="1828800" rtl="1" algn="r">
              <a:spcBef>
                <a:spcPts val="1000"/>
              </a:spcBef>
              <a:spcAft>
                <a:spcPts val="0"/>
              </a:spcAft>
              <a:buSzPts val="1200"/>
              <a:buFont typeface="Century Gothic"/>
              <a:buNone/>
              <a:defRPr/>
            </a:lvl4pPr>
            <a:lvl5pPr indent="-228600" lvl="4" marL="2286000" rtl="1" algn="r">
              <a:spcBef>
                <a:spcPts val="1000"/>
              </a:spcBef>
              <a:spcAft>
                <a:spcPts val="0"/>
              </a:spcAft>
              <a:buSzPts val="1200"/>
              <a:buFont typeface="Century Gothic"/>
              <a:buNone/>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31" name="Google Shape;131;p2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rtl="1" algn="r">
              <a:spcBef>
                <a:spcPts val="1000"/>
              </a:spcBef>
              <a:spcAft>
                <a:spcPts val="0"/>
              </a:spcAft>
              <a:buSzPts val="1800"/>
              <a:buNone/>
              <a:defRPr>
                <a:solidFill>
                  <a:srgbClr val="595959"/>
                </a:solidFill>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32" name="Google Shape;132;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36" name="Google Shape;136;p2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
        <p:nvSpPr>
          <p:cNvPr id="137" name="Google Shape;137;p2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38" name="Shape 138"/>
        <p:cNvGrpSpPr/>
        <p:nvPr/>
      </p:nvGrpSpPr>
      <p:grpSpPr>
        <a:xfrm>
          <a:off x="0" y="0"/>
          <a:ext cx="0" cy="0"/>
          <a:chOff x="0" y="0"/>
          <a:chExt cx="0" cy="0"/>
        </a:xfrm>
      </p:grpSpPr>
      <p:sp>
        <p:nvSpPr>
          <p:cNvPr id="139" name="Google Shape;139;p30"/>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rtl="1" algn="l">
              <a:spcBef>
                <a:spcPts val="0"/>
              </a:spcBef>
              <a:spcAft>
                <a:spcPts val="0"/>
              </a:spcAft>
              <a:buClr>
                <a:srgbClr val="168DBA"/>
              </a:buClr>
              <a:buSzPts val="4800"/>
              <a:buFont typeface="Century Gothic"/>
              <a:buNone/>
              <a:defRPr b="0" sz="4800"/>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40" name="Google Shape;140;p3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1" algn="r">
              <a:spcBef>
                <a:spcPts val="1000"/>
              </a:spcBef>
              <a:spcAft>
                <a:spcPts val="0"/>
              </a:spcAft>
              <a:buSzPts val="2400"/>
              <a:buFont typeface="Century Gothic"/>
              <a:buNone/>
              <a:defRPr sz="2400">
                <a:solidFill>
                  <a:schemeClr val="accent1"/>
                </a:solidFill>
              </a:defRPr>
            </a:lvl1pPr>
            <a:lvl2pPr indent="-228600" lvl="1" marL="914400" rtl="1" algn="r">
              <a:spcBef>
                <a:spcPts val="1000"/>
              </a:spcBef>
              <a:spcAft>
                <a:spcPts val="0"/>
              </a:spcAft>
              <a:buSzPts val="1600"/>
              <a:buFont typeface="Century Gothic"/>
              <a:buNone/>
              <a:defRPr/>
            </a:lvl2pPr>
            <a:lvl3pPr indent="-228600" lvl="2" marL="1371600" rtl="1" algn="r">
              <a:spcBef>
                <a:spcPts val="1000"/>
              </a:spcBef>
              <a:spcAft>
                <a:spcPts val="0"/>
              </a:spcAft>
              <a:buSzPts val="1400"/>
              <a:buFont typeface="Century Gothic"/>
              <a:buNone/>
              <a:defRPr/>
            </a:lvl3pPr>
            <a:lvl4pPr indent="-228600" lvl="3" marL="1828800" rtl="1" algn="r">
              <a:spcBef>
                <a:spcPts val="1000"/>
              </a:spcBef>
              <a:spcAft>
                <a:spcPts val="0"/>
              </a:spcAft>
              <a:buSzPts val="1200"/>
              <a:buFont typeface="Century Gothic"/>
              <a:buNone/>
              <a:defRPr/>
            </a:lvl4pPr>
            <a:lvl5pPr indent="-228600" lvl="4" marL="2286000" rtl="1" algn="r">
              <a:spcBef>
                <a:spcPts val="1000"/>
              </a:spcBef>
              <a:spcAft>
                <a:spcPts val="0"/>
              </a:spcAft>
              <a:buSzPts val="1200"/>
              <a:buFont typeface="Century Gothic"/>
              <a:buNone/>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41" name="Google Shape;141;p30"/>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rtl="1" algn="r">
              <a:spcBef>
                <a:spcPts val="1000"/>
              </a:spcBef>
              <a:spcAft>
                <a:spcPts val="0"/>
              </a:spcAft>
              <a:buSzPts val="1800"/>
              <a:buNone/>
              <a:defRPr>
                <a:solidFill>
                  <a:srgbClr val="595959"/>
                </a:solidFill>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42" name="Google Shape;142;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46" name="Shape 146"/>
        <p:cNvGrpSpPr/>
        <p:nvPr/>
      </p:nvGrpSpPr>
      <p:grpSpPr>
        <a:xfrm>
          <a:off x="0" y="0"/>
          <a:ext cx="0" cy="0"/>
          <a:chOff x="0" y="0"/>
          <a:chExt cx="0" cy="0"/>
        </a:xfrm>
      </p:grpSpPr>
      <p:sp>
        <p:nvSpPr>
          <p:cNvPr id="147" name="Google Shape;147;p3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rtl="1" algn="l">
              <a:spcBef>
                <a:spcPts val="0"/>
              </a:spcBef>
              <a:spcAft>
                <a:spcPts val="0"/>
              </a:spcAft>
              <a:buClr>
                <a:srgbClr val="168DBA"/>
              </a:buClr>
              <a:buSzPts val="18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48" name="Google Shape;148;p31"/>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49" name="Google Shape;149;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3" name="Shape 153"/>
        <p:cNvGrpSpPr/>
        <p:nvPr/>
      </p:nvGrpSpPr>
      <p:grpSpPr>
        <a:xfrm>
          <a:off x="0" y="0"/>
          <a:ext cx="0" cy="0"/>
          <a:chOff x="0" y="0"/>
          <a:chExt cx="0" cy="0"/>
        </a:xfrm>
      </p:grpSpPr>
      <p:sp>
        <p:nvSpPr>
          <p:cNvPr id="154" name="Google Shape;154;p32"/>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rtl="1" algn="l">
              <a:spcBef>
                <a:spcPts val="0"/>
              </a:spcBef>
              <a:spcAft>
                <a:spcPts val="0"/>
              </a:spcAft>
              <a:buClr>
                <a:srgbClr val="168DBA"/>
              </a:buClr>
              <a:buSzPts val="18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55" name="Google Shape;155;p32"/>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156" name="Google Shape;156;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5" name="Shape 45"/>
        <p:cNvGrpSpPr/>
        <p:nvPr/>
      </p:nvGrpSpPr>
      <p:grpSpPr>
        <a:xfrm>
          <a:off x="0" y="0"/>
          <a:ext cx="0" cy="0"/>
          <a:chOff x="0" y="0"/>
          <a:chExt cx="0" cy="0"/>
        </a:xfrm>
      </p:grpSpPr>
      <p:sp>
        <p:nvSpPr>
          <p:cNvPr id="46" name="Google Shape;46;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rtl="1" algn="l">
              <a:spcBef>
                <a:spcPts val="0"/>
              </a:spcBef>
              <a:spcAft>
                <a:spcPts val="0"/>
              </a:spcAft>
              <a:buClr>
                <a:srgbClr val="168DBA"/>
              </a:buClr>
              <a:buSzPts val="18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47" name="Google Shape;47;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48" name="Google Shape;48;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52" name="Shape 52"/>
        <p:cNvGrpSpPr/>
        <p:nvPr/>
      </p:nvGrpSpPr>
      <p:grpSpPr>
        <a:xfrm>
          <a:off x="0" y="0"/>
          <a:ext cx="0" cy="0"/>
          <a:chOff x="0" y="0"/>
          <a:chExt cx="0" cy="0"/>
        </a:xfrm>
      </p:grpSpPr>
      <p:sp>
        <p:nvSpPr>
          <p:cNvPr id="53" name="Google Shape;53;p19"/>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rgbClr val="168DBA"/>
              </a:buClr>
              <a:buSzPts val="4000"/>
              <a:buFont typeface="Century Gothic"/>
              <a:buNone/>
              <a:defRPr b="0" sz="4000" cap="none"/>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54" name="Google Shape;54;p19"/>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rtl="1" algn="l">
              <a:spcBef>
                <a:spcPts val="1000"/>
              </a:spcBef>
              <a:spcAft>
                <a:spcPts val="0"/>
              </a:spcAft>
              <a:buSzPts val="2000"/>
              <a:buNone/>
              <a:defRPr sz="2000">
                <a:solidFill>
                  <a:srgbClr val="595959"/>
                </a:solidFill>
              </a:defRPr>
            </a:lvl1pPr>
            <a:lvl2pPr indent="-228600" lvl="1" marL="914400" rtl="1" algn="r">
              <a:spcBef>
                <a:spcPts val="1000"/>
              </a:spcBef>
              <a:spcAft>
                <a:spcPts val="0"/>
              </a:spcAft>
              <a:buSzPts val="1800"/>
              <a:buNone/>
              <a:defRPr sz="1800">
                <a:solidFill>
                  <a:srgbClr val="888888"/>
                </a:solidFill>
              </a:defRPr>
            </a:lvl2pPr>
            <a:lvl3pPr indent="-228600" lvl="2" marL="1371600" rtl="1" algn="r">
              <a:spcBef>
                <a:spcPts val="1000"/>
              </a:spcBef>
              <a:spcAft>
                <a:spcPts val="0"/>
              </a:spcAft>
              <a:buSzPts val="1600"/>
              <a:buNone/>
              <a:defRPr sz="1600">
                <a:solidFill>
                  <a:srgbClr val="888888"/>
                </a:solidFill>
              </a:defRPr>
            </a:lvl3pPr>
            <a:lvl4pPr indent="-228600" lvl="3" marL="1828800" rtl="1" algn="r">
              <a:spcBef>
                <a:spcPts val="1000"/>
              </a:spcBef>
              <a:spcAft>
                <a:spcPts val="0"/>
              </a:spcAft>
              <a:buSzPts val="1400"/>
              <a:buNone/>
              <a:defRPr sz="1400">
                <a:solidFill>
                  <a:srgbClr val="888888"/>
                </a:solidFill>
              </a:defRPr>
            </a:lvl4pPr>
            <a:lvl5pPr indent="-228600" lvl="4" marL="2286000" rtl="1" algn="r">
              <a:spcBef>
                <a:spcPts val="1000"/>
              </a:spcBef>
              <a:spcAft>
                <a:spcPts val="0"/>
              </a:spcAft>
              <a:buSzPts val="1400"/>
              <a:buNone/>
              <a:defRPr sz="1400">
                <a:solidFill>
                  <a:srgbClr val="888888"/>
                </a:solidFill>
              </a:defRPr>
            </a:lvl5pPr>
            <a:lvl6pPr indent="-228600" lvl="5" marL="2743200" rtl="1" algn="r">
              <a:spcBef>
                <a:spcPts val="1000"/>
              </a:spcBef>
              <a:spcAft>
                <a:spcPts val="0"/>
              </a:spcAft>
              <a:buSzPts val="1400"/>
              <a:buNone/>
              <a:defRPr sz="1400">
                <a:solidFill>
                  <a:srgbClr val="888888"/>
                </a:solidFill>
              </a:defRPr>
            </a:lvl6pPr>
            <a:lvl7pPr indent="-228600" lvl="6" marL="3200400" rtl="1" algn="r">
              <a:spcBef>
                <a:spcPts val="1000"/>
              </a:spcBef>
              <a:spcAft>
                <a:spcPts val="0"/>
              </a:spcAft>
              <a:buSzPts val="1400"/>
              <a:buNone/>
              <a:defRPr sz="1400">
                <a:solidFill>
                  <a:srgbClr val="888888"/>
                </a:solidFill>
              </a:defRPr>
            </a:lvl7pPr>
            <a:lvl8pPr indent="-228600" lvl="7" marL="3657600" rtl="1" algn="r">
              <a:spcBef>
                <a:spcPts val="1000"/>
              </a:spcBef>
              <a:spcAft>
                <a:spcPts val="0"/>
              </a:spcAft>
              <a:buSzPts val="1400"/>
              <a:buNone/>
              <a:defRPr sz="1400">
                <a:solidFill>
                  <a:srgbClr val="888888"/>
                </a:solidFill>
              </a:defRPr>
            </a:lvl8pPr>
            <a:lvl9pPr indent="-228600" lvl="8" marL="4114800" rtl="1" algn="r">
              <a:spcBef>
                <a:spcPts val="1000"/>
              </a:spcBef>
              <a:spcAft>
                <a:spcPts val="0"/>
              </a:spcAft>
              <a:buSzPts val="1400"/>
              <a:buNone/>
              <a:defRPr sz="1400">
                <a:solidFill>
                  <a:srgbClr val="888888"/>
                </a:solidFill>
              </a:defRPr>
            </a:lvl9pPr>
          </a:lstStyle>
          <a:p/>
        </p:txBody>
      </p:sp>
      <p:sp>
        <p:nvSpPr>
          <p:cNvPr id="55" name="Google Shape;55;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9" name="Shape 59"/>
        <p:cNvGrpSpPr/>
        <p:nvPr/>
      </p:nvGrpSpPr>
      <p:grpSpPr>
        <a:xfrm>
          <a:off x="0" y="0"/>
          <a:ext cx="0" cy="0"/>
          <a:chOff x="0" y="0"/>
          <a:chExt cx="0" cy="0"/>
        </a:xfrm>
      </p:grpSpPr>
      <p:sp>
        <p:nvSpPr>
          <p:cNvPr id="60" name="Google Shape;60;p2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rtl="1" algn="l">
              <a:spcBef>
                <a:spcPts val="0"/>
              </a:spcBef>
              <a:spcAft>
                <a:spcPts val="0"/>
              </a:spcAft>
              <a:buClr>
                <a:srgbClr val="168DBA"/>
              </a:buClr>
              <a:buSzPts val="18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61" name="Google Shape;61;p20"/>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62" name="Google Shape;62;p20"/>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63" name="Google Shape;63;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7" name="Shape 67"/>
        <p:cNvGrpSpPr/>
        <p:nvPr/>
      </p:nvGrpSpPr>
      <p:grpSpPr>
        <a:xfrm>
          <a:off x="0" y="0"/>
          <a:ext cx="0" cy="0"/>
          <a:chOff x="0" y="0"/>
          <a:chExt cx="0" cy="0"/>
        </a:xfrm>
      </p:grpSpPr>
      <p:sp>
        <p:nvSpPr>
          <p:cNvPr id="68" name="Google Shape;68;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rtl="1" algn="l">
              <a:spcBef>
                <a:spcPts val="0"/>
              </a:spcBef>
              <a:spcAft>
                <a:spcPts val="0"/>
              </a:spcAft>
              <a:buClr>
                <a:srgbClr val="168DBA"/>
              </a:buClr>
              <a:buSzPts val="18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69" name="Google Shape;69;p21"/>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rtl="1" algn="r">
              <a:spcBef>
                <a:spcPts val="1000"/>
              </a:spcBef>
              <a:spcAft>
                <a:spcPts val="0"/>
              </a:spcAft>
              <a:buSzPts val="2400"/>
              <a:buNone/>
              <a:defRPr b="0" sz="2400"/>
            </a:lvl1pPr>
            <a:lvl2pPr indent="-228600" lvl="1" marL="914400" rtl="1" algn="r">
              <a:spcBef>
                <a:spcPts val="1000"/>
              </a:spcBef>
              <a:spcAft>
                <a:spcPts val="0"/>
              </a:spcAft>
              <a:buSzPts val="2000"/>
              <a:buNone/>
              <a:defRPr b="1" sz="2000"/>
            </a:lvl2pPr>
            <a:lvl3pPr indent="-228600" lvl="2" marL="1371600" rtl="1" algn="r">
              <a:spcBef>
                <a:spcPts val="1000"/>
              </a:spcBef>
              <a:spcAft>
                <a:spcPts val="0"/>
              </a:spcAft>
              <a:buSzPts val="1800"/>
              <a:buNone/>
              <a:defRPr b="1" sz="1800"/>
            </a:lvl3pPr>
            <a:lvl4pPr indent="-228600" lvl="3" marL="1828800" rtl="1" algn="r">
              <a:spcBef>
                <a:spcPts val="1000"/>
              </a:spcBef>
              <a:spcAft>
                <a:spcPts val="0"/>
              </a:spcAft>
              <a:buSzPts val="1600"/>
              <a:buNone/>
              <a:defRPr b="1" sz="1600"/>
            </a:lvl4pPr>
            <a:lvl5pPr indent="-228600" lvl="4" marL="2286000" rtl="1" algn="r">
              <a:spcBef>
                <a:spcPts val="1000"/>
              </a:spcBef>
              <a:spcAft>
                <a:spcPts val="0"/>
              </a:spcAft>
              <a:buSzPts val="1600"/>
              <a:buNone/>
              <a:defRPr b="1" sz="1600"/>
            </a:lvl5pPr>
            <a:lvl6pPr indent="-228600" lvl="5" marL="2743200" rtl="1" algn="r">
              <a:spcBef>
                <a:spcPts val="1000"/>
              </a:spcBef>
              <a:spcAft>
                <a:spcPts val="0"/>
              </a:spcAft>
              <a:buSzPts val="1600"/>
              <a:buNone/>
              <a:defRPr b="1" sz="1600"/>
            </a:lvl6pPr>
            <a:lvl7pPr indent="-228600" lvl="6" marL="3200400" rtl="1" algn="r">
              <a:spcBef>
                <a:spcPts val="1000"/>
              </a:spcBef>
              <a:spcAft>
                <a:spcPts val="0"/>
              </a:spcAft>
              <a:buSzPts val="1600"/>
              <a:buNone/>
              <a:defRPr b="1" sz="1600"/>
            </a:lvl7pPr>
            <a:lvl8pPr indent="-228600" lvl="7" marL="3657600" rtl="1" algn="r">
              <a:spcBef>
                <a:spcPts val="1000"/>
              </a:spcBef>
              <a:spcAft>
                <a:spcPts val="0"/>
              </a:spcAft>
              <a:buSzPts val="1600"/>
              <a:buNone/>
              <a:defRPr b="1" sz="1600"/>
            </a:lvl8pPr>
            <a:lvl9pPr indent="-228600" lvl="8" marL="4114800" rtl="1" algn="r">
              <a:spcBef>
                <a:spcPts val="1000"/>
              </a:spcBef>
              <a:spcAft>
                <a:spcPts val="0"/>
              </a:spcAft>
              <a:buSzPts val="1600"/>
              <a:buNone/>
              <a:defRPr b="1" sz="1600"/>
            </a:lvl9pPr>
          </a:lstStyle>
          <a:p/>
        </p:txBody>
      </p:sp>
      <p:sp>
        <p:nvSpPr>
          <p:cNvPr id="70" name="Google Shape;70;p21"/>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71" name="Google Shape;71;p21"/>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rtl="1" algn="r">
              <a:spcBef>
                <a:spcPts val="1000"/>
              </a:spcBef>
              <a:spcAft>
                <a:spcPts val="0"/>
              </a:spcAft>
              <a:buSzPts val="2400"/>
              <a:buNone/>
              <a:defRPr b="0" sz="2400"/>
            </a:lvl1pPr>
            <a:lvl2pPr indent="-228600" lvl="1" marL="914400" rtl="1" algn="r">
              <a:spcBef>
                <a:spcPts val="1000"/>
              </a:spcBef>
              <a:spcAft>
                <a:spcPts val="0"/>
              </a:spcAft>
              <a:buSzPts val="2000"/>
              <a:buNone/>
              <a:defRPr b="1" sz="2000"/>
            </a:lvl2pPr>
            <a:lvl3pPr indent="-228600" lvl="2" marL="1371600" rtl="1" algn="r">
              <a:spcBef>
                <a:spcPts val="1000"/>
              </a:spcBef>
              <a:spcAft>
                <a:spcPts val="0"/>
              </a:spcAft>
              <a:buSzPts val="1800"/>
              <a:buNone/>
              <a:defRPr b="1" sz="1800"/>
            </a:lvl3pPr>
            <a:lvl4pPr indent="-228600" lvl="3" marL="1828800" rtl="1" algn="r">
              <a:spcBef>
                <a:spcPts val="1000"/>
              </a:spcBef>
              <a:spcAft>
                <a:spcPts val="0"/>
              </a:spcAft>
              <a:buSzPts val="1600"/>
              <a:buNone/>
              <a:defRPr b="1" sz="1600"/>
            </a:lvl4pPr>
            <a:lvl5pPr indent="-228600" lvl="4" marL="2286000" rtl="1" algn="r">
              <a:spcBef>
                <a:spcPts val="1000"/>
              </a:spcBef>
              <a:spcAft>
                <a:spcPts val="0"/>
              </a:spcAft>
              <a:buSzPts val="1600"/>
              <a:buNone/>
              <a:defRPr b="1" sz="1600"/>
            </a:lvl5pPr>
            <a:lvl6pPr indent="-228600" lvl="5" marL="2743200" rtl="1" algn="r">
              <a:spcBef>
                <a:spcPts val="1000"/>
              </a:spcBef>
              <a:spcAft>
                <a:spcPts val="0"/>
              </a:spcAft>
              <a:buSzPts val="1600"/>
              <a:buNone/>
              <a:defRPr b="1" sz="1600"/>
            </a:lvl6pPr>
            <a:lvl7pPr indent="-228600" lvl="6" marL="3200400" rtl="1" algn="r">
              <a:spcBef>
                <a:spcPts val="1000"/>
              </a:spcBef>
              <a:spcAft>
                <a:spcPts val="0"/>
              </a:spcAft>
              <a:buSzPts val="1600"/>
              <a:buNone/>
              <a:defRPr b="1" sz="1600"/>
            </a:lvl7pPr>
            <a:lvl8pPr indent="-228600" lvl="7" marL="3657600" rtl="1" algn="r">
              <a:spcBef>
                <a:spcPts val="1000"/>
              </a:spcBef>
              <a:spcAft>
                <a:spcPts val="0"/>
              </a:spcAft>
              <a:buSzPts val="1600"/>
              <a:buNone/>
              <a:defRPr b="1" sz="1600"/>
            </a:lvl8pPr>
            <a:lvl9pPr indent="-228600" lvl="8" marL="4114800" rtl="1" algn="r">
              <a:spcBef>
                <a:spcPts val="1000"/>
              </a:spcBef>
              <a:spcAft>
                <a:spcPts val="0"/>
              </a:spcAft>
              <a:buSzPts val="1600"/>
              <a:buNone/>
              <a:defRPr b="1" sz="1600"/>
            </a:lvl9pPr>
          </a:lstStyle>
          <a:p/>
        </p:txBody>
      </p:sp>
      <p:sp>
        <p:nvSpPr>
          <p:cNvPr id="72" name="Google Shape;72;p21"/>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73" name="Google Shape;73;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77" name="Shape 77"/>
        <p:cNvGrpSpPr/>
        <p:nvPr/>
      </p:nvGrpSpPr>
      <p:grpSpPr>
        <a:xfrm>
          <a:off x="0" y="0"/>
          <a:ext cx="0" cy="0"/>
          <a:chOff x="0" y="0"/>
          <a:chExt cx="0" cy="0"/>
        </a:xfrm>
      </p:grpSpPr>
      <p:sp>
        <p:nvSpPr>
          <p:cNvPr id="78" name="Google Shape;78;p2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rtl="1" algn="l">
              <a:spcBef>
                <a:spcPts val="0"/>
              </a:spcBef>
              <a:spcAft>
                <a:spcPts val="0"/>
              </a:spcAft>
              <a:buClr>
                <a:srgbClr val="168DBA"/>
              </a:buClr>
              <a:buSzPts val="18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79" name="Google Shape;79;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3" name="Shape 83"/>
        <p:cNvGrpSpPr/>
        <p:nvPr/>
      </p:nvGrpSpPr>
      <p:grpSpPr>
        <a:xfrm>
          <a:off x="0" y="0"/>
          <a:ext cx="0" cy="0"/>
          <a:chOff x="0" y="0"/>
          <a:chExt cx="0" cy="0"/>
        </a:xfrm>
      </p:grpSpPr>
      <p:sp>
        <p:nvSpPr>
          <p:cNvPr id="84" name="Google Shape;84;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88" name="Shape 88"/>
        <p:cNvGrpSpPr/>
        <p:nvPr/>
      </p:nvGrpSpPr>
      <p:grpSpPr>
        <a:xfrm>
          <a:off x="0" y="0"/>
          <a:ext cx="0" cy="0"/>
          <a:chOff x="0" y="0"/>
          <a:chExt cx="0" cy="0"/>
        </a:xfrm>
      </p:grpSpPr>
      <p:sp>
        <p:nvSpPr>
          <p:cNvPr id="89" name="Google Shape;89;p24"/>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rgbClr val="168DBA"/>
              </a:buClr>
              <a:buSzPts val="2000"/>
              <a:buFont typeface="Century Gothic"/>
              <a:buNone/>
              <a:defRPr b="0" sz="2000"/>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90" name="Google Shape;90;p24"/>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rtl="1" algn="r">
              <a:spcBef>
                <a:spcPts val="1000"/>
              </a:spcBef>
              <a:spcAft>
                <a:spcPts val="0"/>
              </a:spcAft>
              <a:buSzPts val="1800"/>
              <a:buChar char="🠶"/>
              <a:defRPr/>
            </a:lvl1pPr>
            <a:lvl2pPr indent="-342900" lvl="1" marL="914400" rtl="1" algn="r">
              <a:spcBef>
                <a:spcPts val="1000"/>
              </a:spcBef>
              <a:spcAft>
                <a:spcPts val="0"/>
              </a:spcAft>
              <a:buSzPts val="1800"/>
              <a:buChar char="🠶"/>
              <a:defRPr/>
            </a:lvl2pPr>
            <a:lvl3pPr indent="-342900" lvl="2" marL="1371600" rtl="1" algn="r">
              <a:spcBef>
                <a:spcPts val="1000"/>
              </a:spcBef>
              <a:spcAft>
                <a:spcPts val="0"/>
              </a:spcAft>
              <a:buSzPts val="1800"/>
              <a:buChar char="🠶"/>
              <a:defRPr/>
            </a:lvl3pPr>
            <a:lvl4pPr indent="-342900" lvl="3" marL="1828800" rtl="1" algn="r">
              <a:spcBef>
                <a:spcPts val="1000"/>
              </a:spcBef>
              <a:spcAft>
                <a:spcPts val="0"/>
              </a:spcAft>
              <a:buSzPts val="1800"/>
              <a:buChar char="🠶"/>
              <a:defRPr/>
            </a:lvl4pPr>
            <a:lvl5pPr indent="-342900" lvl="4" marL="2286000" rtl="1" algn="r">
              <a:spcBef>
                <a:spcPts val="1000"/>
              </a:spcBef>
              <a:spcAft>
                <a:spcPts val="0"/>
              </a:spcAft>
              <a:buSzPts val="1800"/>
              <a:buChar char="🠶"/>
              <a:defRPr/>
            </a:lvl5pPr>
            <a:lvl6pPr indent="-342900" lvl="5" marL="2743200" rtl="1" algn="r">
              <a:spcBef>
                <a:spcPts val="1000"/>
              </a:spcBef>
              <a:spcAft>
                <a:spcPts val="0"/>
              </a:spcAft>
              <a:buSzPts val="1800"/>
              <a:buChar char="🠶"/>
              <a:defRPr/>
            </a:lvl6pPr>
            <a:lvl7pPr indent="-342900" lvl="6" marL="3200400" rtl="1" algn="r">
              <a:spcBef>
                <a:spcPts val="1000"/>
              </a:spcBef>
              <a:spcAft>
                <a:spcPts val="0"/>
              </a:spcAft>
              <a:buSzPts val="1800"/>
              <a:buChar char="🠶"/>
              <a:defRPr/>
            </a:lvl7pPr>
            <a:lvl8pPr indent="-342900" lvl="7" marL="3657600" rtl="1" algn="r">
              <a:spcBef>
                <a:spcPts val="1000"/>
              </a:spcBef>
              <a:spcAft>
                <a:spcPts val="0"/>
              </a:spcAft>
              <a:buSzPts val="1800"/>
              <a:buChar char="🠶"/>
              <a:defRPr/>
            </a:lvl8pPr>
            <a:lvl9pPr indent="-342900" lvl="8" marL="4114800" rtl="1" algn="r">
              <a:spcBef>
                <a:spcPts val="1000"/>
              </a:spcBef>
              <a:spcAft>
                <a:spcPts val="0"/>
              </a:spcAft>
              <a:buSzPts val="1800"/>
              <a:buChar char="🠶"/>
              <a:defRPr/>
            </a:lvl9pPr>
          </a:lstStyle>
          <a:p/>
        </p:txBody>
      </p:sp>
      <p:sp>
        <p:nvSpPr>
          <p:cNvPr id="91" name="Google Shape;91;p24"/>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rtl="1" algn="r">
              <a:spcBef>
                <a:spcPts val="1000"/>
              </a:spcBef>
              <a:spcAft>
                <a:spcPts val="0"/>
              </a:spcAft>
              <a:buSzPts val="1400"/>
              <a:buNone/>
              <a:defRPr sz="1400"/>
            </a:lvl1pPr>
            <a:lvl2pPr indent="-228600" lvl="1" marL="914400" rtl="1" algn="r">
              <a:spcBef>
                <a:spcPts val="1000"/>
              </a:spcBef>
              <a:spcAft>
                <a:spcPts val="0"/>
              </a:spcAft>
              <a:buSzPts val="1200"/>
              <a:buNone/>
              <a:defRPr sz="1200"/>
            </a:lvl2pPr>
            <a:lvl3pPr indent="-228600" lvl="2" marL="1371600" rtl="1" algn="r">
              <a:spcBef>
                <a:spcPts val="1000"/>
              </a:spcBef>
              <a:spcAft>
                <a:spcPts val="0"/>
              </a:spcAft>
              <a:buSzPts val="1000"/>
              <a:buNone/>
              <a:defRPr sz="1000"/>
            </a:lvl3pPr>
            <a:lvl4pPr indent="-228600" lvl="3" marL="1828800" rtl="1" algn="r">
              <a:spcBef>
                <a:spcPts val="1000"/>
              </a:spcBef>
              <a:spcAft>
                <a:spcPts val="0"/>
              </a:spcAft>
              <a:buSzPts val="900"/>
              <a:buNone/>
              <a:defRPr sz="900"/>
            </a:lvl4pPr>
            <a:lvl5pPr indent="-228600" lvl="4" marL="2286000" rtl="1" algn="r">
              <a:spcBef>
                <a:spcPts val="1000"/>
              </a:spcBef>
              <a:spcAft>
                <a:spcPts val="0"/>
              </a:spcAft>
              <a:buSzPts val="900"/>
              <a:buNone/>
              <a:defRPr sz="900"/>
            </a:lvl5pPr>
            <a:lvl6pPr indent="-228600" lvl="5" marL="2743200" rtl="1" algn="r">
              <a:spcBef>
                <a:spcPts val="1000"/>
              </a:spcBef>
              <a:spcAft>
                <a:spcPts val="0"/>
              </a:spcAft>
              <a:buSzPts val="900"/>
              <a:buNone/>
              <a:defRPr sz="900"/>
            </a:lvl6pPr>
            <a:lvl7pPr indent="-228600" lvl="6" marL="3200400" rtl="1" algn="r">
              <a:spcBef>
                <a:spcPts val="1000"/>
              </a:spcBef>
              <a:spcAft>
                <a:spcPts val="0"/>
              </a:spcAft>
              <a:buSzPts val="900"/>
              <a:buNone/>
              <a:defRPr sz="900"/>
            </a:lvl7pPr>
            <a:lvl8pPr indent="-228600" lvl="7" marL="3657600" rtl="1" algn="r">
              <a:spcBef>
                <a:spcPts val="1000"/>
              </a:spcBef>
              <a:spcAft>
                <a:spcPts val="0"/>
              </a:spcAft>
              <a:buSzPts val="900"/>
              <a:buNone/>
              <a:defRPr sz="900"/>
            </a:lvl8pPr>
            <a:lvl9pPr indent="-228600" lvl="8" marL="4114800" rtl="1" algn="r">
              <a:spcBef>
                <a:spcPts val="1000"/>
              </a:spcBef>
              <a:spcAft>
                <a:spcPts val="0"/>
              </a:spcAft>
              <a:buSzPts val="900"/>
              <a:buNone/>
              <a:defRPr sz="900"/>
            </a:lvl9pPr>
          </a:lstStyle>
          <a:p/>
        </p:txBody>
      </p:sp>
      <p:sp>
        <p:nvSpPr>
          <p:cNvPr id="92" name="Google Shape;9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96" name="Shape 96"/>
        <p:cNvGrpSpPr/>
        <p:nvPr/>
      </p:nvGrpSpPr>
      <p:grpSpPr>
        <a:xfrm>
          <a:off x="0" y="0"/>
          <a:ext cx="0" cy="0"/>
          <a:chOff x="0" y="0"/>
          <a:chExt cx="0" cy="0"/>
        </a:xfrm>
      </p:grpSpPr>
      <p:sp>
        <p:nvSpPr>
          <p:cNvPr id="97" name="Google Shape;97;p25"/>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rgbClr val="168DBA"/>
              </a:buClr>
              <a:buSzPts val="2400"/>
              <a:buFont typeface="Century Gothic"/>
              <a:buNone/>
              <a:defRPr b="0" sz="2400"/>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98" name="Google Shape;98;p25"/>
          <p:cNvSpPr/>
          <p:nvPr>
            <p:ph idx="2" type="pic"/>
          </p:nvPr>
        </p:nvSpPr>
        <p:spPr>
          <a:xfrm>
            <a:off x="2589212" y="634965"/>
            <a:ext cx="8915400" cy="3854970"/>
          </a:xfrm>
          <a:prstGeom prst="rect">
            <a:avLst/>
          </a:prstGeom>
          <a:noFill/>
          <a:ln>
            <a:noFill/>
          </a:ln>
        </p:spPr>
      </p:sp>
      <p:sp>
        <p:nvSpPr>
          <p:cNvPr id="99" name="Google Shape;99;p25"/>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rtl="1" algn="r">
              <a:spcBef>
                <a:spcPts val="1000"/>
              </a:spcBef>
              <a:spcAft>
                <a:spcPts val="0"/>
              </a:spcAft>
              <a:buSzPts val="1200"/>
              <a:buNone/>
              <a:defRPr sz="1200"/>
            </a:lvl1pPr>
            <a:lvl2pPr indent="-228600" lvl="1" marL="914400" rtl="1" algn="r">
              <a:spcBef>
                <a:spcPts val="1000"/>
              </a:spcBef>
              <a:spcAft>
                <a:spcPts val="0"/>
              </a:spcAft>
              <a:buSzPts val="1200"/>
              <a:buNone/>
              <a:defRPr sz="1200"/>
            </a:lvl2pPr>
            <a:lvl3pPr indent="-228600" lvl="2" marL="1371600" rtl="1" algn="r">
              <a:spcBef>
                <a:spcPts val="1000"/>
              </a:spcBef>
              <a:spcAft>
                <a:spcPts val="0"/>
              </a:spcAft>
              <a:buSzPts val="1000"/>
              <a:buNone/>
              <a:defRPr sz="1000"/>
            </a:lvl3pPr>
            <a:lvl4pPr indent="-228600" lvl="3" marL="1828800" rtl="1" algn="r">
              <a:spcBef>
                <a:spcPts val="1000"/>
              </a:spcBef>
              <a:spcAft>
                <a:spcPts val="0"/>
              </a:spcAft>
              <a:buSzPts val="900"/>
              <a:buNone/>
              <a:defRPr sz="900"/>
            </a:lvl4pPr>
            <a:lvl5pPr indent="-228600" lvl="4" marL="2286000" rtl="1" algn="r">
              <a:spcBef>
                <a:spcPts val="1000"/>
              </a:spcBef>
              <a:spcAft>
                <a:spcPts val="0"/>
              </a:spcAft>
              <a:buSzPts val="900"/>
              <a:buNone/>
              <a:defRPr sz="900"/>
            </a:lvl5pPr>
            <a:lvl6pPr indent="-228600" lvl="5" marL="2743200" rtl="1" algn="r">
              <a:spcBef>
                <a:spcPts val="1000"/>
              </a:spcBef>
              <a:spcAft>
                <a:spcPts val="0"/>
              </a:spcAft>
              <a:buSzPts val="900"/>
              <a:buNone/>
              <a:defRPr sz="900"/>
            </a:lvl6pPr>
            <a:lvl7pPr indent="-228600" lvl="6" marL="3200400" rtl="1" algn="r">
              <a:spcBef>
                <a:spcPts val="1000"/>
              </a:spcBef>
              <a:spcAft>
                <a:spcPts val="0"/>
              </a:spcAft>
              <a:buSzPts val="900"/>
              <a:buNone/>
              <a:defRPr sz="900"/>
            </a:lvl7pPr>
            <a:lvl8pPr indent="-228600" lvl="7" marL="3657600" rtl="1" algn="r">
              <a:spcBef>
                <a:spcPts val="1000"/>
              </a:spcBef>
              <a:spcAft>
                <a:spcPts val="0"/>
              </a:spcAft>
              <a:buSzPts val="900"/>
              <a:buNone/>
              <a:defRPr sz="900"/>
            </a:lvl8pPr>
            <a:lvl9pPr indent="-228600" lvl="8" marL="4114800" rtl="1" algn="r">
              <a:spcBef>
                <a:spcPts val="1000"/>
              </a:spcBef>
              <a:spcAft>
                <a:spcPts val="0"/>
              </a:spcAft>
              <a:buSzPts val="900"/>
              <a:buNone/>
              <a:defRPr sz="900"/>
            </a:lvl9pPr>
          </a:lstStyle>
          <a:p/>
        </p:txBody>
      </p:sp>
      <p:sp>
        <p:nvSpPr>
          <p:cNvPr id="100" name="Google Shape;100;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6"/>
          <p:cNvGrpSpPr/>
          <p:nvPr/>
        </p:nvGrpSpPr>
        <p:grpSpPr>
          <a:xfrm>
            <a:off x="1" y="228600"/>
            <a:ext cx="2851516" cy="6638628"/>
            <a:chOff x="2487613" y="285750"/>
            <a:chExt cx="2428875" cy="5654676"/>
          </a:xfrm>
        </p:grpSpPr>
        <p:sp>
          <p:nvSpPr>
            <p:cNvPr id="7" name="Google Shape;7;p1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6"/>
          <p:cNvGrpSpPr/>
          <p:nvPr/>
        </p:nvGrpSpPr>
        <p:grpSpPr>
          <a:xfrm>
            <a:off x="27221" y="157"/>
            <a:ext cx="2356674" cy="6853096"/>
            <a:chOff x="6627813" y="195610"/>
            <a:chExt cx="1952625" cy="5678141"/>
          </a:xfrm>
        </p:grpSpPr>
        <p:sp>
          <p:nvSpPr>
            <p:cNvPr id="20" name="Google Shape;20;p16"/>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6"/>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1"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1" algn="l">
              <a:spcBef>
                <a:spcPts val="0"/>
              </a:spcBef>
              <a:spcAft>
                <a:spcPts val="0"/>
              </a:spcAft>
              <a:buSzPts val="1400"/>
              <a:buNone/>
              <a:defRPr b="0" i="0" sz="1800" u="none" cap="none" strike="noStrike">
                <a:solidFill>
                  <a:schemeClr val="dk2"/>
                </a:solidFill>
              </a:defRPr>
            </a:lvl2pPr>
            <a:lvl3pPr lvl="2" marR="0" rtl="1" algn="l">
              <a:spcBef>
                <a:spcPts val="0"/>
              </a:spcBef>
              <a:spcAft>
                <a:spcPts val="0"/>
              </a:spcAft>
              <a:buSzPts val="1400"/>
              <a:buNone/>
              <a:defRPr b="0" i="0" sz="1800" u="none" cap="none" strike="noStrike">
                <a:solidFill>
                  <a:schemeClr val="dk2"/>
                </a:solidFill>
              </a:defRPr>
            </a:lvl3pPr>
            <a:lvl4pPr lvl="3" marR="0" rtl="1" algn="l">
              <a:spcBef>
                <a:spcPts val="0"/>
              </a:spcBef>
              <a:spcAft>
                <a:spcPts val="0"/>
              </a:spcAft>
              <a:buSzPts val="1400"/>
              <a:buNone/>
              <a:defRPr b="0" i="0" sz="1800" u="none" cap="none" strike="noStrike">
                <a:solidFill>
                  <a:schemeClr val="dk2"/>
                </a:solidFill>
              </a:defRPr>
            </a:lvl4pPr>
            <a:lvl5pPr lvl="4" marR="0" rtl="1" algn="l">
              <a:spcBef>
                <a:spcPts val="0"/>
              </a:spcBef>
              <a:spcAft>
                <a:spcPts val="0"/>
              </a:spcAft>
              <a:buSzPts val="1400"/>
              <a:buNone/>
              <a:defRPr b="0" i="0" sz="1800" u="none" cap="none" strike="noStrike">
                <a:solidFill>
                  <a:schemeClr val="dk2"/>
                </a:solidFill>
              </a:defRPr>
            </a:lvl5pPr>
            <a:lvl6pPr lvl="5" marR="0" rtl="1" algn="l">
              <a:spcBef>
                <a:spcPts val="0"/>
              </a:spcBef>
              <a:spcAft>
                <a:spcPts val="0"/>
              </a:spcAft>
              <a:buSzPts val="1400"/>
              <a:buNone/>
              <a:defRPr b="0" i="0" sz="1800" u="none" cap="none" strike="noStrike">
                <a:solidFill>
                  <a:schemeClr val="dk2"/>
                </a:solidFill>
              </a:defRPr>
            </a:lvl6pPr>
            <a:lvl7pPr lvl="6" marR="0" rtl="1" algn="l">
              <a:spcBef>
                <a:spcPts val="0"/>
              </a:spcBef>
              <a:spcAft>
                <a:spcPts val="0"/>
              </a:spcAft>
              <a:buSzPts val="1400"/>
              <a:buNone/>
              <a:defRPr b="0" i="0" sz="1800" u="none" cap="none" strike="noStrike">
                <a:solidFill>
                  <a:schemeClr val="dk2"/>
                </a:solidFill>
              </a:defRPr>
            </a:lvl7pPr>
            <a:lvl8pPr lvl="7" marR="0" rtl="1" algn="l">
              <a:spcBef>
                <a:spcPts val="0"/>
              </a:spcBef>
              <a:spcAft>
                <a:spcPts val="0"/>
              </a:spcAft>
              <a:buSzPts val="1400"/>
              <a:buNone/>
              <a:defRPr b="0" i="0" sz="1800" u="none" cap="none" strike="noStrike">
                <a:solidFill>
                  <a:schemeClr val="dk2"/>
                </a:solidFill>
              </a:defRPr>
            </a:lvl8pPr>
            <a:lvl9pPr lvl="8" marR="0" rtl="1" algn="l">
              <a:spcBef>
                <a:spcPts val="0"/>
              </a:spcBef>
              <a:spcAft>
                <a:spcPts val="0"/>
              </a:spcAft>
              <a:buSzPts val="1400"/>
              <a:buNone/>
              <a:defRPr b="0" i="0" sz="1800" u="none" cap="none" strike="noStrike">
                <a:solidFill>
                  <a:schemeClr val="dk2"/>
                </a:solidFill>
              </a:defRPr>
            </a:lvl9pPr>
          </a:lstStyle>
          <a:p/>
        </p:txBody>
      </p:sp>
      <p:sp>
        <p:nvSpPr>
          <p:cNvPr id="34" name="Google Shape;34;p16"/>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1" algn="r">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1" algn="r">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1" algn="r">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1" algn="r">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1" algn="r">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1" algn="r">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1" algn="r">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1" algn="r">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1" algn="r">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datasets/dataturks/dataset-for-detection-of-cybertrolls?select=Dataset+for+Detection+of+Cyber-Trolls.js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444136" y="125268"/>
            <a:ext cx="9145677" cy="675643"/>
          </a:xfrm>
          <a:prstGeom prst="rect">
            <a:avLst/>
          </a:prstGeom>
          <a:noFill/>
          <a:ln>
            <a:noFill/>
          </a:ln>
        </p:spPr>
        <p:txBody>
          <a:bodyPr anchorCtr="0" anchor="b" bIns="45700" lIns="91425" spcFirstLastPara="1" rIns="91425" wrap="square" tIns="45700">
            <a:normAutofit fontScale="90000"/>
          </a:bodyPr>
          <a:lstStyle/>
          <a:p>
            <a:pPr indent="0" lvl="0" marL="0" rtl="1" algn="ctr">
              <a:spcBef>
                <a:spcPts val="0"/>
              </a:spcBef>
              <a:spcAft>
                <a:spcPts val="0"/>
              </a:spcAft>
              <a:buClr>
                <a:srgbClr val="168DBA"/>
              </a:buClr>
              <a:buSzPct val="100000"/>
              <a:buFont typeface="Century Gothic"/>
              <a:buNone/>
            </a:pPr>
            <a:r>
              <a:rPr lang="tr-TR" sz="4000"/>
              <a:t>YMU410 Yapay Zeka ve Uzman Sistemler</a:t>
            </a:r>
            <a:endParaRPr sz="4000"/>
          </a:p>
        </p:txBody>
      </p:sp>
      <p:sp>
        <p:nvSpPr>
          <p:cNvPr id="165" name="Google Shape;165;p1"/>
          <p:cNvSpPr txBox="1"/>
          <p:nvPr/>
        </p:nvSpPr>
        <p:spPr>
          <a:xfrm>
            <a:off x="1965208" y="1687826"/>
            <a:ext cx="8915400" cy="2262900"/>
          </a:xfrm>
          <a:prstGeom prst="rect">
            <a:avLst/>
          </a:prstGeom>
          <a:noFill/>
          <a:ln>
            <a:noFill/>
          </a:ln>
        </p:spPr>
        <p:txBody>
          <a:bodyPr anchorCtr="0" anchor="b" bIns="45700" lIns="91425" spcFirstLastPara="1" rIns="91425" wrap="square" tIns="45700">
            <a:normAutofit lnSpcReduction="20000"/>
          </a:bodyPr>
          <a:lstStyle/>
          <a:p>
            <a:pPr indent="0" lvl="0" marL="0" marR="0" rtl="1" algn="ctr">
              <a:spcBef>
                <a:spcPts val="0"/>
              </a:spcBef>
              <a:spcAft>
                <a:spcPts val="0"/>
              </a:spcAft>
              <a:buClr>
                <a:srgbClr val="168DBA"/>
              </a:buClr>
              <a:buSzPts val="5400"/>
              <a:buFont typeface="Century Gothic"/>
              <a:buNone/>
            </a:pPr>
            <a:r>
              <a:rPr b="1" i="0" lang="tr-TR" sz="5400" u="none" cap="none" strike="noStrike">
                <a:solidFill>
                  <a:srgbClr val="168DBA"/>
                </a:solidFill>
                <a:latin typeface="Century Gothic"/>
                <a:ea typeface="Century Gothic"/>
                <a:cs typeface="Century Gothic"/>
                <a:sym typeface="Century Gothic"/>
              </a:rPr>
              <a:t>Siber Zorbalık Tespiti </a:t>
            </a:r>
            <a:br>
              <a:rPr b="1" i="0" lang="tr-TR" sz="5400" u="none" cap="none" strike="noStrike">
                <a:solidFill>
                  <a:srgbClr val="168DBA"/>
                </a:solidFill>
                <a:latin typeface="Century Gothic"/>
                <a:ea typeface="Century Gothic"/>
                <a:cs typeface="Century Gothic"/>
                <a:sym typeface="Century Gothic"/>
              </a:rPr>
            </a:br>
            <a:r>
              <a:rPr b="1" i="0" lang="tr-TR" sz="5400" u="none" cap="none" strike="noStrike">
                <a:solidFill>
                  <a:srgbClr val="168DBA"/>
                </a:solidFill>
                <a:latin typeface="Century Gothic"/>
                <a:ea typeface="Century Gothic"/>
                <a:cs typeface="Century Gothic"/>
                <a:sym typeface="Century Gothic"/>
              </a:rPr>
              <a:t>(Cyberbullying Detection)</a:t>
            </a:r>
            <a:br>
              <a:rPr b="0" i="0" lang="tr-TR" sz="5400" u="none" cap="none" strike="noStrike">
                <a:solidFill>
                  <a:srgbClr val="168DBA"/>
                </a:solidFill>
                <a:latin typeface="Century Gothic"/>
                <a:ea typeface="Century Gothic"/>
                <a:cs typeface="Century Gothic"/>
                <a:sym typeface="Century Gothic"/>
              </a:rPr>
            </a:br>
            <a:endParaRPr b="0" i="0" sz="5400" u="none" cap="none" strike="noStrike">
              <a:solidFill>
                <a:srgbClr val="168DBA"/>
              </a:solidFill>
              <a:latin typeface="Century Gothic"/>
              <a:ea typeface="Century Gothic"/>
              <a:cs typeface="Century Gothic"/>
              <a:sym typeface="Century Gothic"/>
            </a:endParaRPr>
          </a:p>
        </p:txBody>
      </p:sp>
      <p:sp>
        <p:nvSpPr>
          <p:cNvPr id="166" name="Google Shape;166;p1"/>
          <p:cNvSpPr txBox="1"/>
          <p:nvPr/>
        </p:nvSpPr>
        <p:spPr>
          <a:xfrm>
            <a:off x="1965208" y="4193177"/>
            <a:ext cx="4696849" cy="2343322"/>
          </a:xfrm>
          <a:prstGeom prst="rect">
            <a:avLst/>
          </a:prstGeom>
          <a:noFill/>
          <a:ln>
            <a:noFill/>
          </a:ln>
        </p:spPr>
        <p:txBody>
          <a:bodyPr anchorCtr="0" anchor="b" bIns="45700" lIns="91425" spcFirstLastPara="1" rIns="91425" wrap="square" tIns="45700">
            <a:noAutofit/>
          </a:bodyPr>
          <a:lstStyle/>
          <a:p>
            <a:pPr indent="0" lvl="0" marL="0" marR="0" rtl="1" algn="l">
              <a:spcBef>
                <a:spcPts val="0"/>
              </a:spcBef>
              <a:spcAft>
                <a:spcPts val="0"/>
              </a:spcAft>
              <a:buClr>
                <a:srgbClr val="168DBA"/>
              </a:buClr>
              <a:buSzPts val="2000"/>
              <a:buFont typeface="Century Gothic"/>
              <a:buNone/>
            </a:pPr>
            <a:r>
              <a:t/>
            </a:r>
            <a:endParaRPr b="1" i="0" sz="2000" u="none" cap="none" strike="noStrike">
              <a:solidFill>
                <a:srgbClr val="168DBA"/>
              </a:solidFill>
              <a:latin typeface="Century Gothic"/>
              <a:ea typeface="Century Gothic"/>
              <a:cs typeface="Century Gothic"/>
              <a:sym typeface="Century Gothic"/>
            </a:endParaRPr>
          </a:p>
          <a:p>
            <a:pPr indent="0" lvl="0" marL="0" marR="0" rtl="1" algn="l">
              <a:lnSpc>
                <a:spcPct val="15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180290009 - Melih Furkan Kalaylı</a:t>
            </a:r>
            <a:endParaRPr b="1" i="0" sz="2000" u="none" cap="none" strike="noStrike">
              <a:solidFill>
                <a:srgbClr val="168DBA"/>
              </a:solidFill>
              <a:latin typeface="Century Gothic"/>
              <a:ea typeface="Century Gothic"/>
              <a:cs typeface="Century Gothic"/>
              <a:sym typeface="Century Gothic"/>
            </a:endParaRPr>
          </a:p>
          <a:p>
            <a:pPr indent="0" lvl="0" marL="0" marR="0" rtl="1" algn="l">
              <a:lnSpc>
                <a:spcPct val="15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180290608 - Mohammad Hajjar</a:t>
            </a:r>
            <a:endParaRPr b="1" i="0" sz="2000" u="none" cap="none" strike="noStrike">
              <a:solidFill>
                <a:srgbClr val="168DBA"/>
              </a:solidFill>
              <a:latin typeface="Century Gothic"/>
              <a:ea typeface="Century Gothic"/>
              <a:cs typeface="Century Gothic"/>
              <a:sym typeface="Century Gothic"/>
            </a:endParaRPr>
          </a:p>
          <a:p>
            <a:pPr indent="0" lvl="0" marL="0" marR="0" rtl="1" algn="l">
              <a:lnSpc>
                <a:spcPct val="15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180290606 - Ahmed Rıdvan</a:t>
            </a:r>
            <a:endParaRPr b="1" i="0" sz="2000" u="none" cap="none" strike="noStrike">
              <a:solidFill>
                <a:srgbClr val="168DBA"/>
              </a:solidFill>
              <a:latin typeface="Century Gothic"/>
              <a:ea typeface="Century Gothic"/>
              <a:cs typeface="Century Gothic"/>
              <a:sym typeface="Century Gothic"/>
            </a:endParaRPr>
          </a:p>
          <a:p>
            <a:pPr indent="0" lvl="0" marL="0" marR="0" rtl="1" algn="l">
              <a:lnSpc>
                <a:spcPct val="15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180290611 - Ömer Akrum </a:t>
            </a:r>
            <a:endParaRPr/>
          </a:p>
          <a:p>
            <a:pPr indent="0" lvl="0" marL="0" marR="0" rtl="1" algn="l">
              <a:lnSpc>
                <a:spcPct val="15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180290603 - Nadem Ghnnam </a:t>
            </a:r>
            <a:endParaRPr b="1" i="0" sz="2000" u="none" cap="none" strike="noStrike">
              <a:solidFill>
                <a:srgbClr val="168DBA"/>
              </a:solidFill>
              <a:latin typeface="Century Gothic"/>
              <a:ea typeface="Century Gothic"/>
              <a:cs typeface="Century Gothic"/>
              <a:sym typeface="Century Gothic"/>
            </a:endParaRPr>
          </a:p>
        </p:txBody>
      </p:sp>
      <p:sp>
        <p:nvSpPr>
          <p:cNvPr id="167" name="Google Shape;167;p1"/>
          <p:cNvSpPr txBox="1"/>
          <p:nvPr/>
        </p:nvSpPr>
        <p:spPr>
          <a:xfrm>
            <a:off x="8393813" y="4193177"/>
            <a:ext cx="3375822" cy="1774735"/>
          </a:xfrm>
          <a:prstGeom prst="rect">
            <a:avLst/>
          </a:prstGeom>
          <a:noFill/>
          <a:ln>
            <a:noFill/>
          </a:ln>
        </p:spPr>
        <p:txBody>
          <a:bodyPr anchorCtr="0" anchor="b" bIns="45700" lIns="91425" spcFirstLastPara="1" rIns="91425" wrap="square" tIns="45700">
            <a:noAutofit/>
          </a:bodyPr>
          <a:lstStyle/>
          <a:p>
            <a:pPr indent="0" lvl="0" marL="0" marR="0" rtl="1" algn="l">
              <a:lnSpc>
                <a:spcPct val="20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Ders Sorumluları: </a:t>
            </a:r>
            <a:endParaRPr/>
          </a:p>
          <a:p>
            <a:pPr indent="0" lvl="0" marL="0" marR="0" rtl="1" algn="l">
              <a:lnSpc>
                <a:spcPct val="20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Prof.Dr. Bilal ALATAŞ</a:t>
            </a:r>
            <a:endParaRPr/>
          </a:p>
          <a:p>
            <a:pPr indent="0" lvl="0" marL="0" marR="0" rtl="1" algn="l">
              <a:lnSpc>
                <a:spcPct val="200000"/>
              </a:lnSpc>
              <a:spcBef>
                <a:spcPts val="0"/>
              </a:spcBef>
              <a:spcAft>
                <a:spcPts val="0"/>
              </a:spcAft>
              <a:buClr>
                <a:srgbClr val="168DBA"/>
              </a:buClr>
              <a:buSzPts val="2000"/>
              <a:buFont typeface="Century Gothic"/>
              <a:buNone/>
            </a:pPr>
            <a:r>
              <a:rPr b="1" i="0" lang="tr-TR" sz="2000" u="none" cap="none" strike="noStrike">
                <a:solidFill>
                  <a:srgbClr val="168DBA"/>
                </a:solidFill>
                <a:latin typeface="Century Gothic"/>
                <a:ea typeface="Century Gothic"/>
                <a:cs typeface="Century Gothic"/>
                <a:sym typeface="Century Gothic"/>
              </a:rPr>
              <a:t>Arş.Gör. Şule KAYA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1959428" y="2050870"/>
            <a:ext cx="9797143" cy="4624250"/>
          </a:xfrm>
          <a:prstGeom prst="rect">
            <a:avLst/>
          </a:prstGeom>
          <a:noFill/>
          <a:ln>
            <a:noFill/>
          </a:ln>
        </p:spPr>
        <p:txBody>
          <a:bodyPr anchorCtr="0" anchor="t" bIns="45700" lIns="91425" spcFirstLastPara="1" rIns="91425" wrap="square" tIns="45700">
            <a:noAutofit/>
          </a:bodyPr>
          <a:lstStyle/>
          <a:p>
            <a:pPr indent="-571500" lvl="0" marL="571500" rtl="0" algn="l">
              <a:spcBef>
                <a:spcPts val="0"/>
              </a:spcBef>
              <a:spcAft>
                <a:spcPts val="0"/>
              </a:spcAft>
              <a:buClr>
                <a:srgbClr val="168DBA"/>
              </a:buClr>
              <a:buSzPts val="2800"/>
              <a:buFont typeface="Arial"/>
              <a:buChar char="•"/>
            </a:pPr>
            <a:r>
              <a:rPr lang="tr-TR" sz="2800"/>
              <a:t>Dataset:</a:t>
            </a:r>
            <a:br>
              <a:rPr lang="tr-TR" sz="2800"/>
            </a:br>
            <a:br>
              <a:rPr lang="tr-TR" sz="2800"/>
            </a:br>
            <a:r>
              <a:rPr lang="tr-TR" sz="2800" u="sng">
                <a:solidFill>
                  <a:schemeClr val="hlink"/>
                </a:solidFill>
                <a:hlinkClick r:id="rId3"/>
              </a:rPr>
              <a:t>https://www.kaggle.com/datasets/dataturks/dataset-for-detection-of-cybertrolls?select=Dataset+for+Detection+of+Cyber-Trolls.json</a:t>
            </a:r>
            <a:br>
              <a:rPr lang="tr-TR" sz="2800"/>
            </a:br>
            <a:br>
              <a:rPr lang="tr-TR" sz="2800"/>
            </a:br>
            <a:br>
              <a:rPr lang="tr-TR" sz="2800"/>
            </a:br>
            <a:br>
              <a:rPr lang="tr-TR" sz="2800"/>
            </a:br>
            <a:br>
              <a:rPr lang="tr-TR" sz="2800"/>
            </a:br>
            <a:endParaRPr sz="2800"/>
          </a:p>
        </p:txBody>
      </p:sp>
      <p:sp>
        <p:nvSpPr>
          <p:cNvPr id="229" name="Google Shape;229;p10"/>
          <p:cNvSpPr txBox="1"/>
          <p:nvPr/>
        </p:nvSpPr>
        <p:spPr>
          <a:xfrm>
            <a:off x="1959427" y="627017"/>
            <a:ext cx="9901648" cy="1136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600"/>
              <a:buFont typeface="Century Gothic"/>
              <a:buNone/>
            </a:pPr>
            <a:r>
              <a:rPr b="1" i="0" lang="tr-TR" sz="3600" u="none" cap="none" strike="noStrike">
                <a:solidFill>
                  <a:srgbClr val="168DBA"/>
                </a:solidFill>
                <a:latin typeface="Century Gothic"/>
                <a:ea typeface="Century Gothic"/>
                <a:cs typeface="Century Gothic"/>
                <a:sym typeface="Century Gothic"/>
              </a:rPr>
              <a:t>Kullanılan Veri Seti Hakkında Bilgileri</a:t>
            </a:r>
            <a:endParaRPr b="0" i="0" sz="36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1"/>
          <p:cNvPicPr preferRelativeResize="0"/>
          <p:nvPr/>
        </p:nvPicPr>
        <p:blipFill rotWithShape="1">
          <a:blip r:embed="rId3">
            <a:alphaModFix/>
          </a:blip>
          <a:srcRect b="12930" l="-383" r="265" t="13151"/>
          <a:stretch/>
        </p:blipFill>
        <p:spPr>
          <a:xfrm>
            <a:off x="2493229" y="561703"/>
            <a:ext cx="9692641" cy="4023360"/>
          </a:xfrm>
          <a:prstGeom prst="rect">
            <a:avLst/>
          </a:prstGeom>
          <a:noFill/>
          <a:ln>
            <a:noFill/>
          </a:ln>
        </p:spPr>
      </p:pic>
      <p:pic>
        <p:nvPicPr>
          <p:cNvPr id="235" name="Google Shape;235;p11"/>
          <p:cNvPicPr preferRelativeResize="0"/>
          <p:nvPr/>
        </p:nvPicPr>
        <p:blipFill rotWithShape="1">
          <a:blip r:embed="rId4">
            <a:alphaModFix/>
          </a:blip>
          <a:srcRect b="8465" l="0" r="0" t="42198"/>
          <a:stretch/>
        </p:blipFill>
        <p:spPr>
          <a:xfrm>
            <a:off x="2493229" y="4591597"/>
            <a:ext cx="9698771" cy="2207622"/>
          </a:xfrm>
          <a:prstGeom prst="rect">
            <a:avLst/>
          </a:prstGeom>
          <a:noFill/>
          <a:ln>
            <a:noFill/>
          </a:ln>
        </p:spPr>
      </p:pic>
      <p:sp>
        <p:nvSpPr>
          <p:cNvPr id="236" name="Google Shape;236;p11"/>
          <p:cNvSpPr txBox="1"/>
          <p:nvPr>
            <p:ph type="title"/>
          </p:nvPr>
        </p:nvSpPr>
        <p:spPr>
          <a:xfrm>
            <a:off x="6818809" y="-68575"/>
            <a:ext cx="4402185" cy="914397"/>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rgbClr val="168DBA"/>
              </a:buClr>
              <a:buSzPts val="2800"/>
              <a:buFont typeface="Arial"/>
              <a:buChar char="•"/>
            </a:pPr>
            <a:r>
              <a:rPr lang="tr-TR" sz="2800"/>
              <a:t>gaussian nave bayes</a:t>
            </a:r>
            <a:endParaRPr sz="2800"/>
          </a:p>
        </p:txBody>
      </p:sp>
      <p:sp>
        <p:nvSpPr>
          <p:cNvPr id="237" name="Google Shape;237;p11"/>
          <p:cNvSpPr txBox="1"/>
          <p:nvPr/>
        </p:nvSpPr>
        <p:spPr>
          <a:xfrm>
            <a:off x="1149531" y="0"/>
            <a:ext cx="5081453" cy="7315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600"/>
              <a:buFont typeface="Century Gothic"/>
              <a:buNone/>
            </a:pPr>
            <a:r>
              <a:rPr b="1" i="0" lang="tr-TR" sz="3600" u="none" cap="none" strike="noStrike">
                <a:solidFill>
                  <a:srgbClr val="168DBA"/>
                </a:solidFill>
                <a:latin typeface="Century Gothic"/>
                <a:ea typeface="Century Gothic"/>
                <a:cs typeface="Century Gothic"/>
                <a:sym typeface="Century Gothic"/>
              </a:rPr>
              <a:t>Kullanılan Yöntemler</a:t>
            </a:r>
            <a:endParaRPr b="0" i="0" sz="36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6818809" y="-68575"/>
            <a:ext cx="4402185" cy="914397"/>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rgbClr val="168DBA"/>
              </a:buClr>
              <a:buSzPts val="2800"/>
              <a:buFont typeface="Arial"/>
              <a:buChar char="•"/>
            </a:pPr>
            <a:r>
              <a:rPr lang="tr-TR" sz="2800"/>
              <a:t>logisticRegression</a:t>
            </a:r>
            <a:endParaRPr sz="2800"/>
          </a:p>
        </p:txBody>
      </p:sp>
      <p:sp>
        <p:nvSpPr>
          <p:cNvPr id="243" name="Google Shape;243;p12"/>
          <p:cNvSpPr txBox="1"/>
          <p:nvPr/>
        </p:nvSpPr>
        <p:spPr>
          <a:xfrm>
            <a:off x="1149531" y="0"/>
            <a:ext cx="5081453" cy="7315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600"/>
              <a:buFont typeface="Century Gothic"/>
              <a:buNone/>
            </a:pPr>
            <a:r>
              <a:rPr b="1" i="0" lang="tr-TR" sz="3600" u="none" cap="none" strike="noStrike">
                <a:solidFill>
                  <a:srgbClr val="168DBA"/>
                </a:solidFill>
                <a:latin typeface="Century Gothic"/>
                <a:ea typeface="Century Gothic"/>
                <a:cs typeface="Century Gothic"/>
                <a:sym typeface="Century Gothic"/>
              </a:rPr>
              <a:t>Kullanılan Yöntemler</a:t>
            </a:r>
            <a:endParaRPr b="0" i="0" sz="3600" u="none" cap="none" strike="noStrike">
              <a:solidFill>
                <a:srgbClr val="168DBA"/>
              </a:solidFill>
              <a:latin typeface="Century Gothic"/>
              <a:ea typeface="Century Gothic"/>
              <a:cs typeface="Century Gothic"/>
              <a:sym typeface="Century Gothic"/>
            </a:endParaRPr>
          </a:p>
        </p:txBody>
      </p:sp>
      <p:pic>
        <p:nvPicPr>
          <p:cNvPr id="244" name="Google Shape;244;p12"/>
          <p:cNvPicPr preferRelativeResize="0"/>
          <p:nvPr/>
        </p:nvPicPr>
        <p:blipFill rotWithShape="1">
          <a:blip r:embed="rId3">
            <a:alphaModFix/>
          </a:blip>
          <a:srcRect b="15289" l="0" r="0" t="13456"/>
          <a:stretch/>
        </p:blipFill>
        <p:spPr>
          <a:xfrm>
            <a:off x="2466872" y="522515"/>
            <a:ext cx="9725128" cy="3895995"/>
          </a:xfrm>
          <a:prstGeom prst="rect">
            <a:avLst/>
          </a:prstGeom>
          <a:noFill/>
          <a:ln>
            <a:noFill/>
          </a:ln>
        </p:spPr>
      </p:pic>
      <p:pic>
        <p:nvPicPr>
          <p:cNvPr id="245" name="Google Shape;245;p12"/>
          <p:cNvPicPr preferRelativeResize="0"/>
          <p:nvPr/>
        </p:nvPicPr>
        <p:blipFill rotWithShape="1">
          <a:blip r:embed="rId4">
            <a:alphaModFix/>
          </a:blip>
          <a:srcRect b="11789" l="0" r="0" t="45014"/>
          <a:stretch/>
        </p:blipFill>
        <p:spPr>
          <a:xfrm>
            <a:off x="2466872" y="4418510"/>
            <a:ext cx="9725128" cy="23618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6818809" y="-68575"/>
            <a:ext cx="4402185" cy="914397"/>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rgbClr val="168DBA"/>
              </a:buClr>
              <a:buSzPts val="2800"/>
              <a:buFont typeface="Arial"/>
              <a:buChar char="•"/>
            </a:pPr>
            <a:r>
              <a:rPr lang="tr-TR" sz="2800"/>
              <a:t>DecisionTree</a:t>
            </a:r>
            <a:endParaRPr sz="2800"/>
          </a:p>
        </p:txBody>
      </p:sp>
      <p:sp>
        <p:nvSpPr>
          <p:cNvPr id="251" name="Google Shape;251;p13"/>
          <p:cNvSpPr txBox="1"/>
          <p:nvPr/>
        </p:nvSpPr>
        <p:spPr>
          <a:xfrm>
            <a:off x="1149531" y="0"/>
            <a:ext cx="5081453" cy="7315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600"/>
              <a:buFont typeface="Century Gothic"/>
              <a:buNone/>
            </a:pPr>
            <a:r>
              <a:rPr b="1" i="0" lang="tr-TR" sz="3600" u="none" cap="none" strike="noStrike">
                <a:solidFill>
                  <a:srgbClr val="168DBA"/>
                </a:solidFill>
                <a:latin typeface="Century Gothic"/>
                <a:ea typeface="Century Gothic"/>
                <a:cs typeface="Century Gothic"/>
                <a:sym typeface="Century Gothic"/>
              </a:rPr>
              <a:t>Kullanılan Yöntemler</a:t>
            </a:r>
            <a:endParaRPr b="0" i="0" sz="3600" u="none" cap="none" strike="noStrike">
              <a:solidFill>
                <a:srgbClr val="168DBA"/>
              </a:solidFill>
              <a:latin typeface="Century Gothic"/>
              <a:ea typeface="Century Gothic"/>
              <a:cs typeface="Century Gothic"/>
              <a:sym typeface="Century Gothic"/>
            </a:endParaRPr>
          </a:p>
        </p:txBody>
      </p:sp>
      <p:pic>
        <p:nvPicPr>
          <p:cNvPr id="252" name="Google Shape;252;p13"/>
          <p:cNvPicPr preferRelativeResize="0"/>
          <p:nvPr/>
        </p:nvPicPr>
        <p:blipFill rotWithShape="1">
          <a:blip r:embed="rId3">
            <a:alphaModFix/>
          </a:blip>
          <a:srcRect b="25187" l="0" r="0" t="13368"/>
          <a:stretch/>
        </p:blipFill>
        <p:spPr>
          <a:xfrm>
            <a:off x="2466872" y="893431"/>
            <a:ext cx="9725128" cy="3359591"/>
          </a:xfrm>
          <a:prstGeom prst="rect">
            <a:avLst/>
          </a:prstGeom>
          <a:noFill/>
          <a:ln>
            <a:noFill/>
          </a:ln>
        </p:spPr>
      </p:pic>
      <p:pic>
        <p:nvPicPr>
          <p:cNvPr id="253" name="Google Shape;253;p13"/>
          <p:cNvPicPr preferRelativeResize="0"/>
          <p:nvPr/>
        </p:nvPicPr>
        <p:blipFill rotWithShape="1">
          <a:blip r:embed="rId4">
            <a:alphaModFix/>
          </a:blip>
          <a:srcRect b="8326" l="0" r="0" t="47092"/>
          <a:stretch/>
        </p:blipFill>
        <p:spPr>
          <a:xfrm>
            <a:off x="2466872" y="4253022"/>
            <a:ext cx="9725128" cy="24375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6818809" y="-68575"/>
            <a:ext cx="4402185" cy="914397"/>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rgbClr val="168DBA"/>
              </a:buClr>
              <a:buSzPts val="2800"/>
              <a:buFont typeface="Arial"/>
              <a:buChar char="•"/>
            </a:pPr>
            <a:r>
              <a:rPr lang="tr-TR" sz="2800"/>
              <a:t>RandomForest</a:t>
            </a:r>
            <a:endParaRPr sz="2800"/>
          </a:p>
        </p:txBody>
      </p:sp>
      <p:sp>
        <p:nvSpPr>
          <p:cNvPr id="259" name="Google Shape;259;p14"/>
          <p:cNvSpPr txBox="1"/>
          <p:nvPr/>
        </p:nvSpPr>
        <p:spPr>
          <a:xfrm>
            <a:off x="1149531" y="0"/>
            <a:ext cx="5081453" cy="7315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600"/>
              <a:buFont typeface="Century Gothic"/>
              <a:buNone/>
            </a:pPr>
            <a:r>
              <a:rPr b="1" i="0" lang="tr-TR" sz="3600" u="none" cap="none" strike="noStrike">
                <a:solidFill>
                  <a:srgbClr val="168DBA"/>
                </a:solidFill>
                <a:latin typeface="Century Gothic"/>
                <a:ea typeface="Century Gothic"/>
                <a:cs typeface="Century Gothic"/>
                <a:sym typeface="Century Gothic"/>
              </a:rPr>
              <a:t>Kullanılan Yöntemler</a:t>
            </a:r>
            <a:endParaRPr b="0" i="0" sz="3600" u="none" cap="none" strike="noStrike">
              <a:solidFill>
                <a:srgbClr val="168DBA"/>
              </a:solidFill>
              <a:latin typeface="Century Gothic"/>
              <a:ea typeface="Century Gothic"/>
              <a:cs typeface="Century Gothic"/>
              <a:sym typeface="Century Gothic"/>
            </a:endParaRPr>
          </a:p>
        </p:txBody>
      </p:sp>
      <p:pic>
        <p:nvPicPr>
          <p:cNvPr id="260" name="Google Shape;260;p14"/>
          <p:cNvPicPr preferRelativeResize="0"/>
          <p:nvPr/>
        </p:nvPicPr>
        <p:blipFill rotWithShape="1">
          <a:blip r:embed="rId3">
            <a:alphaModFix/>
          </a:blip>
          <a:srcRect b="12021" l="0" r="0" t="28281"/>
          <a:stretch/>
        </p:blipFill>
        <p:spPr>
          <a:xfrm>
            <a:off x="2539686" y="525777"/>
            <a:ext cx="9652314" cy="3239589"/>
          </a:xfrm>
          <a:prstGeom prst="rect">
            <a:avLst/>
          </a:prstGeom>
          <a:noFill/>
          <a:ln>
            <a:noFill/>
          </a:ln>
        </p:spPr>
      </p:pic>
      <p:pic>
        <p:nvPicPr>
          <p:cNvPr id="261" name="Google Shape;261;p14"/>
          <p:cNvPicPr preferRelativeResize="0"/>
          <p:nvPr/>
        </p:nvPicPr>
        <p:blipFill rotWithShape="1">
          <a:blip r:embed="rId4">
            <a:alphaModFix/>
          </a:blip>
          <a:srcRect b="7889" l="0" r="0" t="35543"/>
          <a:stretch/>
        </p:blipFill>
        <p:spPr>
          <a:xfrm>
            <a:off x="2539686" y="3765366"/>
            <a:ext cx="9652314" cy="30697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4663439" y="2808516"/>
            <a:ext cx="3239589" cy="156754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168DBA"/>
              </a:buClr>
              <a:buSzPts val="4000"/>
              <a:buFont typeface="Century Gothic"/>
              <a:buNone/>
            </a:pPr>
            <a:r>
              <a:rPr lang="tr-TR" sz="4000"/>
              <a:t>Teşekkürler</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1959428" y="1917332"/>
            <a:ext cx="4885508" cy="4522657"/>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Clr>
                <a:srgbClr val="168DBA"/>
              </a:buClr>
              <a:buSzPts val="2800"/>
              <a:buFont typeface="Century Gothic"/>
              <a:buNone/>
            </a:pPr>
            <a:r>
              <a:rPr lang="tr-TR" sz="2800"/>
              <a:t>Elektronik ya da dijital ortamda başkalarına rahatsızlık ya da zarar vermek amacıyla kişilerin ya da grupların aşağılama, iftira, dedikodu, taciz, tehdit, dışlama ve rencide etme gibi davranışlarının tümüne siber zorbalık denir.</a:t>
            </a:r>
            <a:br>
              <a:rPr lang="tr-TR" sz="2800"/>
            </a:br>
            <a:br>
              <a:rPr lang="tr-TR" sz="2800"/>
            </a:br>
            <a:endParaRPr sz="2800"/>
          </a:p>
        </p:txBody>
      </p:sp>
      <p:sp>
        <p:nvSpPr>
          <p:cNvPr id="173" name="Google Shape;173;p2"/>
          <p:cNvSpPr txBox="1"/>
          <p:nvPr/>
        </p:nvSpPr>
        <p:spPr>
          <a:xfrm>
            <a:off x="1959428" y="705395"/>
            <a:ext cx="7576458" cy="1018902"/>
          </a:xfrm>
          <a:prstGeom prst="rect">
            <a:avLst/>
          </a:prstGeom>
          <a:noFill/>
          <a:ln>
            <a:noFill/>
          </a:ln>
        </p:spPr>
        <p:txBody>
          <a:bodyPr anchorCtr="0" anchor="t" bIns="45700" lIns="91425" spcFirstLastPara="1" rIns="91425" wrap="square" tIns="45700">
            <a:normAutofit fontScale="52499" lnSpcReduction="20000"/>
          </a:bodyPr>
          <a:lstStyle/>
          <a:p>
            <a:pPr indent="0" lvl="0" marL="0" marR="0" rtl="1" algn="l">
              <a:spcBef>
                <a:spcPts val="0"/>
              </a:spcBef>
              <a:spcAft>
                <a:spcPts val="0"/>
              </a:spcAft>
              <a:buClr>
                <a:srgbClr val="168DBA"/>
              </a:buClr>
              <a:buSzPct val="100000"/>
              <a:buFont typeface="Century Gothic"/>
              <a:buNone/>
            </a:pPr>
            <a:r>
              <a:rPr b="1" i="0" lang="tr-TR" sz="6900" u="none" cap="none" strike="noStrike">
                <a:solidFill>
                  <a:srgbClr val="168DBA"/>
                </a:solidFill>
                <a:latin typeface="Century Gothic"/>
                <a:ea typeface="Century Gothic"/>
                <a:cs typeface="Century Gothic"/>
                <a:sym typeface="Century Gothic"/>
              </a:rPr>
              <a:t>Siber Zorbalık Nedir?</a:t>
            </a:r>
            <a:br>
              <a:rPr b="1" i="0" lang="tr-TR" sz="3600" u="none" cap="none" strike="noStrike">
                <a:solidFill>
                  <a:srgbClr val="168DBA"/>
                </a:solidFill>
                <a:latin typeface="Century Gothic"/>
                <a:ea typeface="Century Gothic"/>
                <a:cs typeface="Century Gothic"/>
                <a:sym typeface="Century Gothic"/>
              </a:rPr>
            </a:br>
            <a:br>
              <a:rPr b="0" i="0" lang="tr-TR" sz="3600" u="none" cap="none" strike="noStrike">
                <a:solidFill>
                  <a:srgbClr val="168DBA"/>
                </a:solidFill>
                <a:latin typeface="Century Gothic"/>
                <a:ea typeface="Century Gothic"/>
                <a:cs typeface="Century Gothic"/>
                <a:sym typeface="Century Gothic"/>
              </a:rPr>
            </a:br>
            <a:endParaRPr b="0" i="0" sz="3600" u="none" cap="none" strike="noStrike">
              <a:solidFill>
                <a:srgbClr val="168DBA"/>
              </a:solidFill>
              <a:latin typeface="Century Gothic"/>
              <a:ea typeface="Century Gothic"/>
              <a:cs typeface="Century Gothic"/>
              <a:sym typeface="Century Gothic"/>
            </a:endParaRPr>
          </a:p>
        </p:txBody>
      </p:sp>
      <p:pic>
        <p:nvPicPr>
          <p:cNvPr id="174" name="Google Shape;174;p2"/>
          <p:cNvPicPr preferRelativeResize="0"/>
          <p:nvPr/>
        </p:nvPicPr>
        <p:blipFill rotWithShape="1">
          <a:blip r:embed="rId3">
            <a:alphaModFix/>
          </a:blip>
          <a:srcRect b="10710" l="11205" r="13817" t="9288"/>
          <a:stretch/>
        </p:blipFill>
        <p:spPr>
          <a:xfrm>
            <a:off x="7228115" y="2413721"/>
            <a:ext cx="4820194" cy="2690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1959428" y="2217778"/>
            <a:ext cx="5630091" cy="3738885"/>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Clr>
                <a:srgbClr val="168DBA"/>
              </a:buClr>
              <a:buSzPts val="2800"/>
              <a:buFont typeface="Century Gothic"/>
              <a:buNone/>
            </a:pPr>
            <a:r>
              <a:rPr lang="tr-TR" sz="2800"/>
              <a:t>Siber zorbalık, bir psikolojik şiddet biçimidir. Paylaşımların internet ortamında hızla yayılması ise yaşanan bu psikolojik şiddeti daha da büyütmektedir.</a:t>
            </a:r>
            <a:br>
              <a:rPr lang="tr-TR" sz="2800"/>
            </a:br>
            <a:br>
              <a:rPr lang="tr-TR" sz="2800"/>
            </a:br>
            <a:br>
              <a:rPr lang="tr-TR" sz="2800"/>
            </a:br>
            <a:br>
              <a:rPr lang="tr-TR" sz="2800"/>
            </a:br>
            <a:endParaRPr sz="2800"/>
          </a:p>
        </p:txBody>
      </p:sp>
      <p:sp>
        <p:nvSpPr>
          <p:cNvPr id="180" name="Google Shape;180;p3"/>
          <p:cNvSpPr txBox="1"/>
          <p:nvPr/>
        </p:nvSpPr>
        <p:spPr>
          <a:xfrm>
            <a:off x="1959428" y="705395"/>
            <a:ext cx="7576458" cy="1018902"/>
          </a:xfrm>
          <a:prstGeom prst="rect">
            <a:avLst/>
          </a:prstGeom>
          <a:noFill/>
          <a:ln>
            <a:noFill/>
          </a:ln>
        </p:spPr>
        <p:txBody>
          <a:bodyPr anchorCtr="0" anchor="t" bIns="45700" lIns="91425" spcFirstLastPara="1" rIns="91425" wrap="square" tIns="45700">
            <a:normAutofit fontScale="52499" lnSpcReduction="20000"/>
          </a:bodyPr>
          <a:lstStyle/>
          <a:p>
            <a:pPr indent="0" lvl="0" marL="0" marR="0" rtl="1" algn="l">
              <a:spcBef>
                <a:spcPts val="0"/>
              </a:spcBef>
              <a:spcAft>
                <a:spcPts val="0"/>
              </a:spcAft>
              <a:buClr>
                <a:srgbClr val="168DBA"/>
              </a:buClr>
              <a:buSzPct val="100000"/>
              <a:buFont typeface="Century Gothic"/>
              <a:buNone/>
            </a:pPr>
            <a:r>
              <a:rPr b="1" i="0" lang="tr-TR" sz="6900" u="none" cap="none" strike="noStrike">
                <a:solidFill>
                  <a:srgbClr val="168DBA"/>
                </a:solidFill>
                <a:latin typeface="Century Gothic"/>
                <a:ea typeface="Century Gothic"/>
                <a:cs typeface="Century Gothic"/>
                <a:sym typeface="Century Gothic"/>
              </a:rPr>
              <a:t>Siber Zorbalık Nedir?</a:t>
            </a:r>
            <a:br>
              <a:rPr b="1" i="0" lang="tr-TR" sz="3600" u="none" cap="none" strike="noStrike">
                <a:solidFill>
                  <a:srgbClr val="168DBA"/>
                </a:solidFill>
                <a:latin typeface="Century Gothic"/>
                <a:ea typeface="Century Gothic"/>
                <a:cs typeface="Century Gothic"/>
                <a:sym typeface="Century Gothic"/>
              </a:rPr>
            </a:br>
            <a:br>
              <a:rPr b="0" i="0" lang="tr-TR" sz="3600" u="none" cap="none" strike="noStrike">
                <a:solidFill>
                  <a:srgbClr val="168DBA"/>
                </a:solidFill>
                <a:latin typeface="Century Gothic"/>
                <a:ea typeface="Century Gothic"/>
                <a:cs typeface="Century Gothic"/>
                <a:sym typeface="Century Gothic"/>
              </a:rPr>
            </a:br>
            <a:endParaRPr b="0" i="0" sz="3600" u="none" cap="none" strike="noStrike">
              <a:solidFill>
                <a:srgbClr val="168DBA"/>
              </a:solidFill>
              <a:latin typeface="Century Gothic"/>
              <a:ea typeface="Century Gothic"/>
              <a:cs typeface="Century Gothic"/>
              <a:sym typeface="Century Gothic"/>
            </a:endParaRPr>
          </a:p>
        </p:txBody>
      </p:sp>
      <p:pic>
        <p:nvPicPr>
          <p:cNvPr id="181" name="Google Shape;181;p3"/>
          <p:cNvPicPr preferRelativeResize="0"/>
          <p:nvPr/>
        </p:nvPicPr>
        <p:blipFill rotWithShape="1">
          <a:blip r:embed="rId3">
            <a:alphaModFix/>
          </a:blip>
          <a:srcRect b="2047" l="8588" r="6301" t="1607"/>
          <a:stretch/>
        </p:blipFill>
        <p:spPr>
          <a:xfrm>
            <a:off x="7772401" y="1907178"/>
            <a:ext cx="4036423" cy="34268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1959428" y="2325189"/>
            <a:ext cx="9797143" cy="3265714"/>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Clr>
                <a:srgbClr val="168DBA"/>
              </a:buClr>
              <a:buSzPts val="2800"/>
              <a:buFont typeface="Century Gothic"/>
              <a:buNone/>
            </a:pPr>
            <a:r>
              <a:rPr lang="tr-TR" sz="2800"/>
              <a:t>Buna ek olarak, Mağdur, diğer saldırganlık türlerinden daha büyük bir çaresizlik hissine sahiptir. Çünkü ağlar yüzünden saldırı her hangi bir zamanda  ulaşabilir ve ne zaman görüneceğini veya kimin tarafından meydana geleceğini bilmez. Geleneksel zorbalığın aksine, siber zorbalıkta taciz anonim olabilir.</a:t>
            </a:r>
            <a:br>
              <a:rPr lang="tr-TR" sz="2800"/>
            </a:br>
            <a:br>
              <a:rPr lang="tr-TR" sz="2800"/>
            </a:br>
            <a:br>
              <a:rPr lang="tr-TR" sz="2800"/>
            </a:br>
            <a:br>
              <a:rPr lang="tr-TR" sz="2800"/>
            </a:br>
            <a:endParaRPr sz="2800"/>
          </a:p>
        </p:txBody>
      </p:sp>
      <p:sp>
        <p:nvSpPr>
          <p:cNvPr id="187" name="Google Shape;187;p4"/>
          <p:cNvSpPr txBox="1"/>
          <p:nvPr/>
        </p:nvSpPr>
        <p:spPr>
          <a:xfrm>
            <a:off x="1959428" y="705395"/>
            <a:ext cx="7576458" cy="1018902"/>
          </a:xfrm>
          <a:prstGeom prst="rect">
            <a:avLst/>
          </a:prstGeom>
          <a:noFill/>
          <a:ln>
            <a:noFill/>
          </a:ln>
        </p:spPr>
        <p:txBody>
          <a:bodyPr anchorCtr="0" anchor="t" bIns="45700" lIns="91425" spcFirstLastPara="1" rIns="91425" wrap="square" tIns="45700">
            <a:normAutofit fontScale="52499" lnSpcReduction="20000"/>
          </a:bodyPr>
          <a:lstStyle/>
          <a:p>
            <a:pPr indent="0" lvl="0" marL="0" marR="0" rtl="1" algn="l">
              <a:spcBef>
                <a:spcPts val="0"/>
              </a:spcBef>
              <a:spcAft>
                <a:spcPts val="0"/>
              </a:spcAft>
              <a:buClr>
                <a:srgbClr val="168DBA"/>
              </a:buClr>
              <a:buSzPct val="100000"/>
              <a:buFont typeface="Century Gothic"/>
              <a:buNone/>
            </a:pPr>
            <a:r>
              <a:rPr b="1" i="0" lang="tr-TR" sz="6900" u="none" cap="none" strike="noStrike">
                <a:solidFill>
                  <a:srgbClr val="168DBA"/>
                </a:solidFill>
                <a:latin typeface="Century Gothic"/>
                <a:ea typeface="Century Gothic"/>
                <a:cs typeface="Century Gothic"/>
                <a:sym typeface="Century Gothic"/>
              </a:rPr>
              <a:t>Siber Zorbalık Nedir?</a:t>
            </a:r>
            <a:br>
              <a:rPr b="1" i="0" lang="tr-TR" sz="3600" u="none" cap="none" strike="noStrike">
                <a:solidFill>
                  <a:srgbClr val="168DBA"/>
                </a:solidFill>
                <a:latin typeface="Century Gothic"/>
                <a:ea typeface="Century Gothic"/>
                <a:cs typeface="Century Gothic"/>
                <a:sym typeface="Century Gothic"/>
              </a:rPr>
            </a:br>
            <a:br>
              <a:rPr b="0" i="0" lang="tr-TR" sz="3600" u="none" cap="none" strike="noStrike">
                <a:solidFill>
                  <a:srgbClr val="168DBA"/>
                </a:solidFill>
                <a:latin typeface="Century Gothic"/>
                <a:ea typeface="Century Gothic"/>
                <a:cs typeface="Century Gothic"/>
                <a:sym typeface="Century Gothic"/>
              </a:rPr>
            </a:br>
            <a:endParaRPr b="0" i="0" sz="36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1959428" y="2348408"/>
            <a:ext cx="9797143" cy="2902862"/>
          </a:xfrm>
          <a:prstGeom prst="rect">
            <a:avLst/>
          </a:prstGeom>
          <a:noFill/>
          <a:ln>
            <a:noFill/>
          </a:ln>
        </p:spPr>
        <p:txBody>
          <a:bodyPr anchorCtr="0" anchor="t" bIns="45700" lIns="91425" spcFirstLastPara="1" rIns="91425" wrap="square" tIns="45700">
            <a:normAutofit fontScale="90000"/>
          </a:bodyPr>
          <a:lstStyle/>
          <a:p>
            <a:pPr indent="0" lvl="0" marL="0" rtl="1" algn="l">
              <a:spcBef>
                <a:spcPts val="0"/>
              </a:spcBef>
              <a:spcAft>
                <a:spcPts val="0"/>
              </a:spcAft>
              <a:buClr>
                <a:srgbClr val="168DBA"/>
              </a:buClr>
              <a:buSzPct val="100000"/>
              <a:buFont typeface="Century Gothic"/>
              <a:buNone/>
            </a:pPr>
            <a:r>
              <a:rPr lang="tr-TR" sz="3100"/>
              <a:t>Siber zorbalık, tüm dünyada giderek yaygınlaşan bir durumdur. İnternet kullanımının artması ile birlikte ortaya çıkan çevrimiçi riskler arasında duygusal sonuçları açısından en yaralayıcı olanlarından birisi siber zorbalıktır.</a:t>
            </a:r>
            <a:br>
              <a:rPr lang="tr-TR"/>
            </a:br>
            <a:br>
              <a:rPr lang="tr-TR"/>
            </a:br>
            <a:br>
              <a:rPr lang="tr-TR"/>
            </a:br>
            <a:br>
              <a:rPr lang="tr-TR"/>
            </a:br>
            <a:br>
              <a:rPr lang="tr-TR"/>
            </a:br>
            <a:endParaRPr/>
          </a:p>
        </p:txBody>
      </p:sp>
      <p:sp>
        <p:nvSpPr>
          <p:cNvPr id="193" name="Google Shape;193;p5"/>
          <p:cNvSpPr txBox="1"/>
          <p:nvPr/>
        </p:nvSpPr>
        <p:spPr>
          <a:xfrm>
            <a:off x="1959428" y="705395"/>
            <a:ext cx="7576458" cy="1018902"/>
          </a:xfrm>
          <a:prstGeom prst="rect">
            <a:avLst/>
          </a:prstGeom>
          <a:noFill/>
          <a:ln>
            <a:noFill/>
          </a:ln>
        </p:spPr>
        <p:txBody>
          <a:bodyPr anchorCtr="0" anchor="t" bIns="45700" lIns="91425" spcFirstLastPara="1" rIns="91425" wrap="square" tIns="45700">
            <a:normAutofit fontScale="52499" lnSpcReduction="20000"/>
          </a:bodyPr>
          <a:lstStyle/>
          <a:p>
            <a:pPr indent="0" lvl="0" marL="0" marR="0" rtl="1" algn="l">
              <a:spcBef>
                <a:spcPts val="0"/>
              </a:spcBef>
              <a:spcAft>
                <a:spcPts val="0"/>
              </a:spcAft>
              <a:buClr>
                <a:srgbClr val="168DBA"/>
              </a:buClr>
              <a:buSzPct val="100000"/>
              <a:buFont typeface="Century Gothic"/>
              <a:buNone/>
            </a:pPr>
            <a:r>
              <a:rPr b="1" i="0" lang="tr-TR" sz="6900" u="none" cap="none" strike="noStrike">
                <a:solidFill>
                  <a:srgbClr val="168DBA"/>
                </a:solidFill>
                <a:latin typeface="Century Gothic"/>
                <a:ea typeface="Century Gothic"/>
                <a:cs typeface="Century Gothic"/>
                <a:sym typeface="Century Gothic"/>
              </a:rPr>
              <a:t>Siber Zorbalık Nedir?</a:t>
            </a:r>
            <a:br>
              <a:rPr b="1" i="0" lang="tr-TR" sz="3600" u="none" cap="none" strike="noStrike">
                <a:solidFill>
                  <a:srgbClr val="168DBA"/>
                </a:solidFill>
                <a:latin typeface="Century Gothic"/>
                <a:ea typeface="Century Gothic"/>
                <a:cs typeface="Century Gothic"/>
                <a:sym typeface="Century Gothic"/>
              </a:rPr>
            </a:br>
            <a:br>
              <a:rPr b="0" i="0" lang="tr-TR" sz="3600" u="none" cap="none" strike="noStrike">
                <a:solidFill>
                  <a:srgbClr val="168DBA"/>
                </a:solidFill>
                <a:latin typeface="Century Gothic"/>
                <a:ea typeface="Century Gothic"/>
                <a:cs typeface="Century Gothic"/>
                <a:sym typeface="Century Gothic"/>
              </a:rPr>
            </a:br>
            <a:endParaRPr b="0" i="0" sz="36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1959428" y="1695264"/>
            <a:ext cx="4911635" cy="239341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rgbClr val="168DBA"/>
              </a:buClr>
              <a:buSzPts val="2800"/>
              <a:buFont typeface="Noto Sans Symbols"/>
              <a:buChar char="⮚"/>
            </a:pPr>
            <a:r>
              <a:rPr lang="tr-TR" sz="2800"/>
              <a:t>Sosyal ağlar ya da sohbet  odaları gibi     çevrimiçi ortamlarda başkalarına kötü mesajlar   göndermek.</a:t>
            </a:r>
            <a:br>
              <a:rPr lang="tr-TR" sz="2800"/>
            </a:br>
            <a:endParaRPr sz="2800"/>
          </a:p>
        </p:txBody>
      </p:sp>
      <p:sp>
        <p:nvSpPr>
          <p:cNvPr id="199" name="Google Shape;199;p6"/>
          <p:cNvSpPr txBox="1"/>
          <p:nvPr/>
        </p:nvSpPr>
        <p:spPr>
          <a:xfrm>
            <a:off x="1959428" y="627017"/>
            <a:ext cx="7171509" cy="924555"/>
          </a:xfrm>
          <a:prstGeom prst="rect">
            <a:avLst/>
          </a:prstGeom>
          <a:noFill/>
          <a:ln>
            <a:noFill/>
          </a:ln>
        </p:spPr>
        <p:txBody>
          <a:bodyPr anchorCtr="0" anchor="t" bIns="45700" lIns="91425" spcFirstLastPara="1" rIns="91425" wrap="square" tIns="45700">
            <a:normAutofit fontScale="97500"/>
          </a:bodyPr>
          <a:lstStyle/>
          <a:p>
            <a:pPr indent="0" lvl="0" marL="0" marR="0" rtl="0" algn="l">
              <a:spcBef>
                <a:spcPts val="0"/>
              </a:spcBef>
              <a:spcAft>
                <a:spcPts val="0"/>
              </a:spcAft>
              <a:buClr>
                <a:srgbClr val="168DBA"/>
              </a:buClr>
              <a:buSzPct val="100000"/>
              <a:buFont typeface="Century Gothic"/>
              <a:buNone/>
            </a:pPr>
            <a:r>
              <a:rPr b="1" i="0" lang="tr-TR" sz="3600" u="none" cap="none" strike="noStrike">
                <a:solidFill>
                  <a:srgbClr val="168DBA"/>
                </a:solidFill>
                <a:latin typeface="Century Gothic"/>
                <a:ea typeface="Century Gothic"/>
                <a:cs typeface="Century Gothic"/>
                <a:sym typeface="Century Gothic"/>
              </a:rPr>
              <a:t>Siber Zorbalık Türleri Nelerdir?</a:t>
            </a:r>
            <a:endParaRPr b="0" i="0" sz="3600" u="none" cap="none" strike="noStrike">
              <a:solidFill>
                <a:srgbClr val="168DBA"/>
              </a:solidFill>
              <a:latin typeface="Century Gothic"/>
              <a:ea typeface="Century Gothic"/>
              <a:cs typeface="Century Gothic"/>
              <a:sym typeface="Century Gothic"/>
            </a:endParaRPr>
          </a:p>
        </p:txBody>
      </p:sp>
      <p:pic>
        <p:nvPicPr>
          <p:cNvPr id="200" name="Google Shape;200;p6"/>
          <p:cNvPicPr preferRelativeResize="0"/>
          <p:nvPr/>
        </p:nvPicPr>
        <p:blipFill rotWithShape="1">
          <a:blip r:embed="rId3">
            <a:alphaModFix/>
          </a:blip>
          <a:srcRect b="4769" l="2636" r="1902" t="3622"/>
          <a:stretch/>
        </p:blipFill>
        <p:spPr>
          <a:xfrm>
            <a:off x="6871062" y="1930662"/>
            <a:ext cx="5120641" cy="3276031"/>
          </a:xfrm>
          <a:prstGeom prst="rect">
            <a:avLst/>
          </a:prstGeom>
          <a:noFill/>
          <a:ln>
            <a:noFill/>
          </a:ln>
        </p:spPr>
      </p:pic>
      <p:sp>
        <p:nvSpPr>
          <p:cNvPr id="201" name="Google Shape;201;p6"/>
          <p:cNvSpPr txBox="1"/>
          <p:nvPr/>
        </p:nvSpPr>
        <p:spPr>
          <a:xfrm>
            <a:off x="1959427" y="4232366"/>
            <a:ext cx="4911635" cy="239341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168DBA"/>
              </a:buClr>
              <a:buSzPts val="2800"/>
              <a:buFont typeface="Noto Sans Symbols"/>
              <a:buChar char="⮚"/>
            </a:pPr>
            <a:r>
              <a:rPr b="0" i="0" lang="tr-TR" sz="2800" u="none" cap="none" strike="noStrike">
                <a:solidFill>
                  <a:srgbClr val="168DBA"/>
                </a:solidFill>
                <a:latin typeface="Century Gothic"/>
                <a:ea typeface="Century Gothic"/>
                <a:cs typeface="Century Gothic"/>
                <a:sym typeface="Century Gothic"/>
              </a:rPr>
              <a:t>Sosyal ağlardaki paylaşımlarına sürekli olumsuz yorumlar yapmak. </a:t>
            </a:r>
            <a:endParaRPr b="0" i="0" sz="28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1959429" y="2252611"/>
            <a:ext cx="8712926" cy="1087125"/>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rgbClr val="168DBA"/>
              </a:buClr>
              <a:buSzPts val="2800"/>
              <a:buFont typeface="Noto Sans Symbols"/>
              <a:buChar char="⮚"/>
            </a:pPr>
            <a:r>
              <a:rPr lang="tr-TR" sz="2800"/>
              <a:t>Bir kişinin kişisel bilgilerini izni ve haberi olmadan internet ortamında paylaşmak.</a:t>
            </a:r>
            <a:endParaRPr sz="2800"/>
          </a:p>
        </p:txBody>
      </p:sp>
      <p:sp>
        <p:nvSpPr>
          <p:cNvPr id="207" name="Google Shape;207;p7"/>
          <p:cNvSpPr txBox="1"/>
          <p:nvPr/>
        </p:nvSpPr>
        <p:spPr>
          <a:xfrm>
            <a:off x="1959428" y="627017"/>
            <a:ext cx="7171509" cy="924555"/>
          </a:xfrm>
          <a:prstGeom prst="rect">
            <a:avLst/>
          </a:prstGeom>
          <a:noFill/>
          <a:ln>
            <a:noFill/>
          </a:ln>
        </p:spPr>
        <p:txBody>
          <a:bodyPr anchorCtr="0" anchor="t" bIns="45700" lIns="91425" spcFirstLastPara="1" rIns="91425" wrap="square" tIns="45700">
            <a:normAutofit fontScale="97500"/>
          </a:bodyPr>
          <a:lstStyle/>
          <a:p>
            <a:pPr indent="0" lvl="0" marL="0" marR="0" rtl="0" algn="l">
              <a:spcBef>
                <a:spcPts val="0"/>
              </a:spcBef>
              <a:spcAft>
                <a:spcPts val="0"/>
              </a:spcAft>
              <a:buClr>
                <a:srgbClr val="168DBA"/>
              </a:buClr>
              <a:buSzPct val="100000"/>
              <a:buFont typeface="Century Gothic"/>
              <a:buNone/>
            </a:pPr>
            <a:r>
              <a:rPr b="1" i="0" lang="tr-TR" sz="3600" u="none" cap="none" strike="noStrike">
                <a:solidFill>
                  <a:srgbClr val="168DBA"/>
                </a:solidFill>
                <a:latin typeface="Century Gothic"/>
                <a:ea typeface="Century Gothic"/>
                <a:cs typeface="Century Gothic"/>
                <a:sym typeface="Century Gothic"/>
              </a:rPr>
              <a:t>Siber Zorbalık Türleri Nelerdir?</a:t>
            </a:r>
            <a:endParaRPr b="0" i="0" sz="3600" u="none" cap="none" strike="noStrike">
              <a:solidFill>
                <a:srgbClr val="168DBA"/>
              </a:solidFill>
              <a:latin typeface="Century Gothic"/>
              <a:ea typeface="Century Gothic"/>
              <a:cs typeface="Century Gothic"/>
              <a:sym typeface="Century Gothic"/>
            </a:endParaRPr>
          </a:p>
        </p:txBody>
      </p:sp>
      <p:sp>
        <p:nvSpPr>
          <p:cNvPr id="208" name="Google Shape;208;p7"/>
          <p:cNvSpPr txBox="1"/>
          <p:nvPr/>
        </p:nvSpPr>
        <p:spPr>
          <a:xfrm>
            <a:off x="1959429" y="3545834"/>
            <a:ext cx="8712926" cy="108712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168DBA"/>
              </a:buClr>
              <a:buSzPts val="2800"/>
              <a:buFont typeface="Noto Sans Symbols"/>
              <a:buChar char="⮚"/>
            </a:pPr>
            <a:r>
              <a:rPr b="0" i="0" lang="tr-TR" sz="2800" u="none" cap="none" strike="noStrike">
                <a:solidFill>
                  <a:srgbClr val="168DBA"/>
                </a:solidFill>
                <a:latin typeface="Century Gothic"/>
                <a:ea typeface="Century Gothic"/>
                <a:cs typeface="Century Gothic"/>
                <a:sym typeface="Century Gothic"/>
              </a:rPr>
              <a:t>Bir kişiye alakalı olarak karalayıcı, aşağılayıcı  web sayfaları hazırlamak.</a:t>
            </a:r>
            <a:endParaRPr b="0" i="0" sz="2800" u="none" cap="none" strike="noStrike">
              <a:solidFill>
                <a:srgbClr val="168DBA"/>
              </a:solidFill>
              <a:latin typeface="Century Gothic"/>
              <a:ea typeface="Century Gothic"/>
              <a:cs typeface="Century Gothic"/>
              <a:sym typeface="Century Gothic"/>
            </a:endParaRPr>
          </a:p>
        </p:txBody>
      </p:sp>
      <p:sp>
        <p:nvSpPr>
          <p:cNvPr id="209" name="Google Shape;209;p7"/>
          <p:cNvSpPr txBox="1"/>
          <p:nvPr/>
        </p:nvSpPr>
        <p:spPr>
          <a:xfrm>
            <a:off x="1959429" y="4839057"/>
            <a:ext cx="8712926" cy="108712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168DBA"/>
              </a:buClr>
              <a:buSzPts val="2800"/>
              <a:buFont typeface="Noto Sans Symbols"/>
              <a:buChar char="⮚"/>
            </a:pPr>
            <a:r>
              <a:rPr b="0" i="0" lang="tr-TR" sz="2800" u="none" cap="none" strike="noStrike">
                <a:solidFill>
                  <a:srgbClr val="168DBA"/>
                </a:solidFill>
                <a:latin typeface="Century Gothic"/>
                <a:ea typeface="Century Gothic"/>
                <a:cs typeface="Century Gothic"/>
                <a:sym typeface="Century Gothic"/>
              </a:rPr>
              <a:t>Başkası adına sahte hesap açıp, onun kimliğine bürünmek.</a:t>
            </a:r>
            <a:endParaRPr b="0" i="0" sz="28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1959427" y="2612572"/>
            <a:ext cx="9797143" cy="35008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800"/>
              <a:buFont typeface="Century Gothic"/>
              <a:buNone/>
            </a:pPr>
            <a:r>
              <a:rPr lang="tr-TR" sz="2800"/>
              <a:t>Bizim projemiz, siber zorbalık tespit yaklaşımları hakkında yayınlanmış bazı araştırmaların sistematik bir incelemesini sunar ve sosyal medyada nefret söylemini tespit etme yöntemlerini incelerken, bunu genel küfürden ayırır ve standart ve aynı zamanda topluluk yöntemleri de dahil olmak üzere çeşitli Denetimli algoritmaların karşılaştırmalı bir çalışmasını yapar.</a:t>
            </a:r>
            <a:endParaRPr sz="2800"/>
          </a:p>
        </p:txBody>
      </p:sp>
      <p:sp>
        <p:nvSpPr>
          <p:cNvPr id="215" name="Google Shape;215;p8"/>
          <p:cNvSpPr txBox="1"/>
          <p:nvPr/>
        </p:nvSpPr>
        <p:spPr>
          <a:xfrm>
            <a:off x="1959427" y="627017"/>
            <a:ext cx="9901648" cy="1136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500"/>
              <a:buFont typeface="Century Gothic"/>
              <a:buNone/>
            </a:pPr>
            <a:r>
              <a:rPr b="1" i="0" lang="tr-TR" sz="3500" u="none" cap="none" strike="noStrike">
                <a:solidFill>
                  <a:srgbClr val="168DBA"/>
                </a:solidFill>
                <a:latin typeface="Century Gothic"/>
                <a:ea typeface="Century Gothic"/>
                <a:cs typeface="Century Gothic"/>
                <a:sym typeface="Century Gothic"/>
              </a:rPr>
              <a:t>Makine Öğrenimi Kullanarak Nefret Söylemesini Tespit Etmesi</a:t>
            </a:r>
            <a:endParaRPr b="0" i="0" sz="35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1959428" y="2050870"/>
            <a:ext cx="9548949" cy="1645919"/>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rgbClr val="168DBA"/>
              </a:buClr>
              <a:buSzPts val="2800"/>
              <a:buFont typeface="Arial"/>
              <a:buChar char="•"/>
            </a:pPr>
            <a:r>
              <a:rPr lang="tr-TR" sz="2800"/>
              <a:t>Tweet veri seti kaggle üzerinden trolleri tespit etmek için alınmıştır. Agresif olarak sınıflandırılan veya trollerle savaşmaya yardımcı olan tweetler.</a:t>
            </a:r>
            <a:endParaRPr sz="2800"/>
          </a:p>
        </p:txBody>
      </p:sp>
      <p:sp>
        <p:nvSpPr>
          <p:cNvPr id="221" name="Google Shape;221;p9"/>
          <p:cNvSpPr txBox="1"/>
          <p:nvPr/>
        </p:nvSpPr>
        <p:spPr>
          <a:xfrm>
            <a:off x="1959427" y="627017"/>
            <a:ext cx="9901648" cy="1136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SzPts val="3600"/>
              <a:buFont typeface="Century Gothic"/>
              <a:buNone/>
            </a:pPr>
            <a:r>
              <a:rPr b="1" i="0" lang="tr-TR" sz="3600" u="none" cap="none" strike="noStrike">
                <a:solidFill>
                  <a:srgbClr val="168DBA"/>
                </a:solidFill>
                <a:latin typeface="Century Gothic"/>
                <a:ea typeface="Century Gothic"/>
                <a:cs typeface="Century Gothic"/>
                <a:sym typeface="Century Gothic"/>
              </a:rPr>
              <a:t>Kullanılan Veri Seti Hakkında Bilgileri</a:t>
            </a:r>
            <a:endParaRPr b="0" i="0" sz="3600" u="none" cap="none" strike="noStrike">
              <a:solidFill>
                <a:srgbClr val="168DBA"/>
              </a:solidFill>
              <a:latin typeface="Century Gothic"/>
              <a:ea typeface="Century Gothic"/>
              <a:cs typeface="Century Gothic"/>
              <a:sym typeface="Century Gothic"/>
            </a:endParaRPr>
          </a:p>
        </p:txBody>
      </p:sp>
      <p:sp>
        <p:nvSpPr>
          <p:cNvPr id="222" name="Google Shape;222;p9"/>
          <p:cNvSpPr txBox="1"/>
          <p:nvPr/>
        </p:nvSpPr>
        <p:spPr>
          <a:xfrm>
            <a:off x="1959427" y="3696789"/>
            <a:ext cx="5525589" cy="631370"/>
          </a:xfrm>
          <a:prstGeom prst="rect">
            <a:avLst/>
          </a:prstGeom>
          <a:noFill/>
          <a:ln>
            <a:noFill/>
          </a:ln>
        </p:spPr>
        <p:txBody>
          <a:bodyPr anchorCtr="0" anchor="t" bIns="45700" lIns="91425" spcFirstLastPara="1" rIns="91425" wrap="square" tIns="45700">
            <a:normAutofit/>
          </a:bodyPr>
          <a:lstStyle/>
          <a:p>
            <a:pPr indent="-457200" lvl="0" marL="457200" marR="0" rtl="0" algn="l">
              <a:spcBef>
                <a:spcPts val="0"/>
              </a:spcBef>
              <a:spcAft>
                <a:spcPts val="0"/>
              </a:spcAft>
              <a:buClr>
                <a:srgbClr val="168DBA"/>
              </a:buClr>
              <a:buSzPts val="2800"/>
              <a:buFont typeface="Arial"/>
              <a:buChar char="•"/>
            </a:pPr>
            <a:r>
              <a:rPr b="0" i="0" lang="tr-TR" sz="2800" u="none" cap="none" strike="noStrike">
                <a:solidFill>
                  <a:srgbClr val="168DBA"/>
                </a:solidFill>
                <a:latin typeface="Century Gothic"/>
                <a:ea typeface="Century Gothic"/>
                <a:cs typeface="Century Gothic"/>
                <a:sym typeface="Century Gothic"/>
              </a:rPr>
              <a:t>Toplam veri sayı 20001 dir.</a:t>
            </a:r>
            <a:endParaRPr b="0" i="0" sz="2800" u="none" cap="none" strike="noStrike">
              <a:solidFill>
                <a:srgbClr val="168DBA"/>
              </a:solidFill>
              <a:latin typeface="Century Gothic"/>
              <a:ea typeface="Century Gothic"/>
              <a:cs typeface="Century Gothic"/>
              <a:sym typeface="Century Gothic"/>
            </a:endParaRPr>
          </a:p>
        </p:txBody>
      </p:sp>
      <p:sp>
        <p:nvSpPr>
          <p:cNvPr id="223" name="Google Shape;223;p9"/>
          <p:cNvSpPr txBox="1"/>
          <p:nvPr/>
        </p:nvSpPr>
        <p:spPr>
          <a:xfrm>
            <a:off x="1959426" y="4711338"/>
            <a:ext cx="9548951" cy="104938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168DBA"/>
              </a:buClr>
              <a:buSzPts val="2800"/>
              <a:buFont typeface="Arial"/>
              <a:buChar char="•"/>
            </a:pPr>
            <a:r>
              <a:rPr b="0" i="0" lang="tr-TR" sz="2800" u="none" cap="none" strike="noStrike">
                <a:solidFill>
                  <a:srgbClr val="168DBA"/>
                </a:solidFill>
                <a:latin typeface="Century Gothic"/>
                <a:ea typeface="Century Gothic"/>
                <a:cs typeface="Century Gothic"/>
                <a:sym typeface="Century Gothic"/>
              </a:rPr>
              <a:t>Verileri iki kategoriye sınıflandırılmış:</a:t>
            </a:r>
            <a:endParaRPr/>
          </a:p>
          <a:p>
            <a:pPr indent="0" lvl="0" marL="0" marR="0" rtl="0" algn="l">
              <a:lnSpc>
                <a:spcPct val="160000"/>
              </a:lnSpc>
              <a:spcBef>
                <a:spcPts val="0"/>
              </a:spcBef>
              <a:spcAft>
                <a:spcPts val="0"/>
              </a:spcAft>
              <a:buClr>
                <a:srgbClr val="168DBA"/>
              </a:buClr>
              <a:buSzPts val="2800"/>
              <a:buFont typeface="Century Gothic"/>
              <a:buNone/>
            </a:pPr>
            <a:r>
              <a:rPr b="0" i="0" lang="tr-TR" sz="2800" u="none" cap="none" strike="noStrike">
                <a:solidFill>
                  <a:srgbClr val="168DBA"/>
                </a:solidFill>
                <a:latin typeface="Century Gothic"/>
                <a:ea typeface="Century Gothic"/>
                <a:cs typeface="Century Gothic"/>
                <a:sym typeface="Century Gothic"/>
              </a:rPr>
              <a:t>                1 (Agresif) ya da 0 (Agresif Olmayan) </a:t>
            </a:r>
            <a:endParaRPr b="0" i="0" sz="2800" u="none" cap="none" strike="noStrike">
              <a:solidFill>
                <a:srgbClr val="168DBA"/>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2022-05-19T03:43:32Z</dcterms:created>
  <dc:creator>omar akrum</dc:creator>
</cp:coreProperties>
</file>