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8" r:id="rId2"/>
    <p:sldMasterId id="2147483720" r:id="rId3"/>
    <p:sldMasterId id="2147483732" r:id="rId4"/>
    <p:sldMasterId id="2147483744" r:id="rId5"/>
  </p:sldMasterIdLst>
  <p:notesMasterIdLst>
    <p:notesMasterId r:id="rId49"/>
  </p:notesMasterIdLst>
  <p:sldIdLst>
    <p:sldId id="259" r:id="rId6"/>
    <p:sldId id="340" r:id="rId7"/>
    <p:sldId id="343" r:id="rId8"/>
    <p:sldId id="346" r:id="rId9"/>
    <p:sldId id="349" r:id="rId10"/>
    <p:sldId id="352" r:id="rId11"/>
    <p:sldId id="355" r:id="rId12"/>
    <p:sldId id="358" r:id="rId13"/>
    <p:sldId id="361" r:id="rId14"/>
    <p:sldId id="364" r:id="rId15"/>
    <p:sldId id="367" r:id="rId16"/>
    <p:sldId id="370" r:id="rId17"/>
    <p:sldId id="373" r:id="rId18"/>
    <p:sldId id="376" r:id="rId19"/>
    <p:sldId id="379" r:id="rId20"/>
    <p:sldId id="382" r:id="rId21"/>
    <p:sldId id="385" r:id="rId22"/>
    <p:sldId id="262" r:id="rId23"/>
    <p:sldId id="265" r:id="rId24"/>
    <p:sldId id="268" r:id="rId25"/>
    <p:sldId id="271" r:id="rId26"/>
    <p:sldId id="274" r:id="rId27"/>
    <p:sldId id="277" r:id="rId28"/>
    <p:sldId id="280" r:id="rId29"/>
    <p:sldId id="283" r:id="rId30"/>
    <p:sldId id="286" r:id="rId31"/>
    <p:sldId id="289" r:id="rId32"/>
    <p:sldId id="292" r:id="rId33"/>
    <p:sldId id="295" r:id="rId34"/>
    <p:sldId id="298" r:id="rId35"/>
    <p:sldId id="301" r:id="rId36"/>
    <p:sldId id="304" r:id="rId37"/>
    <p:sldId id="307" r:id="rId38"/>
    <p:sldId id="310" r:id="rId39"/>
    <p:sldId id="313" r:id="rId40"/>
    <p:sldId id="316" r:id="rId41"/>
    <p:sldId id="319" r:id="rId42"/>
    <p:sldId id="322" r:id="rId43"/>
    <p:sldId id="325" r:id="rId44"/>
    <p:sldId id="328" r:id="rId45"/>
    <p:sldId id="331" r:id="rId46"/>
    <p:sldId id="334" r:id="rId47"/>
    <p:sldId id="386" r:id="rId48"/>
  </p:sldIdLst>
  <p:sldSz cx="12192000"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H" initials="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0"/>
  </p:normalViewPr>
  <p:slideViewPr>
    <p:cSldViewPr>
      <p:cViewPr varScale="1">
        <p:scale>
          <a:sx n="73" d="100"/>
          <a:sy n="73" d="100"/>
        </p:scale>
        <p:origin x="558" y="7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4-11T01:31:36.968" idx="1">
    <p:pos x="10" y="10"/>
    <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0653A-FB33-4975-A611-5D53C5C337D6}" type="datetime1">
              <a:rPr lang="tr-TR" smtClean="0"/>
              <a:t>26.04.2022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tr-TR" noProof="0" smtClean="0"/>
              <a:t>‹#›</a:t>
            </a:fld>
            <a:endParaRPr lang="tr-TR" noProof="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10"/>
          </p:nvPr>
        </p:nvSpPr>
        <p:spPr/>
        <p:txBody>
          <a:bodyPr rtlCol="0"/>
          <a:lstStyle/>
          <a:p>
            <a:pPr rtl="0"/>
            <a:fld id="{32674CE4-FBD8-4481-AEFB-CA53E599A745}" type="slidenum">
              <a:rPr lang="tr-TR" smtClean="0"/>
              <a:t>1</a:t>
            </a:fld>
            <a:endParaRPr lang="tr-TR"/>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10"/>
          </p:nvPr>
        </p:nvSpPr>
        <p:spPr/>
        <p:txBody>
          <a:bodyPr rtlCol="0"/>
          <a:lstStyle/>
          <a:p>
            <a:pPr rtl="0"/>
            <a:fld id="{5800B302-F4DC-4547-9C74-CF794137D166}" type="slidenum">
              <a:rPr lang="tr-TR" smtClean="0"/>
              <a:t>23</a:t>
            </a:fld>
            <a:endParaRPr lang="tr-TR"/>
          </a:p>
        </p:txBody>
      </p:sp>
    </p:spTree>
    <p:extLst>
      <p:ext uri="{BB962C8B-B14F-4D97-AF65-F5344CB8AC3E}">
        <p14:creationId xmlns:p14="http://schemas.microsoft.com/office/powerpoint/2010/main" val="908655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32674CE4-FBD8-4481-AEFB-CA53E599A745}" type="slidenum">
              <a:rPr lang="tr-TR" smtClean="0"/>
              <a:t>24</a:t>
            </a:fld>
            <a:endParaRPr lang="tr-TR"/>
          </a:p>
        </p:txBody>
      </p:sp>
    </p:spTree>
    <p:extLst>
      <p:ext uri="{BB962C8B-B14F-4D97-AF65-F5344CB8AC3E}">
        <p14:creationId xmlns:p14="http://schemas.microsoft.com/office/powerpoint/2010/main" val="581733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32674CE4-FBD8-4481-AEFB-CA53E599A745}" type="slidenum">
              <a:rPr lang="tr-TR" smtClean="0"/>
              <a:t>25</a:t>
            </a:fld>
            <a:endParaRPr lang="tr-TR"/>
          </a:p>
        </p:txBody>
      </p:sp>
    </p:spTree>
    <p:extLst>
      <p:ext uri="{BB962C8B-B14F-4D97-AF65-F5344CB8AC3E}">
        <p14:creationId xmlns:p14="http://schemas.microsoft.com/office/powerpoint/2010/main" val="2201847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32674CE4-FBD8-4481-AEFB-CA53E599A745}" type="slidenum">
              <a:rPr lang="tr-TR" smtClean="0"/>
              <a:t>27</a:t>
            </a:fld>
            <a:endParaRPr lang="tr-TR"/>
          </a:p>
        </p:txBody>
      </p:sp>
    </p:spTree>
    <p:extLst>
      <p:ext uri="{BB962C8B-B14F-4D97-AF65-F5344CB8AC3E}">
        <p14:creationId xmlns:p14="http://schemas.microsoft.com/office/powerpoint/2010/main" val="190196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10"/>
          </p:nvPr>
        </p:nvSpPr>
        <p:spPr/>
        <p:txBody>
          <a:bodyPr rtlCol="0"/>
          <a:lstStyle/>
          <a:p>
            <a:pPr rtl="0"/>
            <a:fld id="{32674CE4-FBD8-4481-AEFB-CA53E599A745}" type="slidenum">
              <a:rPr lang="tr-TR" smtClean="0"/>
              <a:t>30</a:t>
            </a:fld>
            <a:endParaRPr lang="tr-TR"/>
          </a:p>
        </p:txBody>
      </p:sp>
    </p:spTree>
    <p:extLst>
      <p:ext uri="{BB962C8B-B14F-4D97-AF65-F5344CB8AC3E}">
        <p14:creationId xmlns:p14="http://schemas.microsoft.com/office/powerpoint/2010/main" val="2147974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itchFamily="34" charset="0"/>
              <a:buChar char="•"/>
            </a:pPr>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31</a:t>
            </a:fld>
            <a:endParaRPr lang="tr-TR"/>
          </a:p>
        </p:txBody>
      </p:sp>
    </p:spTree>
    <p:extLst>
      <p:ext uri="{BB962C8B-B14F-4D97-AF65-F5344CB8AC3E}">
        <p14:creationId xmlns:p14="http://schemas.microsoft.com/office/powerpoint/2010/main" val="118867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itchFamily="34" charset="0"/>
              <a:buChar char="•"/>
            </a:pPr>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32</a:t>
            </a:fld>
            <a:endParaRPr lang="tr-TR"/>
          </a:p>
        </p:txBody>
      </p:sp>
    </p:spTree>
    <p:extLst>
      <p:ext uri="{BB962C8B-B14F-4D97-AF65-F5344CB8AC3E}">
        <p14:creationId xmlns:p14="http://schemas.microsoft.com/office/powerpoint/2010/main" val="3545559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itchFamily="34" charset="0"/>
              <a:buChar char="•"/>
            </a:pPr>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33</a:t>
            </a:fld>
            <a:endParaRPr lang="tr-TR"/>
          </a:p>
        </p:txBody>
      </p:sp>
    </p:spTree>
    <p:extLst>
      <p:ext uri="{BB962C8B-B14F-4D97-AF65-F5344CB8AC3E}">
        <p14:creationId xmlns:p14="http://schemas.microsoft.com/office/powerpoint/2010/main" val="1776301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itchFamily="34" charset="0"/>
              <a:buChar char="•"/>
            </a:pPr>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34</a:t>
            </a:fld>
            <a:endParaRPr lang="tr-TR"/>
          </a:p>
        </p:txBody>
      </p:sp>
    </p:spTree>
    <p:extLst>
      <p:ext uri="{BB962C8B-B14F-4D97-AF65-F5344CB8AC3E}">
        <p14:creationId xmlns:p14="http://schemas.microsoft.com/office/powerpoint/2010/main" val="851660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itchFamily="34" charset="0"/>
              <a:buChar char="•"/>
            </a:pPr>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35</a:t>
            </a:fld>
            <a:endParaRPr lang="tr-TR"/>
          </a:p>
        </p:txBody>
      </p:sp>
    </p:spTree>
    <p:extLst>
      <p:ext uri="{BB962C8B-B14F-4D97-AF65-F5344CB8AC3E}">
        <p14:creationId xmlns:p14="http://schemas.microsoft.com/office/powerpoint/2010/main" val="338855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10"/>
          </p:nvPr>
        </p:nvSpPr>
        <p:spPr/>
        <p:txBody>
          <a:bodyPr rtlCol="0"/>
          <a:lstStyle/>
          <a:p>
            <a:pPr rtl="0"/>
            <a:fld id="{32674CE4-FBD8-4481-AEFB-CA53E599A745}" type="slidenum">
              <a:rPr lang="tr-TR" smtClean="0"/>
              <a:t>2</a:t>
            </a:fld>
            <a:endParaRPr lang="tr-TR"/>
          </a:p>
        </p:txBody>
      </p:sp>
    </p:spTree>
    <p:extLst>
      <p:ext uri="{BB962C8B-B14F-4D97-AF65-F5344CB8AC3E}">
        <p14:creationId xmlns:p14="http://schemas.microsoft.com/office/powerpoint/2010/main" val="2147974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itchFamily="34" charset="0"/>
              <a:buChar char="•"/>
            </a:pPr>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36</a:t>
            </a:fld>
            <a:endParaRPr lang="tr-TR"/>
          </a:p>
        </p:txBody>
      </p:sp>
    </p:spTree>
    <p:extLst>
      <p:ext uri="{BB962C8B-B14F-4D97-AF65-F5344CB8AC3E}">
        <p14:creationId xmlns:p14="http://schemas.microsoft.com/office/powerpoint/2010/main" val="2371282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itchFamily="34" charset="0"/>
              <a:buChar char="•"/>
            </a:pPr>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37</a:t>
            </a:fld>
            <a:endParaRPr lang="tr-TR"/>
          </a:p>
        </p:txBody>
      </p:sp>
    </p:spTree>
    <p:extLst>
      <p:ext uri="{BB962C8B-B14F-4D97-AF65-F5344CB8AC3E}">
        <p14:creationId xmlns:p14="http://schemas.microsoft.com/office/powerpoint/2010/main" val="2896329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itchFamily="34" charset="0"/>
              <a:buChar char="•"/>
            </a:pPr>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38</a:t>
            </a:fld>
            <a:endParaRPr lang="tr-TR"/>
          </a:p>
        </p:txBody>
      </p:sp>
    </p:spTree>
    <p:extLst>
      <p:ext uri="{BB962C8B-B14F-4D97-AF65-F5344CB8AC3E}">
        <p14:creationId xmlns:p14="http://schemas.microsoft.com/office/powerpoint/2010/main" val="4087551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itchFamily="34" charset="0"/>
              <a:buChar char="•"/>
            </a:pPr>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39</a:t>
            </a:fld>
            <a:endParaRPr lang="tr-TR"/>
          </a:p>
        </p:txBody>
      </p:sp>
    </p:spTree>
    <p:extLst>
      <p:ext uri="{BB962C8B-B14F-4D97-AF65-F5344CB8AC3E}">
        <p14:creationId xmlns:p14="http://schemas.microsoft.com/office/powerpoint/2010/main" val="2517577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itchFamily="34" charset="0"/>
              <a:buChar char="•"/>
            </a:pPr>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40</a:t>
            </a:fld>
            <a:endParaRPr lang="tr-TR"/>
          </a:p>
        </p:txBody>
      </p:sp>
    </p:spTree>
    <p:extLst>
      <p:ext uri="{BB962C8B-B14F-4D97-AF65-F5344CB8AC3E}">
        <p14:creationId xmlns:p14="http://schemas.microsoft.com/office/powerpoint/2010/main" val="3026516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itchFamily="34" charset="0"/>
              <a:buChar char="•"/>
            </a:pPr>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41</a:t>
            </a:fld>
            <a:endParaRPr lang="tr-TR"/>
          </a:p>
        </p:txBody>
      </p:sp>
    </p:spTree>
    <p:extLst>
      <p:ext uri="{BB962C8B-B14F-4D97-AF65-F5344CB8AC3E}">
        <p14:creationId xmlns:p14="http://schemas.microsoft.com/office/powerpoint/2010/main" val="456131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itchFamily="34" charset="0"/>
              <a:buChar char="•"/>
            </a:pPr>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42</a:t>
            </a:fld>
            <a:endParaRPr lang="tr-TR"/>
          </a:p>
        </p:txBody>
      </p:sp>
    </p:spTree>
    <p:extLst>
      <p:ext uri="{BB962C8B-B14F-4D97-AF65-F5344CB8AC3E}">
        <p14:creationId xmlns:p14="http://schemas.microsoft.com/office/powerpoint/2010/main" val="1698277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itchFamily="34" charset="0"/>
              <a:buChar char="•"/>
            </a:pPr>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43</a:t>
            </a:fld>
            <a:endParaRPr lang="tr-TR"/>
          </a:p>
        </p:txBody>
      </p:sp>
    </p:spTree>
    <p:extLst>
      <p:ext uri="{BB962C8B-B14F-4D97-AF65-F5344CB8AC3E}">
        <p14:creationId xmlns:p14="http://schemas.microsoft.com/office/powerpoint/2010/main" val="14382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pPr rtl="0"/>
            <a:fld id="{32674CE4-FBD8-4481-AEFB-CA53E599A745}" type="slidenum">
              <a:rPr lang="tr-TR" noProof="0" smtClean="0"/>
              <a:t>14</a:t>
            </a:fld>
            <a:endParaRPr lang="tr-TR" noProof="0"/>
          </a:p>
        </p:txBody>
      </p:sp>
    </p:spTree>
    <p:extLst>
      <p:ext uri="{BB962C8B-B14F-4D97-AF65-F5344CB8AC3E}">
        <p14:creationId xmlns:p14="http://schemas.microsoft.com/office/powerpoint/2010/main" val="54220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pPr rtl="0"/>
            <a:fld id="{32674CE4-FBD8-4481-AEFB-CA53E599A745}" type="slidenum">
              <a:rPr lang="tr-TR" noProof="0" smtClean="0"/>
              <a:t>15</a:t>
            </a:fld>
            <a:endParaRPr lang="tr-TR" noProof="0"/>
          </a:p>
        </p:txBody>
      </p:sp>
    </p:spTree>
    <p:extLst>
      <p:ext uri="{BB962C8B-B14F-4D97-AF65-F5344CB8AC3E}">
        <p14:creationId xmlns:p14="http://schemas.microsoft.com/office/powerpoint/2010/main" val="665697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10"/>
          </p:nvPr>
        </p:nvSpPr>
        <p:spPr/>
        <p:txBody>
          <a:bodyPr rtlCol="0"/>
          <a:lstStyle/>
          <a:p>
            <a:pPr rtl="0"/>
            <a:fld id="{32674CE4-FBD8-4481-AEFB-CA53E599A745}" type="slidenum">
              <a:rPr lang="tr-TR" smtClean="0"/>
              <a:t>18</a:t>
            </a:fld>
            <a:endParaRPr lang="tr-TR"/>
          </a:p>
        </p:txBody>
      </p:sp>
    </p:spTree>
    <p:extLst>
      <p:ext uri="{BB962C8B-B14F-4D97-AF65-F5344CB8AC3E}">
        <p14:creationId xmlns:p14="http://schemas.microsoft.com/office/powerpoint/2010/main" val="2147974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a:t>Ders açıklamaları kısa olmalıdır.</a:t>
            </a:r>
          </a:p>
          <a:p>
            <a:pPr rtl="0"/>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19</a:t>
            </a:fld>
            <a:endParaRPr lang="tr-TR"/>
          </a:p>
        </p:txBody>
      </p:sp>
    </p:spTree>
    <p:extLst>
      <p:ext uri="{BB962C8B-B14F-4D97-AF65-F5344CB8AC3E}">
        <p14:creationId xmlns:p14="http://schemas.microsoft.com/office/powerpoint/2010/main" val="955871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b="1" smtClean="0"/>
              <a:t>Örnek hedefler</a:t>
            </a:r>
          </a:p>
          <a:p>
            <a:pPr marL="0" indent="0" rtl="0">
              <a:buFont typeface="Arial" pitchFamily="34" charset="0"/>
              <a:buNone/>
            </a:pPr>
            <a:r>
              <a:rPr lang="tr-TR" smtClean="0"/>
              <a:t>Bu dersin ardından şunları yapabileceksiniz:</a:t>
            </a:r>
          </a:p>
          <a:p>
            <a:pPr marL="171450" indent="-171450" rtl="0">
              <a:buFont typeface="Arial" pitchFamily="34" charset="0"/>
              <a:buChar char="•"/>
            </a:pPr>
            <a:r>
              <a:rPr lang="tr-TR" smtClean="0"/>
              <a:t>Dosyaları ekip Web sunucusuna kaydetme.</a:t>
            </a:r>
          </a:p>
          <a:p>
            <a:pPr marL="171450" indent="-171450" rtl="0">
              <a:buFont typeface="Arial" pitchFamily="34" charset="0"/>
              <a:buChar char="•"/>
            </a:pPr>
            <a:r>
              <a:rPr lang="tr-TR" smtClean="0"/>
              <a:t>Dosyaları Web sunucusu üzerinde farklı konumlara taşıma.</a:t>
            </a:r>
          </a:p>
          <a:p>
            <a:pPr marL="171450" indent="-171450" rtl="0">
              <a:buFont typeface="Arial" pitchFamily="34" charset="0"/>
              <a:buChar char="•"/>
            </a:pPr>
            <a:r>
              <a:rPr lang="tr-TR" smtClean="0"/>
              <a:t>Dosyaları ekip Web sunucusunda paylaşma.</a:t>
            </a:r>
          </a:p>
          <a:p>
            <a:pPr rtl="0"/>
            <a:endParaRPr lang="tr-TR" smtClean="0"/>
          </a:p>
          <a:p>
            <a:pPr rtl="0"/>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20</a:t>
            </a:fld>
            <a:endParaRPr lang="tr-TR"/>
          </a:p>
        </p:txBody>
      </p:sp>
    </p:spTree>
    <p:extLst>
      <p:ext uri="{BB962C8B-B14F-4D97-AF65-F5344CB8AC3E}">
        <p14:creationId xmlns:p14="http://schemas.microsoft.com/office/powerpoint/2010/main" val="306944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32674CE4-FBD8-4481-AEFB-CA53E599A745}" type="slidenum">
              <a:rPr lang="tr-TR" smtClean="0"/>
              <a:t>21</a:t>
            </a:fld>
            <a:endParaRPr lang="tr-TR"/>
          </a:p>
        </p:txBody>
      </p:sp>
    </p:spTree>
    <p:extLst>
      <p:ext uri="{BB962C8B-B14F-4D97-AF65-F5344CB8AC3E}">
        <p14:creationId xmlns:p14="http://schemas.microsoft.com/office/powerpoint/2010/main" val="1390472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32674CE4-FBD8-4481-AEFB-CA53E599A745}" type="slidenum">
              <a:rPr lang="tr-TR" smtClean="0"/>
              <a:t>22</a:t>
            </a:fld>
            <a:endParaRPr lang="tr-TR"/>
          </a:p>
        </p:txBody>
      </p:sp>
    </p:spTree>
    <p:extLst>
      <p:ext uri="{BB962C8B-B14F-4D97-AF65-F5344CB8AC3E}">
        <p14:creationId xmlns:p14="http://schemas.microsoft.com/office/powerpoint/2010/main" val="498783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73367853-8120-4803-960D-54AF6C13353D}" type="datetimeFigureOut">
              <a:rPr lang="en-US" smtClean="0"/>
              <a:t>4/26/2022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21DB28CA-52F2-44A9-A3BF-2DD7B21B822F}" type="datetimeFigureOut">
              <a:rPr lang="en-US" smtClean="0"/>
              <a:t>4/26/2022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8A7F2CBF-8F3C-4370-97EA-E55B5EE7436F}" type="datetimeFigureOut">
              <a:rPr lang="en-US" smtClean="0"/>
              <a:t>4/26/2022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9" name="Dikdörtgen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3" name="Dikdörtgen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4" name="Dikdörtgen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5" name="Dikdörtgen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6" name="Dikdörtgen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7" name="Dikdörtgen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useBgFill="1">
        <p:nvSpPr>
          <p:cNvPr id="30" name="Yuvarlatılmış Dikdörtgen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useBgFill="1">
        <p:nvSpPr>
          <p:cNvPr id="31" name="Yuvarlatılmış Dikdörtgen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7" name="Dikdörtgen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10" name="Dikdörtgen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11" name="Dikdörtgen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8" name="Başlık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tr-TR" noProof="0" smtClean="0"/>
              <a:t>Asıl başlık stili için tıklatın</a:t>
            </a:r>
            <a:endParaRPr lang="tr-TR" noProof="0"/>
          </a:p>
        </p:txBody>
      </p:sp>
      <p:sp>
        <p:nvSpPr>
          <p:cNvPr id="9" name="Alt Başlık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tr-TR" noProof="0" smtClean="0"/>
              <a:t>Asıl alt başlık stilini düzenlemek için tıklayın</a:t>
            </a:r>
            <a:endParaRPr lang="tr-TR" noProof="0"/>
          </a:p>
        </p:txBody>
      </p:sp>
      <p:sp>
        <p:nvSpPr>
          <p:cNvPr id="17" name="Alt Bilgi Yer Tutucusu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tr-TR" noProof="0"/>
              <a:t>Alt bilgi ekleme</a:t>
            </a:r>
          </a:p>
        </p:txBody>
      </p:sp>
      <p:sp>
        <p:nvSpPr>
          <p:cNvPr id="28" name="Tarih Yer Tutucusu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fld id="{E8609038-EC1C-40A6-91EB-4A3D73CE9547}" type="datetime1">
              <a:rPr lang="tr-TR" smtClean="0"/>
              <a:t>26.04.2022</a:t>
            </a:fld>
            <a:endParaRPr lang="tr-TR"/>
          </a:p>
        </p:txBody>
      </p:sp>
      <p:sp>
        <p:nvSpPr>
          <p:cNvPr id="29" name="Slayt Numarası Yer Tutucusu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İçerik Yer Tutucusu 2"/>
          <p:cNvSpPr>
            <a:spLocks noGrp="1"/>
          </p:cNvSpPr>
          <p:nvPr>
            <p:ph idx="1"/>
          </p:nvPr>
        </p:nvSpPr>
        <p:spPr/>
        <p:txBody>
          <a:bodyPr rtlCol="0"/>
          <a:lstStyle>
            <a:lvl1pPr>
              <a:defRPr/>
            </a:lvl1pPr>
            <a:lvl5pPr>
              <a:defRPr/>
            </a:lvl5pPr>
            <a:lvl6pPr>
              <a:defRPr/>
            </a:lvl6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lvl1pPr>
              <a:defRPr/>
            </a:lvl1pPr>
          </a:lstStyle>
          <a:p>
            <a:fld id="{46610F96-FFD0-4BC1-86F0-D957A2A4B8C7}" type="datetime1">
              <a:rPr lang="tr-TR" smtClean="0"/>
              <a:t>26.04.2022</a:t>
            </a:fld>
            <a:endParaRPr lang="tr-TR"/>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tr-TR" noProof="0" smtClean="0"/>
              <a:t>Asıl başlık stili için tıklatın</a:t>
            </a:r>
            <a:endParaRPr kumimoji="0" lang="tr-TR" noProof="0"/>
          </a:p>
        </p:txBody>
      </p:sp>
      <p:sp>
        <p:nvSpPr>
          <p:cNvPr id="3" name="Metin Yer Tutucusu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tr-TR" noProof="0" smtClean="0"/>
              <a:t>Asıl metin stillerini düzenle</a:t>
            </a:r>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lvl1pPr>
              <a:defRPr/>
            </a:lvl1pPr>
          </a:lstStyle>
          <a:p>
            <a:fld id="{FF56EF26-BBDF-4885-BB66-53FDFCADA69E}" type="datetime1">
              <a:rPr lang="tr-TR" smtClean="0"/>
              <a:t>26.04.2022</a:t>
            </a:fld>
            <a:endParaRPr lang="tr-TR"/>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İçerik Yer Tutucusu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4" name="İçerik Yer Tutucusu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6" name="Alt Bilgi Yer Tutucusu 5"/>
          <p:cNvSpPr>
            <a:spLocks noGrp="1"/>
          </p:cNvSpPr>
          <p:nvPr>
            <p:ph type="ftr" sz="quarter" idx="11"/>
          </p:nvPr>
        </p:nvSpPr>
        <p:spPr/>
        <p:txBody>
          <a:bodyPr rtlCol="0"/>
          <a:lstStyle/>
          <a:p>
            <a:pPr rtl="0"/>
            <a:r>
              <a:rPr lang="tr-TR" noProof="0"/>
              <a:t>Alt bilgi ekleme</a:t>
            </a:r>
          </a:p>
        </p:txBody>
      </p:sp>
      <p:sp>
        <p:nvSpPr>
          <p:cNvPr id="5" name="Tarih Yer Tutucusu 4"/>
          <p:cNvSpPr>
            <a:spLocks noGrp="1"/>
          </p:cNvSpPr>
          <p:nvPr>
            <p:ph type="dt" sz="half" idx="10"/>
          </p:nvPr>
        </p:nvSpPr>
        <p:spPr/>
        <p:txBody>
          <a:bodyPr rtlCol="0"/>
          <a:lstStyle>
            <a:lvl1pPr>
              <a:defRPr/>
            </a:lvl1pPr>
          </a:lstStyle>
          <a:p>
            <a:fld id="{A84B813B-74D5-4B4F-94CB-6CD8395E9845}" type="datetime1">
              <a:rPr lang="tr-TR" smtClean="0"/>
              <a:t>26.04.2022</a:t>
            </a:fld>
            <a:endParaRPr lang="tr-TR"/>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08000" y="1143000"/>
            <a:ext cx="11176000" cy="1069848"/>
          </a:xfrm>
        </p:spPr>
        <p:txBody>
          <a:bodyPr rtlCol="0" anchor="ctr"/>
          <a:lstStyle>
            <a:lvl1pPr>
              <a:defRPr sz="4000" b="0" i="0" cap="none" baseline="0"/>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5" name="İçerik Yer Tutucusu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4" name="Metin Yer Tutucusu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6" name="İçerik Yer Tutucusu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28" name="Alt Bilgi Yer Tutucusu 27"/>
          <p:cNvSpPr>
            <a:spLocks noGrp="1"/>
          </p:cNvSpPr>
          <p:nvPr>
            <p:ph type="ftr" sz="quarter" idx="12"/>
          </p:nvPr>
        </p:nvSpPr>
        <p:spPr/>
        <p:txBody>
          <a:bodyPr rtlCol="0"/>
          <a:lstStyle/>
          <a:p>
            <a:pPr rtl="0"/>
            <a:r>
              <a:rPr lang="tr-TR" noProof="0"/>
              <a:t>Alt bilgi ekleme</a:t>
            </a:r>
          </a:p>
        </p:txBody>
      </p:sp>
      <p:sp>
        <p:nvSpPr>
          <p:cNvPr id="26" name="Tarih Yer Tutucusu 25"/>
          <p:cNvSpPr>
            <a:spLocks noGrp="1"/>
          </p:cNvSpPr>
          <p:nvPr>
            <p:ph type="dt" sz="half" idx="10"/>
          </p:nvPr>
        </p:nvSpPr>
        <p:spPr/>
        <p:txBody>
          <a:bodyPr rtlCol="0"/>
          <a:lstStyle>
            <a:lvl1pPr>
              <a:defRPr/>
            </a:lvl1pPr>
          </a:lstStyle>
          <a:p>
            <a:fld id="{B72EC71D-25AD-4A7C-AB6C-E63D5EDA9366}" type="datetime1">
              <a:rPr lang="tr-TR" smtClean="0"/>
              <a:t>26.04.2022</a:t>
            </a:fld>
            <a:endParaRPr lang="tr-TR"/>
          </a:p>
        </p:txBody>
      </p:sp>
      <p:sp>
        <p:nvSpPr>
          <p:cNvPr id="27" name="Slayt Numarası Yer Tutucusu 26"/>
          <p:cNvSpPr>
            <a:spLocks noGrp="1"/>
          </p:cNvSpPr>
          <p:nvPr>
            <p:ph type="sldNum" sz="quarter" idx="11"/>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tr-TR" noProof="0" smtClean="0"/>
              <a:t>Asıl başlık stili için tıklatın</a:t>
            </a:r>
            <a:endParaRPr lang="tr-TR" noProof="0"/>
          </a:p>
        </p:txBody>
      </p:sp>
      <p:sp>
        <p:nvSpPr>
          <p:cNvPr id="4" name="Alt Bilgi Yer Tutucusu 3"/>
          <p:cNvSpPr>
            <a:spLocks noGrp="1"/>
          </p:cNvSpPr>
          <p:nvPr>
            <p:ph type="ftr" sz="quarter" idx="11"/>
          </p:nvPr>
        </p:nvSpPr>
        <p:spPr>
          <a:xfrm>
            <a:off x="7010400" y="612648"/>
            <a:ext cx="1767840" cy="457200"/>
          </a:xfrm>
        </p:spPr>
        <p:txBody>
          <a:bodyPr rtlCol="0"/>
          <a:lstStyle/>
          <a:p>
            <a:pPr rtl="0"/>
            <a:r>
              <a:rPr lang="tr-TR" noProof="0"/>
              <a:t>Alt bilgi ekleme</a:t>
            </a:r>
          </a:p>
        </p:txBody>
      </p:sp>
      <p:sp>
        <p:nvSpPr>
          <p:cNvPr id="3" name="Tarih Yer Tutucusu 2"/>
          <p:cNvSpPr>
            <a:spLocks noGrp="1"/>
          </p:cNvSpPr>
          <p:nvPr>
            <p:ph type="dt" sz="half" idx="10"/>
          </p:nvPr>
        </p:nvSpPr>
        <p:spPr>
          <a:xfrm>
            <a:off x="8778240" y="612648"/>
            <a:ext cx="1276352" cy="457200"/>
          </a:xfrm>
        </p:spPr>
        <p:txBody>
          <a:bodyPr rtlCol="0"/>
          <a:lstStyle>
            <a:lvl1pPr>
              <a:defRPr/>
            </a:lvl1pPr>
          </a:lstStyle>
          <a:p>
            <a:fld id="{851036E3-487C-41B5-92E9-47E0F0B9591B}" type="datetime1">
              <a:rPr lang="tr-TR" smtClean="0"/>
              <a:t>26.04.2022</a:t>
            </a:fld>
            <a:endParaRPr lang="tr-TR"/>
          </a:p>
        </p:txBody>
      </p:sp>
      <p:sp>
        <p:nvSpPr>
          <p:cNvPr id="5" name="Slayt Numarası Yer Tutucusu 4"/>
          <p:cNvSpPr>
            <a:spLocks noGrp="1"/>
          </p:cNvSpPr>
          <p:nvPr>
            <p:ph type="sldNum" sz="quarter" idx="12"/>
          </p:nvPr>
        </p:nvSpPr>
        <p:spPr>
          <a:xfrm>
            <a:off x="10899648" y="2272"/>
            <a:ext cx="1016000" cy="365760"/>
          </a:xfrm>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r>
              <a:rPr lang="tr-TR" noProof="0"/>
              <a:t>Alt bilgi ekleme</a:t>
            </a:r>
          </a:p>
        </p:txBody>
      </p:sp>
      <p:sp>
        <p:nvSpPr>
          <p:cNvPr id="2" name="Tarih Yer Tutucusu 1"/>
          <p:cNvSpPr>
            <a:spLocks noGrp="1"/>
          </p:cNvSpPr>
          <p:nvPr>
            <p:ph type="dt" sz="half" idx="10"/>
          </p:nvPr>
        </p:nvSpPr>
        <p:spPr/>
        <p:txBody>
          <a:bodyPr rtlCol="0"/>
          <a:lstStyle>
            <a:lvl1pPr>
              <a:defRPr/>
            </a:lvl1pPr>
          </a:lstStyle>
          <a:p>
            <a:fld id="{E7730CD3-31CA-47BB-8FC4-9AA93086A77D}" type="datetime1">
              <a:rPr lang="tr-TR" smtClean="0"/>
              <a:t>26.04.2022</a:t>
            </a:fld>
            <a:endParaRPr lang="tr-TR"/>
          </a:p>
        </p:txBody>
      </p:sp>
      <p:sp>
        <p:nvSpPr>
          <p:cNvPr id="4" name="Slayt Numarası Yer Tutucusu 3"/>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tr-TR" noProof="0"/>
              <a:t>Asıl başlık stilini düzenle</a:t>
            </a:r>
          </a:p>
        </p:txBody>
      </p:sp>
      <p:sp>
        <p:nvSpPr>
          <p:cNvPr id="4" name="İçerik Yer Tutucusu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3" name="Metin Yer Tutucusu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a:t>Alt bilgi ekleme</a:t>
            </a:r>
          </a:p>
        </p:txBody>
      </p:sp>
      <p:sp>
        <p:nvSpPr>
          <p:cNvPr id="5" name="Tarih Yer Tutucusu 4"/>
          <p:cNvSpPr>
            <a:spLocks noGrp="1"/>
          </p:cNvSpPr>
          <p:nvPr>
            <p:ph type="dt" sz="half" idx="10"/>
          </p:nvPr>
        </p:nvSpPr>
        <p:spPr/>
        <p:txBody>
          <a:bodyPr rtlCol="0"/>
          <a:lstStyle>
            <a:lvl1pPr>
              <a:defRPr/>
            </a:lvl1pPr>
          </a:lstStyle>
          <a:p>
            <a:fld id="{90C5B609-EC73-4CF8-A564-D90D0E54FA36}" type="datetime1">
              <a:rPr lang="tr-TR" smtClean="0"/>
              <a:t>26.04.2022</a:t>
            </a:fld>
            <a:endParaRPr lang="tr-TR"/>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897B1D58-9C70-48FF-B536-18C1FA299396}" type="datetimeFigureOut">
              <a:rPr lang="en-US" smtClean="0"/>
              <a:t>4/26/2022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tr-TR" noProof="0" smtClean="0"/>
              <a:t>Asıl başlık stili için tıklatın</a:t>
            </a:r>
            <a:endParaRPr lang="tr-TR" noProof="0"/>
          </a:p>
        </p:txBody>
      </p:sp>
      <p:sp>
        <p:nvSpPr>
          <p:cNvPr id="3" name="Resim Yer Tutucusu 2" descr="Resim eklemek için boş yer tutucu. Yer tutucuya tıklayın ve eklemek istediğiniz resmi seçin"/>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tr-TR" noProof="0" smtClean="0"/>
              <a:t>Resim eklemek için simgeyi tıklatın</a:t>
            </a:r>
            <a:endParaRPr kumimoji="0" lang="tr-TR" noProof="0"/>
          </a:p>
        </p:txBody>
      </p:sp>
      <p:sp>
        <p:nvSpPr>
          <p:cNvPr id="4" name="Metin Yer Tutucusu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ct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a:t>Alt bilgi ekleme</a:t>
            </a:r>
          </a:p>
        </p:txBody>
      </p:sp>
      <p:sp>
        <p:nvSpPr>
          <p:cNvPr id="5" name="Tarih Yer Tutucusu 4"/>
          <p:cNvSpPr>
            <a:spLocks noGrp="1"/>
          </p:cNvSpPr>
          <p:nvPr>
            <p:ph type="dt" sz="half" idx="10"/>
          </p:nvPr>
        </p:nvSpPr>
        <p:spPr/>
        <p:txBody>
          <a:bodyPr rtlCol="0"/>
          <a:lstStyle>
            <a:lvl1pPr>
              <a:defRPr/>
            </a:lvl1pPr>
          </a:lstStyle>
          <a:p>
            <a:fld id="{D85D7756-B745-4648-9348-5BA7D8FC560E}" type="datetime1">
              <a:rPr lang="tr-TR" smtClean="0"/>
              <a:t>26.04.2022</a:t>
            </a:fld>
            <a:endParaRPr lang="tr-TR"/>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Dikey Metin Yer Tutucusu 2"/>
          <p:cNvSpPr>
            <a:spLocks noGrp="1"/>
          </p:cNvSpPr>
          <p:nvPr>
            <p:ph type="body" orient="vert" idx="1"/>
          </p:nvPr>
        </p:nvSpPr>
        <p:spPr/>
        <p:txBody>
          <a:bodyPr vert="eaVert" rtlCol="0"/>
          <a:lstStyle>
            <a:lvl1pPr>
              <a:defRPr/>
            </a:lvl1pPr>
            <a:lvl5pPr>
              <a:defRPr/>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lvl1pPr>
              <a:defRPr/>
            </a:lvl1pPr>
          </a:lstStyle>
          <a:p>
            <a:fld id="{443DEEBB-C631-4BE4-9EB9-151005B5892D}" type="datetime1">
              <a:rPr lang="tr-TR" smtClean="0"/>
              <a:t>26.04.2022</a:t>
            </a:fld>
            <a:endParaRPr lang="tr-TR"/>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9042400" y="1143000"/>
            <a:ext cx="2540000" cy="5448300"/>
          </a:xfrm>
        </p:spPr>
        <p:txBody>
          <a:bodyPr vert="eaVert" rtlCol="0"/>
          <a:lstStyle>
            <a:lvl1pPr>
              <a:defRPr/>
            </a:lvl1pPr>
          </a:lstStyle>
          <a:p>
            <a:pPr rtl="0"/>
            <a:r>
              <a:rPr lang="tr-TR" noProof="0"/>
              <a:t>Asıl başlık stilini düzenle</a:t>
            </a:r>
          </a:p>
        </p:txBody>
      </p:sp>
      <p:sp>
        <p:nvSpPr>
          <p:cNvPr id="3" name="Dikey Metin Yer Tutucusu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tr-TR" noProof="0"/>
              <a:t>Asıl metin stillerini düzenlemek için tıklayın</a:t>
            </a:r>
          </a:p>
          <a:p>
            <a:pPr lvl="1" rtl="0" eaLnBrk="1" latinLnBrk="0" hangingPunct="1"/>
            <a:r>
              <a:rPr lang="tr-TR" noProof="0"/>
              <a:t>İkinci düzey</a:t>
            </a:r>
          </a:p>
          <a:p>
            <a:pPr lvl="2" rtl="0" eaLnBrk="1" latinLnBrk="0" hangingPunct="1"/>
            <a:r>
              <a:rPr lang="tr-TR" noProof="0"/>
              <a:t>Üçüncü düzey</a:t>
            </a:r>
          </a:p>
          <a:p>
            <a:pPr lvl="3" rtl="0" eaLnBrk="1" latinLnBrk="0" hangingPunct="1"/>
            <a:r>
              <a:rPr lang="tr-TR" noProof="0"/>
              <a:t>Dördüncü düzey</a:t>
            </a:r>
          </a:p>
          <a:p>
            <a:pPr lvl="4" rtl="0" eaLnBrk="1" latinLnBrk="0" hangingPunct="1"/>
            <a:r>
              <a:rPr lang="tr-TR" noProof="0"/>
              <a:t>Beşinci düzey</a:t>
            </a:r>
            <a:endParaRPr kumimoji="0" lang="tr-TR" noProof="0"/>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lvl1pPr>
              <a:defRPr/>
            </a:lvl1pPr>
          </a:lstStyle>
          <a:p>
            <a:fld id="{C76B82DB-6D5C-486A-98D3-E008B7673553}" type="datetime1">
              <a:rPr lang="tr-TR" smtClean="0"/>
              <a:t>26.04.2022</a:t>
            </a:fld>
            <a:endParaRPr lang="tr-TR"/>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9" name="Dikdörtgen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3" name="Dikdörtgen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4" name="Dikdörtgen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5" name="Dikdörtgen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6" name="Dikdörtgen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7" name="Dikdörtgen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useBgFill="1">
        <p:nvSpPr>
          <p:cNvPr id="30" name="Yuvarlatılmış Dikdörtgen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useBgFill="1">
        <p:nvSpPr>
          <p:cNvPr id="31" name="Yuvarlatılmış Dikdörtgen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7" name="Dikdörtgen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10" name="Dikdörtgen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11" name="Dikdörtgen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8" name="Başlık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tr-TR" noProof="0" smtClean="0"/>
              <a:t>Asıl başlık stili için tıklatın</a:t>
            </a:r>
            <a:endParaRPr lang="tr-TR" noProof="0"/>
          </a:p>
        </p:txBody>
      </p:sp>
      <p:sp>
        <p:nvSpPr>
          <p:cNvPr id="9" name="Alt Başlık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tr-TR" noProof="0" smtClean="0"/>
              <a:t>Asıl alt başlık stilini düzenlemek için tıklayın</a:t>
            </a:r>
            <a:endParaRPr lang="tr-TR" noProof="0"/>
          </a:p>
        </p:txBody>
      </p:sp>
      <p:sp>
        <p:nvSpPr>
          <p:cNvPr id="17" name="Alt Bilgi Yer Tutucusu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tr-TR" noProof="0"/>
              <a:t>Alt bilgi ekleme</a:t>
            </a:r>
          </a:p>
        </p:txBody>
      </p:sp>
      <p:sp>
        <p:nvSpPr>
          <p:cNvPr id="28" name="Tarih Yer Tutucusu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fld id="{E8609038-EC1C-40A6-91EB-4A3D73CE9547}" type="datetime1">
              <a:rPr lang="tr-TR" smtClean="0"/>
              <a:t>26.04.2022</a:t>
            </a:fld>
            <a:endParaRPr lang="tr-TR"/>
          </a:p>
        </p:txBody>
      </p:sp>
      <p:sp>
        <p:nvSpPr>
          <p:cNvPr id="29" name="Slayt Numarası Yer Tutucusu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İçerik Yer Tutucusu 2"/>
          <p:cNvSpPr>
            <a:spLocks noGrp="1"/>
          </p:cNvSpPr>
          <p:nvPr>
            <p:ph idx="1"/>
          </p:nvPr>
        </p:nvSpPr>
        <p:spPr/>
        <p:txBody>
          <a:bodyPr rtlCol="0"/>
          <a:lstStyle>
            <a:lvl1pPr>
              <a:defRPr/>
            </a:lvl1pPr>
            <a:lvl5pPr>
              <a:defRPr/>
            </a:lvl5pPr>
            <a:lvl6pPr>
              <a:defRPr/>
            </a:lvl6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lvl1pPr>
              <a:defRPr/>
            </a:lvl1pPr>
          </a:lstStyle>
          <a:p>
            <a:fld id="{46610F96-FFD0-4BC1-86F0-D957A2A4B8C7}" type="datetime1">
              <a:rPr lang="tr-TR" smtClean="0"/>
              <a:t>26.04.2022</a:t>
            </a:fld>
            <a:endParaRPr lang="tr-TR"/>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tr-TR" noProof="0" smtClean="0"/>
              <a:t>Asıl başlık stili için tıklatın</a:t>
            </a:r>
            <a:endParaRPr kumimoji="0" lang="tr-TR" noProof="0"/>
          </a:p>
        </p:txBody>
      </p:sp>
      <p:sp>
        <p:nvSpPr>
          <p:cNvPr id="3" name="Metin Yer Tutucusu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tr-TR" noProof="0" smtClean="0"/>
              <a:t>Asıl metin stillerini düzenle</a:t>
            </a:r>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lvl1pPr>
              <a:defRPr/>
            </a:lvl1pPr>
          </a:lstStyle>
          <a:p>
            <a:fld id="{FF56EF26-BBDF-4885-BB66-53FDFCADA69E}" type="datetime1">
              <a:rPr lang="tr-TR" smtClean="0"/>
              <a:t>26.04.2022</a:t>
            </a:fld>
            <a:endParaRPr lang="tr-TR"/>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İçerik Yer Tutucusu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4" name="İçerik Yer Tutucusu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6" name="Alt Bilgi Yer Tutucusu 5"/>
          <p:cNvSpPr>
            <a:spLocks noGrp="1"/>
          </p:cNvSpPr>
          <p:nvPr>
            <p:ph type="ftr" sz="quarter" idx="11"/>
          </p:nvPr>
        </p:nvSpPr>
        <p:spPr/>
        <p:txBody>
          <a:bodyPr rtlCol="0"/>
          <a:lstStyle/>
          <a:p>
            <a:pPr rtl="0"/>
            <a:r>
              <a:rPr lang="tr-TR" noProof="0"/>
              <a:t>Alt bilgi ekleme</a:t>
            </a:r>
          </a:p>
        </p:txBody>
      </p:sp>
      <p:sp>
        <p:nvSpPr>
          <p:cNvPr id="5" name="Tarih Yer Tutucusu 4"/>
          <p:cNvSpPr>
            <a:spLocks noGrp="1"/>
          </p:cNvSpPr>
          <p:nvPr>
            <p:ph type="dt" sz="half" idx="10"/>
          </p:nvPr>
        </p:nvSpPr>
        <p:spPr/>
        <p:txBody>
          <a:bodyPr rtlCol="0"/>
          <a:lstStyle>
            <a:lvl1pPr>
              <a:defRPr/>
            </a:lvl1pPr>
          </a:lstStyle>
          <a:p>
            <a:fld id="{A84B813B-74D5-4B4F-94CB-6CD8395E9845}" type="datetime1">
              <a:rPr lang="tr-TR" smtClean="0"/>
              <a:t>26.04.2022</a:t>
            </a:fld>
            <a:endParaRPr lang="tr-TR"/>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08000" y="1143000"/>
            <a:ext cx="11176000" cy="1069848"/>
          </a:xfrm>
        </p:spPr>
        <p:txBody>
          <a:bodyPr rtlCol="0" anchor="ctr"/>
          <a:lstStyle>
            <a:lvl1pPr>
              <a:defRPr sz="4000" b="0" i="0" cap="none" baseline="0"/>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5" name="İçerik Yer Tutucusu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4" name="Metin Yer Tutucusu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6" name="İçerik Yer Tutucusu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28" name="Alt Bilgi Yer Tutucusu 27"/>
          <p:cNvSpPr>
            <a:spLocks noGrp="1"/>
          </p:cNvSpPr>
          <p:nvPr>
            <p:ph type="ftr" sz="quarter" idx="12"/>
          </p:nvPr>
        </p:nvSpPr>
        <p:spPr/>
        <p:txBody>
          <a:bodyPr rtlCol="0"/>
          <a:lstStyle/>
          <a:p>
            <a:pPr rtl="0"/>
            <a:r>
              <a:rPr lang="tr-TR" noProof="0"/>
              <a:t>Alt bilgi ekleme</a:t>
            </a:r>
          </a:p>
        </p:txBody>
      </p:sp>
      <p:sp>
        <p:nvSpPr>
          <p:cNvPr id="26" name="Tarih Yer Tutucusu 25"/>
          <p:cNvSpPr>
            <a:spLocks noGrp="1"/>
          </p:cNvSpPr>
          <p:nvPr>
            <p:ph type="dt" sz="half" idx="10"/>
          </p:nvPr>
        </p:nvSpPr>
        <p:spPr/>
        <p:txBody>
          <a:bodyPr rtlCol="0"/>
          <a:lstStyle>
            <a:lvl1pPr>
              <a:defRPr/>
            </a:lvl1pPr>
          </a:lstStyle>
          <a:p>
            <a:fld id="{B72EC71D-25AD-4A7C-AB6C-E63D5EDA9366}" type="datetime1">
              <a:rPr lang="tr-TR" smtClean="0"/>
              <a:t>26.04.2022</a:t>
            </a:fld>
            <a:endParaRPr lang="tr-TR"/>
          </a:p>
        </p:txBody>
      </p:sp>
      <p:sp>
        <p:nvSpPr>
          <p:cNvPr id="27" name="Slayt Numarası Yer Tutucusu 26"/>
          <p:cNvSpPr>
            <a:spLocks noGrp="1"/>
          </p:cNvSpPr>
          <p:nvPr>
            <p:ph type="sldNum" sz="quarter" idx="11"/>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tr-TR" noProof="0" smtClean="0"/>
              <a:t>Asıl başlık stili için tıklatın</a:t>
            </a:r>
            <a:endParaRPr lang="tr-TR" noProof="0"/>
          </a:p>
        </p:txBody>
      </p:sp>
      <p:sp>
        <p:nvSpPr>
          <p:cNvPr id="4" name="Alt Bilgi Yer Tutucusu 3"/>
          <p:cNvSpPr>
            <a:spLocks noGrp="1"/>
          </p:cNvSpPr>
          <p:nvPr>
            <p:ph type="ftr" sz="quarter" idx="11"/>
          </p:nvPr>
        </p:nvSpPr>
        <p:spPr>
          <a:xfrm>
            <a:off x="7010400" y="612648"/>
            <a:ext cx="1767840" cy="457200"/>
          </a:xfrm>
        </p:spPr>
        <p:txBody>
          <a:bodyPr rtlCol="0"/>
          <a:lstStyle/>
          <a:p>
            <a:pPr rtl="0"/>
            <a:r>
              <a:rPr lang="tr-TR" noProof="0"/>
              <a:t>Alt bilgi ekleme</a:t>
            </a:r>
          </a:p>
        </p:txBody>
      </p:sp>
      <p:sp>
        <p:nvSpPr>
          <p:cNvPr id="3" name="Tarih Yer Tutucusu 2"/>
          <p:cNvSpPr>
            <a:spLocks noGrp="1"/>
          </p:cNvSpPr>
          <p:nvPr>
            <p:ph type="dt" sz="half" idx="10"/>
          </p:nvPr>
        </p:nvSpPr>
        <p:spPr>
          <a:xfrm>
            <a:off x="8778240" y="612648"/>
            <a:ext cx="1276352" cy="457200"/>
          </a:xfrm>
        </p:spPr>
        <p:txBody>
          <a:bodyPr rtlCol="0"/>
          <a:lstStyle>
            <a:lvl1pPr>
              <a:defRPr/>
            </a:lvl1pPr>
          </a:lstStyle>
          <a:p>
            <a:fld id="{851036E3-487C-41B5-92E9-47E0F0B9591B}" type="datetime1">
              <a:rPr lang="tr-TR" smtClean="0"/>
              <a:t>26.04.2022</a:t>
            </a:fld>
            <a:endParaRPr lang="tr-TR"/>
          </a:p>
        </p:txBody>
      </p:sp>
      <p:sp>
        <p:nvSpPr>
          <p:cNvPr id="5" name="Slayt Numarası Yer Tutucusu 4"/>
          <p:cNvSpPr>
            <a:spLocks noGrp="1"/>
          </p:cNvSpPr>
          <p:nvPr>
            <p:ph type="sldNum" sz="quarter" idx="12"/>
          </p:nvPr>
        </p:nvSpPr>
        <p:spPr>
          <a:xfrm>
            <a:off x="10899648" y="2272"/>
            <a:ext cx="1016000" cy="365760"/>
          </a:xfrm>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r>
              <a:rPr lang="tr-TR" noProof="0"/>
              <a:t>Alt bilgi ekleme</a:t>
            </a:r>
          </a:p>
        </p:txBody>
      </p:sp>
      <p:sp>
        <p:nvSpPr>
          <p:cNvPr id="2" name="Tarih Yer Tutucusu 1"/>
          <p:cNvSpPr>
            <a:spLocks noGrp="1"/>
          </p:cNvSpPr>
          <p:nvPr>
            <p:ph type="dt" sz="half" idx="10"/>
          </p:nvPr>
        </p:nvSpPr>
        <p:spPr/>
        <p:txBody>
          <a:bodyPr rtlCol="0"/>
          <a:lstStyle>
            <a:lvl1pPr>
              <a:defRPr/>
            </a:lvl1pPr>
          </a:lstStyle>
          <a:p>
            <a:fld id="{E7730CD3-31CA-47BB-8FC4-9AA93086A77D}" type="datetime1">
              <a:rPr lang="tr-TR" smtClean="0"/>
              <a:t>26.04.2022</a:t>
            </a:fld>
            <a:endParaRPr lang="tr-TR"/>
          </a:p>
        </p:txBody>
      </p:sp>
      <p:sp>
        <p:nvSpPr>
          <p:cNvPr id="4" name="Slayt Numarası Yer Tutucusu 3"/>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4AF9F817-190E-4E38-B629-CAEB95238E3E}" type="datetimeFigureOut">
              <a:rPr lang="en-US" smtClean="0"/>
              <a:t>4/26/2022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tr-TR" noProof="0"/>
              <a:t>Asıl başlık stilini düzenle</a:t>
            </a:r>
          </a:p>
        </p:txBody>
      </p:sp>
      <p:sp>
        <p:nvSpPr>
          <p:cNvPr id="4" name="İçerik Yer Tutucusu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3" name="Metin Yer Tutucusu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a:t>Alt bilgi ekleme</a:t>
            </a:r>
          </a:p>
        </p:txBody>
      </p:sp>
      <p:sp>
        <p:nvSpPr>
          <p:cNvPr id="5" name="Tarih Yer Tutucusu 4"/>
          <p:cNvSpPr>
            <a:spLocks noGrp="1"/>
          </p:cNvSpPr>
          <p:nvPr>
            <p:ph type="dt" sz="half" idx="10"/>
          </p:nvPr>
        </p:nvSpPr>
        <p:spPr/>
        <p:txBody>
          <a:bodyPr rtlCol="0"/>
          <a:lstStyle>
            <a:lvl1pPr>
              <a:defRPr/>
            </a:lvl1pPr>
          </a:lstStyle>
          <a:p>
            <a:fld id="{90C5B609-EC73-4CF8-A564-D90D0E54FA36}" type="datetime1">
              <a:rPr lang="tr-TR" smtClean="0"/>
              <a:t>26.04.2022</a:t>
            </a:fld>
            <a:endParaRPr lang="tr-TR"/>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tr-TR" noProof="0" smtClean="0"/>
              <a:t>Asıl başlık stili için tıklatın</a:t>
            </a:r>
            <a:endParaRPr lang="tr-TR" noProof="0"/>
          </a:p>
        </p:txBody>
      </p:sp>
      <p:sp>
        <p:nvSpPr>
          <p:cNvPr id="3" name="Resim Yer Tutucusu 2" descr="Resim eklemek için boş yer tutucu. Yer tutucuya tıklayın ve eklemek istediğiniz resmi seçin"/>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tr-TR" noProof="0" smtClean="0"/>
              <a:t>Resim eklemek için simgeyi tıklatın</a:t>
            </a:r>
            <a:endParaRPr kumimoji="0" lang="tr-TR" noProof="0"/>
          </a:p>
        </p:txBody>
      </p:sp>
      <p:sp>
        <p:nvSpPr>
          <p:cNvPr id="4" name="Metin Yer Tutucusu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ct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a:t>Alt bilgi ekleme</a:t>
            </a:r>
          </a:p>
        </p:txBody>
      </p:sp>
      <p:sp>
        <p:nvSpPr>
          <p:cNvPr id="5" name="Tarih Yer Tutucusu 4"/>
          <p:cNvSpPr>
            <a:spLocks noGrp="1"/>
          </p:cNvSpPr>
          <p:nvPr>
            <p:ph type="dt" sz="half" idx="10"/>
          </p:nvPr>
        </p:nvSpPr>
        <p:spPr/>
        <p:txBody>
          <a:bodyPr rtlCol="0"/>
          <a:lstStyle>
            <a:lvl1pPr>
              <a:defRPr/>
            </a:lvl1pPr>
          </a:lstStyle>
          <a:p>
            <a:fld id="{D85D7756-B745-4648-9348-5BA7D8FC560E}" type="datetime1">
              <a:rPr lang="tr-TR" smtClean="0"/>
              <a:t>26.04.2022</a:t>
            </a:fld>
            <a:endParaRPr lang="tr-TR"/>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Dikey Metin Yer Tutucusu 2"/>
          <p:cNvSpPr>
            <a:spLocks noGrp="1"/>
          </p:cNvSpPr>
          <p:nvPr>
            <p:ph type="body" orient="vert" idx="1"/>
          </p:nvPr>
        </p:nvSpPr>
        <p:spPr/>
        <p:txBody>
          <a:bodyPr vert="eaVert" rtlCol="0"/>
          <a:lstStyle>
            <a:lvl1pPr>
              <a:defRPr/>
            </a:lvl1pPr>
            <a:lvl5pPr>
              <a:defRPr/>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lvl1pPr>
              <a:defRPr/>
            </a:lvl1pPr>
          </a:lstStyle>
          <a:p>
            <a:fld id="{443DEEBB-C631-4BE4-9EB9-151005B5892D}" type="datetime1">
              <a:rPr lang="tr-TR" smtClean="0"/>
              <a:t>26.04.2022</a:t>
            </a:fld>
            <a:endParaRPr lang="tr-TR"/>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9042400" y="1143000"/>
            <a:ext cx="2540000" cy="5448300"/>
          </a:xfrm>
        </p:spPr>
        <p:txBody>
          <a:bodyPr vert="eaVert" rtlCol="0"/>
          <a:lstStyle>
            <a:lvl1pPr>
              <a:defRPr/>
            </a:lvl1pPr>
          </a:lstStyle>
          <a:p>
            <a:pPr rtl="0"/>
            <a:r>
              <a:rPr lang="tr-TR" noProof="0"/>
              <a:t>Asıl başlık stilini düzenle</a:t>
            </a:r>
          </a:p>
        </p:txBody>
      </p:sp>
      <p:sp>
        <p:nvSpPr>
          <p:cNvPr id="3" name="Dikey Metin Yer Tutucusu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tr-TR" noProof="0"/>
              <a:t>Asıl metin stillerini düzenlemek için tıklayın</a:t>
            </a:r>
          </a:p>
          <a:p>
            <a:pPr lvl="1" rtl="0" eaLnBrk="1" latinLnBrk="0" hangingPunct="1"/>
            <a:r>
              <a:rPr lang="tr-TR" noProof="0"/>
              <a:t>İkinci düzey</a:t>
            </a:r>
          </a:p>
          <a:p>
            <a:pPr lvl="2" rtl="0" eaLnBrk="1" latinLnBrk="0" hangingPunct="1"/>
            <a:r>
              <a:rPr lang="tr-TR" noProof="0"/>
              <a:t>Üçüncü düzey</a:t>
            </a:r>
          </a:p>
          <a:p>
            <a:pPr lvl="3" rtl="0" eaLnBrk="1" latinLnBrk="0" hangingPunct="1"/>
            <a:r>
              <a:rPr lang="tr-TR" noProof="0"/>
              <a:t>Dördüncü düzey</a:t>
            </a:r>
          </a:p>
          <a:p>
            <a:pPr lvl="4" rtl="0" eaLnBrk="1" latinLnBrk="0" hangingPunct="1"/>
            <a:r>
              <a:rPr lang="tr-TR" noProof="0"/>
              <a:t>Beşinci düzey</a:t>
            </a:r>
            <a:endParaRPr kumimoji="0" lang="tr-TR" noProof="0"/>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lvl1pPr>
              <a:defRPr/>
            </a:lvl1pPr>
          </a:lstStyle>
          <a:p>
            <a:fld id="{C76B82DB-6D5C-486A-98D3-E008B7673553}" type="datetime1">
              <a:rPr lang="tr-TR" smtClean="0"/>
              <a:t>26.04.2022</a:t>
            </a:fld>
            <a:endParaRPr lang="tr-TR"/>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9" name="Dikdörtgen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3" name="Dikdörtgen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4" name="Dikdörtgen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5" name="Dikdörtgen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6" name="Dikdörtgen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7" name="Dikdörtgen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useBgFill="1">
        <p:nvSpPr>
          <p:cNvPr id="30" name="Yuvarlatılmış Dikdörtgen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useBgFill="1">
        <p:nvSpPr>
          <p:cNvPr id="31" name="Yuvarlatılmış Dikdörtgen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7" name="Dikdörtgen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10" name="Dikdörtgen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11" name="Dikdörtgen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8" name="Başlık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tr-TR" noProof="0" smtClean="0"/>
              <a:t>Asıl başlık stili için tıklatın</a:t>
            </a:r>
            <a:endParaRPr lang="tr-TR" noProof="0"/>
          </a:p>
        </p:txBody>
      </p:sp>
      <p:sp>
        <p:nvSpPr>
          <p:cNvPr id="9" name="Alt Başlık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tr-TR" noProof="0" smtClean="0"/>
              <a:t>Asıl alt başlık stilini düzenlemek için tıklayın</a:t>
            </a:r>
            <a:endParaRPr lang="tr-TR" noProof="0"/>
          </a:p>
        </p:txBody>
      </p:sp>
      <p:sp>
        <p:nvSpPr>
          <p:cNvPr id="17" name="Alt Bilgi Yer Tutucusu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tr-TR" noProof="0"/>
              <a:t>Alt bilgi ekleme</a:t>
            </a:r>
          </a:p>
        </p:txBody>
      </p:sp>
      <p:sp>
        <p:nvSpPr>
          <p:cNvPr id="28" name="Tarih Yer Tutucusu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fld id="{E8609038-EC1C-40A6-91EB-4A3D73CE9547}" type="datetime1">
              <a:rPr lang="tr-TR" smtClean="0"/>
              <a:t>26.04.2022</a:t>
            </a:fld>
            <a:endParaRPr lang="tr-TR"/>
          </a:p>
        </p:txBody>
      </p:sp>
      <p:sp>
        <p:nvSpPr>
          <p:cNvPr id="29" name="Slayt Numarası Yer Tutucusu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İçerik Yer Tutucusu 2"/>
          <p:cNvSpPr>
            <a:spLocks noGrp="1"/>
          </p:cNvSpPr>
          <p:nvPr>
            <p:ph idx="1"/>
          </p:nvPr>
        </p:nvSpPr>
        <p:spPr/>
        <p:txBody>
          <a:bodyPr rtlCol="0"/>
          <a:lstStyle>
            <a:lvl1pPr>
              <a:defRPr/>
            </a:lvl1pPr>
            <a:lvl5pPr>
              <a:defRPr/>
            </a:lvl5pPr>
            <a:lvl6pPr>
              <a:defRPr/>
            </a:lvl6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lvl1pPr>
              <a:defRPr/>
            </a:lvl1pPr>
          </a:lstStyle>
          <a:p>
            <a:fld id="{46610F96-FFD0-4BC1-86F0-D957A2A4B8C7}" type="datetime1">
              <a:rPr lang="tr-TR" smtClean="0"/>
              <a:t>26.04.2022</a:t>
            </a:fld>
            <a:endParaRPr lang="tr-TR"/>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tr-TR" noProof="0" smtClean="0"/>
              <a:t>Asıl başlık stili için tıklatın</a:t>
            </a:r>
            <a:endParaRPr kumimoji="0" lang="tr-TR" noProof="0"/>
          </a:p>
        </p:txBody>
      </p:sp>
      <p:sp>
        <p:nvSpPr>
          <p:cNvPr id="3" name="Metin Yer Tutucusu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tr-TR" noProof="0" smtClean="0"/>
              <a:t>Asıl metin stillerini düzenle</a:t>
            </a:r>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lvl1pPr>
              <a:defRPr/>
            </a:lvl1pPr>
          </a:lstStyle>
          <a:p>
            <a:fld id="{FF56EF26-BBDF-4885-BB66-53FDFCADA69E}" type="datetime1">
              <a:rPr lang="tr-TR" smtClean="0"/>
              <a:t>26.04.2022</a:t>
            </a:fld>
            <a:endParaRPr lang="tr-TR"/>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İçerik Yer Tutucusu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4" name="İçerik Yer Tutucusu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6" name="Alt Bilgi Yer Tutucusu 5"/>
          <p:cNvSpPr>
            <a:spLocks noGrp="1"/>
          </p:cNvSpPr>
          <p:nvPr>
            <p:ph type="ftr" sz="quarter" idx="11"/>
          </p:nvPr>
        </p:nvSpPr>
        <p:spPr/>
        <p:txBody>
          <a:bodyPr rtlCol="0"/>
          <a:lstStyle/>
          <a:p>
            <a:pPr rtl="0"/>
            <a:r>
              <a:rPr lang="tr-TR" noProof="0"/>
              <a:t>Alt bilgi ekleme</a:t>
            </a:r>
          </a:p>
        </p:txBody>
      </p:sp>
      <p:sp>
        <p:nvSpPr>
          <p:cNvPr id="5" name="Tarih Yer Tutucusu 4"/>
          <p:cNvSpPr>
            <a:spLocks noGrp="1"/>
          </p:cNvSpPr>
          <p:nvPr>
            <p:ph type="dt" sz="half" idx="10"/>
          </p:nvPr>
        </p:nvSpPr>
        <p:spPr/>
        <p:txBody>
          <a:bodyPr rtlCol="0"/>
          <a:lstStyle>
            <a:lvl1pPr>
              <a:defRPr/>
            </a:lvl1pPr>
          </a:lstStyle>
          <a:p>
            <a:fld id="{A84B813B-74D5-4B4F-94CB-6CD8395E9845}" type="datetime1">
              <a:rPr lang="tr-TR" smtClean="0"/>
              <a:t>26.04.2022</a:t>
            </a:fld>
            <a:endParaRPr lang="tr-TR"/>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08000" y="1143000"/>
            <a:ext cx="11176000" cy="1069848"/>
          </a:xfrm>
        </p:spPr>
        <p:txBody>
          <a:bodyPr rtlCol="0" anchor="ctr"/>
          <a:lstStyle>
            <a:lvl1pPr>
              <a:defRPr sz="4000" b="0" i="0" cap="none" baseline="0"/>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5" name="İçerik Yer Tutucusu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4" name="Metin Yer Tutucusu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6" name="İçerik Yer Tutucusu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28" name="Alt Bilgi Yer Tutucusu 27"/>
          <p:cNvSpPr>
            <a:spLocks noGrp="1"/>
          </p:cNvSpPr>
          <p:nvPr>
            <p:ph type="ftr" sz="quarter" idx="12"/>
          </p:nvPr>
        </p:nvSpPr>
        <p:spPr/>
        <p:txBody>
          <a:bodyPr rtlCol="0"/>
          <a:lstStyle/>
          <a:p>
            <a:pPr rtl="0"/>
            <a:r>
              <a:rPr lang="tr-TR" noProof="0"/>
              <a:t>Alt bilgi ekleme</a:t>
            </a:r>
          </a:p>
        </p:txBody>
      </p:sp>
      <p:sp>
        <p:nvSpPr>
          <p:cNvPr id="26" name="Tarih Yer Tutucusu 25"/>
          <p:cNvSpPr>
            <a:spLocks noGrp="1"/>
          </p:cNvSpPr>
          <p:nvPr>
            <p:ph type="dt" sz="half" idx="10"/>
          </p:nvPr>
        </p:nvSpPr>
        <p:spPr/>
        <p:txBody>
          <a:bodyPr rtlCol="0"/>
          <a:lstStyle>
            <a:lvl1pPr>
              <a:defRPr/>
            </a:lvl1pPr>
          </a:lstStyle>
          <a:p>
            <a:fld id="{B72EC71D-25AD-4A7C-AB6C-E63D5EDA9366}" type="datetime1">
              <a:rPr lang="tr-TR" smtClean="0"/>
              <a:t>26.04.2022</a:t>
            </a:fld>
            <a:endParaRPr lang="tr-TR"/>
          </a:p>
        </p:txBody>
      </p:sp>
      <p:sp>
        <p:nvSpPr>
          <p:cNvPr id="27" name="Slayt Numarası Yer Tutucusu 26"/>
          <p:cNvSpPr>
            <a:spLocks noGrp="1"/>
          </p:cNvSpPr>
          <p:nvPr>
            <p:ph type="sldNum" sz="quarter" idx="11"/>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tr-TR" noProof="0" smtClean="0"/>
              <a:t>Asıl başlık stili için tıklatın</a:t>
            </a:r>
            <a:endParaRPr lang="tr-TR" noProof="0"/>
          </a:p>
        </p:txBody>
      </p:sp>
      <p:sp>
        <p:nvSpPr>
          <p:cNvPr id="4" name="Alt Bilgi Yer Tutucusu 3"/>
          <p:cNvSpPr>
            <a:spLocks noGrp="1"/>
          </p:cNvSpPr>
          <p:nvPr>
            <p:ph type="ftr" sz="quarter" idx="11"/>
          </p:nvPr>
        </p:nvSpPr>
        <p:spPr>
          <a:xfrm>
            <a:off x="7010400" y="612648"/>
            <a:ext cx="1767840" cy="457200"/>
          </a:xfrm>
        </p:spPr>
        <p:txBody>
          <a:bodyPr rtlCol="0"/>
          <a:lstStyle/>
          <a:p>
            <a:pPr rtl="0"/>
            <a:r>
              <a:rPr lang="tr-TR" noProof="0"/>
              <a:t>Alt bilgi ekleme</a:t>
            </a:r>
          </a:p>
        </p:txBody>
      </p:sp>
      <p:sp>
        <p:nvSpPr>
          <p:cNvPr id="3" name="Tarih Yer Tutucusu 2"/>
          <p:cNvSpPr>
            <a:spLocks noGrp="1"/>
          </p:cNvSpPr>
          <p:nvPr>
            <p:ph type="dt" sz="half" idx="10"/>
          </p:nvPr>
        </p:nvSpPr>
        <p:spPr>
          <a:xfrm>
            <a:off x="8778240" y="612648"/>
            <a:ext cx="1276352" cy="457200"/>
          </a:xfrm>
        </p:spPr>
        <p:txBody>
          <a:bodyPr rtlCol="0"/>
          <a:lstStyle>
            <a:lvl1pPr>
              <a:defRPr/>
            </a:lvl1pPr>
          </a:lstStyle>
          <a:p>
            <a:fld id="{851036E3-487C-41B5-92E9-47E0F0B9591B}" type="datetime1">
              <a:rPr lang="tr-TR" smtClean="0"/>
              <a:t>26.04.2022</a:t>
            </a:fld>
            <a:endParaRPr lang="tr-TR"/>
          </a:p>
        </p:txBody>
      </p:sp>
      <p:sp>
        <p:nvSpPr>
          <p:cNvPr id="5" name="Slayt Numarası Yer Tutucusu 4"/>
          <p:cNvSpPr>
            <a:spLocks noGrp="1"/>
          </p:cNvSpPr>
          <p:nvPr>
            <p:ph type="sldNum" sz="quarter" idx="12"/>
          </p:nvPr>
        </p:nvSpPr>
        <p:spPr>
          <a:xfrm>
            <a:off x="10899648" y="2272"/>
            <a:ext cx="1016000" cy="365760"/>
          </a:xfrm>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87191088-AE46-4B0C-8E3F-C409F5E475B6}" type="datetimeFigureOut">
              <a:rPr lang="en-US" smtClean="0"/>
              <a:t>4/26/2022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r>
              <a:rPr lang="tr-TR" noProof="0"/>
              <a:t>Alt bilgi ekleme</a:t>
            </a:r>
          </a:p>
        </p:txBody>
      </p:sp>
      <p:sp>
        <p:nvSpPr>
          <p:cNvPr id="2" name="Tarih Yer Tutucusu 1"/>
          <p:cNvSpPr>
            <a:spLocks noGrp="1"/>
          </p:cNvSpPr>
          <p:nvPr>
            <p:ph type="dt" sz="half" idx="10"/>
          </p:nvPr>
        </p:nvSpPr>
        <p:spPr/>
        <p:txBody>
          <a:bodyPr rtlCol="0"/>
          <a:lstStyle>
            <a:lvl1pPr>
              <a:defRPr/>
            </a:lvl1pPr>
          </a:lstStyle>
          <a:p>
            <a:fld id="{E7730CD3-31CA-47BB-8FC4-9AA93086A77D}" type="datetime1">
              <a:rPr lang="tr-TR" smtClean="0"/>
              <a:t>26.04.2022</a:t>
            </a:fld>
            <a:endParaRPr lang="tr-TR"/>
          </a:p>
        </p:txBody>
      </p:sp>
      <p:sp>
        <p:nvSpPr>
          <p:cNvPr id="4" name="Slayt Numarası Yer Tutucusu 3"/>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tr-TR" noProof="0"/>
              <a:t>Asıl başlık stilini düzenle</a:t>
            </a:r>
          </a:p>
        </p:txBody>
      </p:sp>
      <p:sp>
        <p:nvSpPr>
          <p:cNvPr id="4" name="İçerik Yer Tutucusu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3" name="Metin Yer Tutucusu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a:t>Alt bilgi ekleme</a:t>
            </a:r>
          </a:p>
        </p:txBody>
      </p:sp>
      <p:sp>
        <p:nvSpPr>
          <p:cNvPr id="5" name="Tarih Yer Tutucusu 4"/>
          <p:cNvSpPr>
            <a:spLocks noGrp="1"/>
          </p:cNvSpPr>
          <p:nvPr>
            <p:ph type="dt" sz="half" idx="10"/>
          </p:nvPr>
        </p:nvSpPr>
        <p:spPr/>
        <p:txBody>
          <a:bodyPr rtlCol="0"/>
          <a:lstStyle>
            <a:lvl1pPr>
              <a:defRPr/>
            </a:lvl1pPr>
          </a:lstStyle>
          <a:p>
            <a:fld id="{90C5B609-EC73-4CF8-A564-D90D0E54FA36}" type="datetime1">
              <a:rPr lang="tr-TR" smtClean="0"/>
              <a:t>26.04.2022</a:t>
            </a:fld>
            <a:endParaRPr lang="tr-TR"/>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tr-TR" noProof="0" smtClean="0"/>
              <a:t>Asıl başlık stili için tıklatın</a:t>
            </a:r>
            <a:endParaRPr lang="tr-TR" noProof="0"/>
          </a:p>
        </p:txBody>
      </p:sp>
      <p:sp>
        <p:nvSpPr>
          <p:cNvPr id="3" name="Resim Yer Tutucusu 2" descr="Resim eklemek için boş yer tutucu. Yer tutucuya tıklayın ve eklemek istediğiniz resmi seçin"/>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tr-TR" noProof="0" smtClean="0"/>
              <a:t>Resim eklemek için simgeyi tıklatın</a:t>
            </a:r>
            <a:endParaRPr kumimoji="0" lang="tr-TR" noProof="0"/>
          </a:p>
        </p:txBody>
      </p:sp>
      <p:sp>
        <p:nvSpPr>
          <p:cNvPr id="4" name="Metin Yer Tutucusu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ct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a:t>Alt bilgi ekleme</a:t>
            </a:r>
          </a:p>
        </p:txBody>
      </p:sp>
      <p:sp>
        <p:nvSpPr>
          <p:cNvPr id="5" name="Tarih Yer Tutucusu 4"/>
          <p:cNvSpPr>
            <a:spLocks noGrp="1"/>
          </p:cNvSpPr>
          <p:nvPr>
            <p:ph type="dt" sz="half" idx="10"/>
          </p:nvPr>
        </p:nvSpPr>
        <p:spPr/>
        <p:txBody>
          <a:bodyPr rtlCol="0"/>
          <a:lstStyle>
            <a:lvl1pPr>
              <a:defRPr/>
            </a:lvl1pPr>
          </a:lstStyle>
          <a:p>
            <a:fld id="{D85D7756-B745-4648-9348-5BA7D8FC560E}" type="datetime1">
              <a:rPr lang="tr-TR" smtClean="0"/>
              <a:t>26.04.2022</a:t>
            </a:fld>
            <a:endParaRPr lang="tr-TR"/>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Dikey Metin Yer Tutucusu 2"/>
          <p:cNvSpPr>
            <a:spLocks noGrp="1"/>
          </p:cNvSpPr>
          <p:nvPr>
            <p:ph type="body" orient="vert" idx="1"/>
          </p:nvPr>
        </p:nvSpPr>
        <p:spPr/>
        <p:txBody>
          <a:bodyPr vert="eaVert" rtlCol="0"/>
          <a:lstStyle>
            <a:lvl1pPr>
              <a:defRPr/>
            </a:lvl1pPr>
            <a:lvl5pPr>
              <a:defRPr/>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lvl1pPr>
              <a:defRPr/>
            </a:lvl1pPr>
          </a:lstStyle>
          <a:p>
            <a:fld id="{443DEEBB-C631-4BE4-9EB9-151005B5892D}" type="datetime1">
              <a:rPr lang="tr-TR" smtClean="0"/>
              <a:t>26.04.2022</a:t>
            </a:fld>
            <a:endParaRPr lang="tr-TR"/>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9042400" y="1143000"/>
            <a:ext cx="2540000" cy="5448300"/>
          </a:xfrm>
        </p:spPr>
        <p:txBody>
          <a:bodyPr vert="eaVert" rtlCol="0"/>
          <a:lstStyle>
            <a:lvl1pPr>
              <a:defRPr/>
            </a:lvl1pPr>
          </a:lstStyle>
          <a:p>
            <a:pPr rtl="0"/>
            <a:r>
              <a:rPr lang="tr-TR" noProof="0"/>
              <a:t>Asıl başlık stilini düzenle</a:t>
            </a:r>
          </a:p>
        </p:txBody>
      </p:sp>
      <p:sp>
        <p:nvSpPr>
          <p:cNvPr id="3" name="Dikey Metin Yer Tutucusu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tr-TR" noProof="0"/>
              <a:t>Asıl metin stillerini düzenlemek için tıklayın</a:t>
            </a:r>
          </a:p>
          <a:p>
            <a:pPr lvl="1" rtl="0" eaLnBrk="1" latinLnBrk="0" hangingPunct="1"/>
            <a:r>
              <a:rPr lang="tr-TR" noProof="0"/>
              <a:t>İkinci düzey</a:t>
            </a:r>
          </a:p>
          <a:p>
            <a:pPr lvl="2" rtl="0" eaLnBrk="1" latinLnBrk="0" hangingPunct="1"/>
            <a:r>
              <a:rPr lang="tr-TR" noProof="0"/>
              <a:t>Üçüncü düzey</a:t>
            </a:r>
          </a:p>
          <a:p>
            <a:pPr lvl="3" rtl="0" eaLnBrk="1" latinLnBrk="0" hangingPunct="1"/>
            <a:r>
              <a:rPr lang="tr-TR" noProof="0"/>
              <a:t>Dördüncü düzey</a:t>
            </a:r>
          </a:p>
          <a:p>
            <a:pPr lvl="4" rtl="0" eaLnBrk="1" latinLnBrk="0" hangingPunct="1"/>
            <a:r>
              <a:rPr lang="tr-TR" noProof="0"/>
              <a:t>Beşinci düzey</a:t>
            </a:r>
            <a:endParaRPr kumimoji="0" lang="tr-TR" noProof="0"/>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lvl1pPr>
              <a:defRPr/>
            </a:lvl1pPr>
          </a:lstStyle>
          <a:p>
            <a:fld id="{C76B82DB-6D5C-486A-98D3-E008B7673553}" type="datetime1">
              <a:rPr lang="tr-TR" smtClean="0"/>
              <a:t>26.04.2022</a:t>
            </a:fld>
            <a:endParaRPr lang="tr-TR"/>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9" name="Dikdörtgen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3" name="Dikdörtgen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4" name="Dikdörtgen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5" name="Dikdörtgen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6" name="Dikdörtgen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7" name="Dikdörtgen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useBgFill="1">
        <p:nvSpPr>
          <p:cNvPr id="30" name="Yuvarlatılmış Dikdörtgen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useBgFill="1">
        <p:nvSpPr>
          <p:cNvPr id="31" name="Yuvarlatılmış Dikdörtgen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7" name="Dikdörtgen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10" name="Dikdörtgen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11" name="Dikdörtgen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8" name="Başlık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en-US" noProof="0" smtClean="0"/>
              <a:t>Click to edit Master title style</a:t>
            </a:r>
            <a:endParaRPr lang="tr-TR" noProof="0"/>
          </a:p>
        </p:txBody>
      </p:sp>
      <p:sp>
        <p:nvSpPr>
          <p:cNvPr id="9" name="Alt Başlık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n-US" noProof="0" smtClean="0"/>
              <a:t>Click to edit Master subtitle style</a:t>
            </a:r>
            <a:endParaRPr lang="tr-TR" noProof="0"/>
          </a:p>
        </p:txBody>
      </p:sp>
      <p:sp>
        <p:nvSpPr>
          <p:cNvPr id="17" name="Alt Bilgi Yer Tutucusu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tr-TR" noProof="0"/>
              <a:t>Alt bilgi ekleme</a:t>
            </a:r>
          </a:p>
        </p:txBody>
      </p:sp>
      <p:sp>
        <p:nvSpPr>
          <p:cNvPr id="28" name="Tarih Yer Tutucusu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fld id="{E8609038-EC1C-40A6-91EB-4A3D73CE9547}" type="datetime1">
              <a:rPr lang="tr-TR" smtClean="0"/>
              <a:t>26.04.2022</a:t>
            </a:fld>
            <a:endParaRPr lang="tr-TR"/>
          </a:p>
        </p:txBody>
      </p:sp>
      <p:sp>
        <p:nvSpPr>
          <p:cNvPr id="29" name="Slayt Numarası Yer Tutucusu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en-US" noProof="0" smtClean="0"/>
              <a:t>Click to edit Master title style</a:t>
            </a:r>
            <a:endParaRPr lang="tr-TR" noProof="0"/>
          </a:p>
        </p:txBody>
      </p:sp>
      <p:sp>
        <p:nvSpPr>
          <p:cNvPr id="3" name="İçerik Yer Tutucusu 2"/>
          <p:cNvSpPr>
            <a:spLocks noGrp="1"/>
          </p:cNvSpPr>
          <p:nvPr>
            <p:ph idx="1"/>
          </p:nvPr>
        </p:nvSpPr>
        <p:spPr/>
        <p:txBody>
          <a:bodyPr rtlCol="0"/>
          <a:lstStyle>
            <a:lvl1pPr>
              <a:defRPr/>
            </a:lvl1pPr>
            <a:lvl5pPr>
              <a:defRPr/>
            </a:lvl5pPr>
            <a:lvl6pPr>
              <a:defRPr/>
            </a:lvl6pPr>
          </a:lstStyle>
          <a:p>
            <a:pPr lvl="0" rtl="0" eaLnBrk="1" latinLnBrk="0" hangingPunct="1"/>
            <a:r>
              <a:rPr lang="en-US" noProof="0" smtClean="0"/>
              <a:t>Edit Master text styles</a:t>
            </a:r>
          </a:p>
          <a:p>
            <a:pPr lvl="1" rtl="0" eaLnBrk="1" latinLnBrk="0" hangingPunct="1"/>
            <a:r>
              <a:rPr lang="en-US" noProof="0" smtClean="0"/>
              <a:t>Second level</a:t>
            </a:r>
          </a:p>
          <a:p>
            <a:pPr lvl="2" rtl="0" eaLnBrk="1" latinLnBrk="0" hangingPunct="1"/>
            <a:r>
              <a:rPr lang="en-US" noProof="0" smtClean="0"/>
              <a:t>Third level</a:t>
            </a:r>
          </a:p>
          <a:p>
            <a:pPr lvl="3" rtl="0" eaLnBrk="1" latinLnBrk="0" hangingPunct="1"/>
            <a:r>
              <a:rPr lang="en-US" noProof="0" smtClean="0"/>
              <a:t>Fourth level</a:t>
            </a:r>
          </a:p>
          <a:p>
            <a:pPr lvl="4" rtl="0" eaLnBrk="1" latinLnBrk="0" hangingPunct="1"/>
            <a:r>
              <a:rPr lang="en-US" noProof="0" smtClean="0"/>
              <a:t>Fifth level</a:t>
            </a:r>
            <a:endParaRPr kumimoji="0" lang="tr-TR" noProof="0"/>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lvl1pPr>
              <a:defRPr/>
            </a:lvl1pPr>
          </a:lstStyle>
          <a:p>
            <a:fld id="{46610F96-FFD0-4BC1-86F0-D957A2A4B8C7}" type="datetime1">
              <a:rPr lang="tr-TR" smtClean="0"/>
              <a:t>26.04.2022</a:t>
            </a:fld>
            <a:endParaRPr lang="tr-TR"/>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en-US" noProof="0" smtClean="0"/>
              <a:t>Click to edit Master title style</a:t>
            </a:r>
            <a:endParaRPr kumimoji="0" lang="tr-TR" noProof="0"/>
          </a:p>
        </p:txBody>
      </p:sp>
      <p:sp>
        <p:nvSpPr>
          <p:cNvPr id="3" name="Metin Yer Tutucusu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en-US" noProof="0" smtClean="0"/>
              <a:t>Edit Master text styles</a:t>
            </a:r>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lvl1pPr>
              <a:defRPr/>
            </a:lvl1pPr>
          </a:lstStyle>
          <a:p>
            <a:fld id="{FF56EF26-BBDF-4885-BB66-53FDFCADA69E}" type="datetime1">
              <a:rPr lang="tr-TR" smtClean="0"/>
              <a:t>26.04.2022</a:t>
            </a:fld>
            <a:endParaRPr lang="tr-TR"/>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en-US" noProof="0" smtClean="0"/>
              <a:t>Click to edit Master title style</a:t>
            </a:r>
            <a:endParaRPr lang="tr-TR" noProof="0"/>
          </a:p>
        </p:txBody>
      </p:sp>
      <p:sp>
        <p:nvSpPr>
          <p:cNvPr id="3" name="İçerik Yer Tutucusu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US" noProof="0" smtClean="0"/>
              <a:t>Edit Master text styles</a:t>
            </a:r>
          </a:p>
          <a:p>
            <a:pPr lvl="1" rtl="0" eaLnBrk="1" latinLnBrk="0" hangingPunct="1"/>
            <a:r>
              <a:rPr lang="en-US" noProof="0" smtClean="0"/>
              <a:t>Second level</a:t>
            </a:r>
          </a:p>
          <a:p>
            <a:pPr lvl="2" rtl="0" eaLnBrk="1" latinLnBrk="0" hangingPunct="1"/>
            <a:r>
              <a:rPr lang="en-US" noProof="0" smtClean="0"/>
              <a:t>Third level</a:t>
            </a:r>
          </a:p>
          <a:p>
            <a:pPr lvl="3" rtl="0" eaLnBrk="1" latinLnBrk="0" hangingPunct="1"/>
            <a:r>
              <a:rPr lang="en-US" noProof="0" smtClean="0"/>
              <a:t>Fourth level</a:t>
            </a:r>
          </a:p>
          <a:p>
            <a:pPr lvl="4" rtl="0" eaLnBrk="1" latinLnBrk="0" hangingPunct="1"/>
            <a:r>
              <a:rPr lang="en-US" noProof="0" smtClean="0"/>
              <a:t>Fifth level</a:t>
            </a:r>
            <a:endParaRPr kumimoji="0" lang="tr-TR" noProof="0"/>
          </a:p>
        </p:txBody>
      </p:sp>
      <p:sp>
        <p:nvSpPr>
          <p:cNvPr id="4" name="İçerik Yer Tutucusu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US" noProof="0" smtClean="0"/>
              <a:t>Edit Master text styles</a:t>
            </a:r>
          </a:p>
          <a:p>
            <a:pPr lvl="1" rtl="0" eaLnBrk="1" latinLnBrk="0" hangingPunct="1"/>
            <a:r>
              <a:rPr lang="en-US" noProof="0" smtClean="0"/>
              <a:t>Second level</a:t>
            </a:r>
          </a:p>
          <a:p>
            <a:pPr lvl="2" rtl="0" eaLnBrk="1" latinLnBrk="0" hangingPunct="1"/>
            <a:r>
              <a:rPr lang="en-US" noProof="0" smtClean="0"/>
              <a:t>Third level</a:t>
            </a:r>
          </a:p>
          <a:p>
            <a:pPr lvl="3" rtl="0" eaLnBrk="1" latinLnBrk="0" hangingPunct="1"/>
            <a:r>
              <a:rPr lang="en-US" noProof="0" smtClean="0"/>
              <a:t>Fourth level</a:t>
            </a:r>
          </a:p>
          <a:p>
            <a:pPr lvl="4" rtl="0" eaLnBrk="1" latinLnBrk="0" hangingPunct="1"/>
            <a:r>
              <a:rPr lang="en-US" noProof="0" smtClean="0"/>
              <a:t>Fifth level</a:t>
            </a:r>
            <a:endParaRPr kumimoji="0" lang="tr-TR" noProof="0"/>
          </a:p>
        </p:txBody>
      </p:sp>
      <p:sp>
        <p:nvSpPr>
          <p:cNvPr id="6" name="Alt Bilgi Yer Tutucusu 5"/>
          <p:cNvSpPr>
            <a:spLocks noGrp="1"/>
          </p:cNvSpPr>
          <p:nvPr>
            <p:ph type="ftr" sz="quarter" idx="11"/>
          </p:nvPr>
        </p:nvSpPr>
        <p:spPr/>
        <p:txBody>
          <a:bodyPr rtlCol="0"/>
          <a:lstStyle/>
          <a:p>
            <a:pPr rtl="0"/>
            <a:r>
              <a:rPr lang="tr-TR" noProof="0"/>
              <a:t>Alt bilgi ekleme</a:t>
            </a:r>
          </a:p>
        </p:txBody>
      </p:sp>
      <p:sp>
        <p:nvSpPr>
          <p:cNvPr id="5" name="Tarih Yer Tutucusu 4"/>
          <p:cNvSpPr>
            <a:spLocks noGrp="1"/>
          </p:cNvSpPr>
          <p:nvPr>
            <p:ph type="dt" sz="half" idx="10"/>
          </p:nvPr>
        </p:nvSpPr>
        <p:spPr/>
        <p:txBody>
          <a:bodyPr rtlCol="0"/>
          <a:lstStyle>
            <a:lvl1pPr>
              <a:defRPr/>
            </a:lvl1pPr>
          </a:lstStyle>
          <a:p>
            <a:fld id="{A84B813B-74D5-4B4F-94CB-6CD8395E9845}" type="datetime1">
              <a:rPr lang="tr-TR" smtClean="0"/>
              <a:t>26.04.2022</a:t>
            </a:fld>
            <a:endParaRPr lang="tr-TR"/>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08000" y="1143000"/>
            <a:ext cx="11176000" cy="1069848"/>
          </a:xfrm>
        </p:spPr>
        <p:txBody>
          <a:bodyPr rtlCol="0" anchor="ctr"/>
          <a:lstStyle>
            <a:lvl1pPr>
              <a:defRPr sz="4000" b="0" i="0" cap="none" baseline="0"/>
            </a:lvl1pPr>
          </a:lstStyle>
          <a:p>
            <a:pPr rtl="0"/>
            <a:r>
              <a:rPr lang="en-US" noProof="0" smtClean="0"/>
              <a:t>Click to edit Master title style</a:t>
            </a:r>
            <a:endParaRPr lang="tr-TR" noProof="0"/>
          </a:p>
        </p:txBody>
      </p:sp>
      <p:sp>
        <p:nvSpPr>
          <p:cNvPr id="3" name="Metin Yer Tutucusu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US" noProof="0" smtClean="0"/>
              <a:t>Edit Master text styles</a:t>
            </a:r>
          </a:p>
        </p:txBody>
      </p:sp>
      <p:sp>
        <p:nvSpPr>
          <p:cNvPr id="5" name="İçerik Yer Tutucusu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US" noProof="0" smtClean="0"/>
              <a:t>Edit Master text styles</a:t>
            </a:r>
          </a:p>
          <a:p>
            <a:pPr lvl="1" rtl="0" eaLnBrk="1" latinLnBrk="0" hangingPunct="1"/>
            <a:r>
              <a:rPr lang="en-US" noProof="0" smtClean="0"/>
              <a:t>Second level</a:t>
            </a:r>
          </a:p>
          <a:p>
            <a:pPr lvl="2" rtl="0" eaLnBrk="1" latinLnBrk="0" hangingPunct="1"/>
            <a:r>
              <a:rPr lang="en-US" noProof="0" smtClean="0"/>
              <a:t>Third level</a:t>
            </a:r>
          </a:p>
          <a:p>
            <a:pPr lvl="3" rtl="0" eaLnBrk="1" latinLnBrk="0" hangingPunct="1"/>
            <a:r>
              <a:rPr lang="en-US" noProof="0" smtClean="0"/>
              <a:t>Fourth level</a:t>
            </a:r>
          </a:p>
          <a:p>
            <a:pPr lvl="4" rtl="0" eaLnBrk="1" latinLnBrk="0" hangingPunct="1"/>
            <a:r>
              <a:rPr lang="en-US" noProof="0" smtClean="0"/>
              <a:t>Fifth level</a:t>
            </a:r>
            <a:endParaRPr kumimoji="0" lang="tr-TR" noProof="0"/>
          </a:p>
        </p:txBody>
      </p:sp>
      <p:sp>
        <p:nvSpPr>
          <p:cNvPr id="4" name="Metin Yer Tutucusu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US" noProof="0" smtClean="0"/>
              <a:t>Edit Master text styles</a:t>
            </a:r>
          </a:p>
        </p:txBody>
      </p:sp>
      <p:sp>
        <p:nvSpPr>
          <p:cNvPr id="6" name="İçerik Yer Tutucusu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US" noProof="0" smtClean="0"/>
              <a:t>Edit Master text styles</a:t>
            </a:r>
          </a:p>
          <a:p>
            <a:pPr lvl="1" rtl="0" eaLnBrk="1" latinLnBrk="0" hangingPunct="1"/>
            <a:r>
              <a:rPr lang="en-US" noProof="0" smtClean="0"/>
              <a:t>Second level</a:t>
            </a:r>
          </a:p>
          <a:p>
            <a:pPr lvl="2" rtl="0" eaLnBrk="1" latinLnBrk="0" hangingPunct="1"/>
            <a:r>
              <a:rPr lang="en-US" noProof="0" smtClean="0"/>
              <a:t>Third level</a:t>
            </a:r>
          </a:p>
          <a:p>
            <a:pPr lvl="3" rtl="0" eaLnBrk="1" latinLnBrk="0" hangingPunct="1"/>
            <a:r>
              <a:rPr lang="en-US" noProof="0" smtClean="0"/>
              <a:t>Fourth level</a:t>
            </a:r>
          </a:p>
          <a:p>
            <a:pPr lvl="4" rtl="0" eaLnBrk="1" latinLnBrk="0" hangingPunct="1"/>
            <a:r>
              <a:rPr lang="en-US" noProof="0" smtClean="0"/>
              <a:t>Fifth level</a:t>
            </a:r>
            <a:endParaRPr kumimoji="0" lang="tr-TR" noProof="0"/>
          </a:p>
        </p:txBody>
      </p:sp>
      <p:sp>
        <p:nvSpPr>
          <p:cNvPr id="28" name="Alt Bilgi Yer Tutucusu 27"/>
          <p:cNvSpPr>
            <a:spLocks noGrp="1"/>
          </p:cNvSpPr>
          <p:nvPr>
            <p:ph type="ftr" sz="quarter" idx="12"/>
          </p:nvPr>
        </p:nvSpPr>
        <p:spPr/>
        <p:txBody>
          <a:bodyPr rtlCol="0"/>
          <a:lstStyle/>
          <a:p>
            <a:pPr rtl="0"/>
            <a:r>
              <a:rPr lang="tr-TR" noProof="0"/>
              <a:t>Alt bilgi ekleme</a:t>
            </a:r>
          </a:p>
        </p:txBody>
      </p:sp>
      <p:sp>
        <p:nvSpPr>
          <p:cNvPr id="26" name="Tarih Yer Tutucusu 25"/>
          <p:cNvSpPr>
            <a:spLocks noGrp="1"/>
          </p:cNvSpPr>
          <p:nvPr>
            <p:ph type="dt" sz="half" idx="10"/>
          </p:nvPr>
        </p:nvSpPr>
        <p:spPr/>
        <p:txBody>
          <a:bodyPr rtlCol="0"/>
          <a:lstStyle>
            <a:lvl1pPr>
              <a:defRPr/>
            </a:lvl1pPr>
          </a:lstStyle>
          <a:p>
            <a:fld id="{B72EC71D-25AD-4A7C-AB6C-E63D5EDA9366}" type="datetime1">
              <a:rPr lang="tr-TR" smtClean="0"/>
              <a:t>26.04.2022</a:t>
            </a:fld>
            <a:endParaRPr lang="tr-TR"/>
          </a:p>
        </p:txBody>
      </p:sp>
      <p:sp>
        <p:nvSpPr>
          <p:cNvPr id="27" name="Slayt Numarası Yer Tutucusu 26"/>
          <p:cNvSpPr>
            <a:spLocks noGrp="1"/>
          </p:cNvSpPr>
          <p:nvPr>
            <p:ph type="sldNum" sz="quarter" idx="11"/>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FE4DBEA2-F842-4B38-860F-66483B993870}" type="datetimeFigureOut">
              <a:rPr lang="en-US" smtClean="0"/>
              <a:t>4/26/2022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en-US" noProof="0" smtClean="0"/>
              <a:t>Click to edit Master title style</a:t>
            </a:r>
            <a:endParaRPr lang="tr-TR" noProof="0"/>
          </a:p>
        </p:txBody>
      </p:sp>
      <p:sp>
        <p:nvSpPr>
          <p:cNvPr id="4" name="Alt Bilgi Yer Tutucusu 3"/>
          <p:cNvSpPr>
            <a:spLocks noGrp="1"/>
          </p:cNvSpPr>
          <p:nvPr>
            <p:ph type="ftr" sz="quarter" idx="11"/>
          </p:nvPr>
        </p:nvSpPr>
        <p:spPr>
          <a:xfrm>
            <a:off x="7010400" y="612648"/>
            <a:ext cx="1767840" cy="457200"/>
          </a:xfrm>
        </p:spPr>
        <p:txBody>
          <a:bodyPr rtlCol="0"/>
          <a:lstStyle/>
          <a:p>
            <a:pPr rtl="0"/>
            <a:r>
              <a:rPr lang="tr-TR" noProof="0"/>
              <a:t>Alt bilgi ekleme</a:t>
            </a:r>
          </a:p>
        </p:txBody>
      </p:sp>
      <p:sp>
        <p:nvSpPr>
          <p:cNvPr id="3" name="Tarih Yer Tutucusu 2"/>
          <p:cNvSpPr>
            <a:spLocks noGrp="1"/>
          </p:cNvSpPr>
          <p:nvPr>
            <p:ph type="dt" sz="half" idx="10"/>
          </p:nvPr>
        </p:nvSpPr>
        <p:spPr>
          <a:xfrm>
            <a:off x="8778240" y="612648"/>
            <a:ext cx="1276352" cy="457200"/>
          </a:xfrm>
        </p:spPr>
        <p:txBody>
          <a:bodyPr rtlCol="0"/>
          <a:lstStyle>
            <a:lvl1pPr>
              <a:defRPr/>
            </a:lvl1pPr>
          </a:lstStyle>
          <a:p>
            <a:fld id="{851036E3-487C-41B5-92E9-47E0F0B9591B}" type="datetime1">
              <a:rPr lang="tr-TR" smtClean="0"/>
              <a:t>26.04.2022</a:t>
            </a:fld>
            <a:endParaRPr lang="tr-TR"/>
          </a:p>
        </p:txBody>
      </p:sp>
      <p:sp>
        <p:nvSpPr>
          <p:cNvPr id="5" name="Slayt Numarası Yer Tutucusu 4"/>
          <p:cNvSpPr>
            <a:spLocks noGrp="1"/>
          </p:cNvSpPr>
          <p:nvPr>
            <p:ph type="sldNum" sz="quarter" idx="12"/>
          </p:nvPr>
        </p:nvSpPr>
        <p:spPr>
          <a:xfrm>
            <a:off x="10899648" y="2272"/>
            <a:ext cx="1016000" cy="365760"/>
          </a:xfrm>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r>
              <a:rPr lang="tr-TR" noProof="0"/>
              <a:t>Alt bilgi ekleme</a:t>
            </a:r>
          </a:p>
        </p:txBody>
      </p:sp>
      <p:sp>
        <p:nvSpPr>
          <p:cNvPr id="2" name="Tarih Yer Tutucusu 1"/>
          <p:cNvSpPr>
            <a:spLocks noGrp="1"/>
          </p:cNvSpPr>
          <p:nvPr>
            <p:ph type="dt" sz="half" idx="10"/>
          </p:nvPr>
        </p:nvSpPr>
        <p:spPr/>
        <p:txBody>
          <a:bodyPr rtlCol="0"/>
          <a:lstStyle>
            <a:lvl1pPr>
              <a:defRPr/>
            </a:lvl1pPr>
          </a:lstStyle>
          <a:p>
            <a:fld id="{E7730CD3-31CA-47BB-8FC4-9AA93086A77D}" type="datetime1">
              <a:rPr lang="tr-TR" smtClean="0"/>
              <a:t>26.04.2022</a:t>
            </a:fld>
            <a:endParaRPr lang="tr-TR"/>
          </a:p>
        </p:txBody>
      </p:sp>
      <p:sp>
        <p:nvSpPr>
          <p:cNvPr id="4" name="Slayt Numarası Yer Tutucusu 3"/>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tr-TR" noProof="0"/>
              <a:t>Asıl başlık stilini düzenle</a:t>
            </a:r>
          </a:p>
        </p:txBody>
      </p:sp>
      <p:sp>
        <p:nvSpPr>
          <p:cNvPr id="4" name="İçerik Yer Tutucusu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en-US" noProof="0" smtClean="0"/>
              <a:t>Edit Master text styles</a:t>
            </a:r>
          </a:p>
          <a:p>
            <a:pPr lvl="1" rtl="0" eaLnBrk="1" latinLnBrk="0" hangingPunct="1"/>
            <a:r>
              <a:rPr lang="en-US" noProof="0" smtClean="0"/>
              <a:t>Second level</a:t>
            </a:r>
          </a:p>
          <a:p>
            <a:pPr lvl="2" rtl="0" eaLnBrk="1" latinLnBrk="0" hangingPunct="1"/>
            <a:r>
              <a:rPr lang="en-US" noProof="0" smtClean="0"/>
              <a:t>Third level</a:t>
            </a:r>
          </a:p>
          <a:p>
            <a:pPr lvl="3" rtl="0" eaLnBrk="1" latinLnBrk="0" hangingPunct="1"/>
            <a:r>
              <a:rPr lang="en-US" noProof="0" smtClean="0"/>
              <a:t>Fourth level</a:t>
            </a:r>
          </a:p>
          <a:p>
            <a:pPr lvl="4" rtl="0" eaLnBrk="1" latinLnBrk="0" hangingPunct="1"/>
            <a:r>
              <a:rPr lang="en-US" noProof="0" smtClean="0"/>
              <a:t>Fifth level</a:t>
            </a:r>
            <a:endParaRPr kumimoji="0" lang="tr-TR" noProof="0"/>
          </a:p>
        </p:txBody>
      </p:sp>
      <p:sp>
        <p:nvSpPr>
          <p:cNvPr id="3" name="Metin Yer Tutucusu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en-US" noProof="0" smtClean="0"/>
              <a:t>Edit Master text styles</a:t>
            </a:r>
          </a:p>
        </p:txBody>
      </p:sp>
      <p:sp>
        <p:nvSpPr>
          <p:cNvPr id="6" name="Alt Bilgi Yer Tutucusu 5"/>
          <p:cNvSpPr>
            <a:spLocks noGrp="1"/>
          </p:cNvSpPr>
          <p:nvPr>
            <p:ph type="ftr" sz="quarter" idx="11"/>
          </p:nvPr>
        </p:nvSpPr>
        <p:spPr/>
        <p:txBody>
          <a:bodyPr rtlCol="0"/>
          <a:lstStyle/>
          <a:p>
            <a:pPr rtl="0"/>
            <a:r>
              <a:rPr lang="tr-TR" noProof="0"/>
              <a:t>Alt bilgi ekleme</a:t>
            </a:r>
          </a:p>
        </p:txBody>
      </p:sp>
      <p:sp>
        <p:nvSpPr>
          <p:cNvPr id="5" name="Tarih Yer Tutucusu 4"/>
          <p:cNvSpPr>
            <a:spLocks noGrp="1"/>
          </p:cNvSpPr>
          <p:nvPr>
            <p:ph type="dt" sz="half" idx="10"/>
          </p:nvPr>
        </p:nvSpPr>
        <p:spPr/>
        <p:txBody>
          <a:bodyPr rtlCol="0"/>
          <a:lstStyle>
            <a:lvl1pPr>
              <a:defRPr/>
            </a:lvl1pPr>
          </a:lstStyle>
          <a:p>
            <a:fld id="{90C5B609-EC73-4CF8-A564-D90D0E54FA36}" type="datetime1">
              <a:rPr lang="tr-TR" smtClean="0"/>
              <a:t>26.04.2022</a:t>
            </a:fld>
            <a:endParaRPr lang="tr-TR"/>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en-US" noProof="0" smtClean="0"/>
              <a:t>Click to edit Master title style</a:t>
            </a:r>
            <a:endParaRPr lang="tr-TR" noProof="0"/>
          </a:p>
        </p:txBody>
      </p:sp>
      <p:sp>
        <p:nvSpPr>
          <p:cNvPr id="3" name="Resim Yer Tutucusu 2" descr="Resim eklemek için boş yer tutucu. Yer tutucuya tıklayın ve eklemek istediğiniz resmi seçin"/>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en-US" noProof="0" smtClean="0"/>
              <a:t>Click icon to add picture</a:t>
            </a:r>
            <a:endParaRPr kumimoji="0" lang="tr-TR" noProof="0"/>
          </a:p>
        </p:txBody>
      </p:sp>
      <p:sp>
        <p:nvSpPr>
          <p:cNvPr id="4" name="Metin Yer Tutucusu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ct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en-US" noProof="0" smtClean="0"/>
              <a:t>Edit Master text styles</a:t>
            </a:r>
          </a:p>
        </p:txBody>
      </p:sp>
      <p:sp>
        <p:nvSpPr>
          <p:cNvPr id="6" name="Alt Bilgi Yer Tutucusu 5"/>
          <p:cNvSpPr>
            <a:spLocks noGrp="1"/>
          </p:cNvSpPr>
          <p:nvPr>
            <p:ph type="ftr" sz="quarter" idx="11"/>
          </p:nvPr>
        </p:nvSpPr>
        <p:spPr/>
        <p:txBody>
          <a:bodyPr rtlCol="0"/>
          <a:lstStyle/>
          <a:p>
            <a:pPr rtl="0"/>
            <a:r>
              <a:rPr lang="tr-TR" noProof="0"/>
              <a:t>Alt bilgi ekleme</a:t>
            </a:r>
          </a:p>
        </p:txBody>
      </p:sp>
      <p:sp>
        <p:nvSpPr>
          <p:cNvPr id="5" name="Tarih Yer Tutucusu 4"/>
          <p:cNvSpPr>
            <a:spLocks noGrp="1"/>
          </p:cNvSpPr>
          <p:nvPr>
            <p:ph type="dt" sz="half" idx="10"/>
          </p:nvPr>
        </p:nvSpPr>
        <p:spPr/>
        <p:txBody>
          <a:bodyPr rtlCol="0"/>
          <a:lstStyle>
            <a:lvl1pPr>
              <a:defRPr/>
            </a:lvl1pPr>
          </a:lstStyle>
          <a:p>
            <a:fld id="{D85D7756-B745-4648-9348-5BA7D8FC560E}" type="datetime1">
              <a:rPr lang="tr-TR" smtClean="0"/>
              <a:t>26.04.2022</a:t>
            </a:fld>
            <a:endParaRPr lang="tr-TR"/>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en-US" noProof="0" smtClean="0"/>
              <a:t>Click to edit Master title style</a:t>
            </a:r>
            <a:endParaRPr lang="tr-TR" noProof="0"/>
          </a:p>
        </p:txBody>
      </p:sp>
      <p:sp>
        <p:nvSpPr>
          <p:cNvPr id="3" name="Dikey Metin Yer Tutucusu 2"/>
          <p:cNvSpPr>
            <a:spLocks noGrp="1"/>
          </p:cNvSpPr>
          <p:nvPr>
            <p:ph type="body" orient="vert" idx="1"/>
          </p:nvPr>
        </p:nvSpPr>
        <p:spPr/>
        <p:txBody>
          <a:bodyPr vert="eaVert" rtlCol="0"/>
          <a:lstStyle>
            <a:lvl1pPr>
              <a:defRPr/>
            </a:lvl1pPr>
            <a:lvl5pPr>
              <a:defRPr/>
            </a:lvl5pPr>
          </a:lstStyle>
          <a:p>
            <a:pPr lvl="0" rtl="0" eaLnBrk="1" latinLnBrk="0" hangingPunct="1"/>
            <a:r>
              <a:rPr lang="en-US" noProof="0" smtClean="0"/>
              <a:t>Edit Master text styles</a:t>
            </a:r>
          </a:p>
          <a:p>
            <a:pPr lvl="1" rtl="0" eaLnBrk="1" latinLnBrk="0" hangingPunct="1"/>
            <a:r>
              <a:rPr lang="en-US" noProof="0" smtClean="0"/>
              <a:t>Second level</a:t>
            </a:r>
          </a:p>
          <a:p>
            <a:pPr lvl="2" rtl="0" eaLnBrk="1" latinLnBrk="0" hangingPunct="1"/>
            <a:r>
              <a:rPr lang="en-US" noProof="0" smtClean="0"/>
              <a:t>Third level</a:t>
            </a:r>
          </a:p>
          <a:p>
            <a:pPr lvl="3" rtl="0" eaLnBrk="1" latinLnBrk="0" hangingPunct="1"/>
            <a:r>
              <a:rPr lang="en-US" noProof="0" smtClean="0"/>
              <a:t>Fourth level</a:t>
            </a:r>
          </a:p>
          <a:p>
            <a:pPr lvl="4" rtl="0" eaLnBrk="1" latinLnBrk="0" hangingPunct="1"/>
            <a:r>
              <a:rPr lang="en-US" noProof="0" smtClean="0"/>
              <a:t>Fifth level</a:t>
            </a:r>
            <a:endParaRPr kumimoji="0" lang="tr-TR" noProof="0"/>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lvl1pPr>
              <a:defRPr/>
            </a:lvl1pPr>
          </a:lstStyle>
          <a:p>
            <a:fld id="{443DEEBB-C631-4BE4-9EB9-151005B5892D}" type="datetime1">
              <a:rPr lang="tr-TR" smtClean="0"/>
              <a:t>26.04.2022</a:t>
            </a:fld>
            <a:endParaRPr lang="tr-TR"/>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9042400" y="1143000"/>
            <a:ext cx="2540000" cy="5448300"/>
          </a:xfrm>
        </p:spPr>
        <p:txBody>
          <a:bodyPr vert="eaVert" rtlCol="0"/>
          <a:lstStyle>
            <a:lvl1pPr>
              <a:defRPr/>
            </a:lvl1pPr>
          </a:lstStyle>
          <a:p>
            <a:pPr rtl="0"/>
            <a:r>
              <a:rPr lang="tr-TR" noProof="0"/>
              <a:t>Asıl başlık stilini düzenle</a:t>
            </a:r>
          </a:p>
        </p:txBody>
      </p:sp>
      <p:sp>
        <p:nvSpPr>
          <p:cNvPr id="3" name="Dikey Metin Yer Tutucusu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tr-TR" noProof="0"/>
              <a:t>Asıl metin stillerini düzenlemek için tıklayın</a:t>
            </a:r>
          </a:p>
          <a:p>
            <a:pPr lvl="1" rtl="0" eaLnBrk="1" latinLnBrk="0" hangingPunct="1"/>
            <a:r>
              <a:rPr lang="tr-TR" noProof="0"/>
              <a:t>İkinci düzey</a:t>
            </a:r>
          </a:p>
          <a:p>
            <a:pPr lvl="2" rtl="0" eaLnBrk="1" latinLnBrk="0" hangingPunct="1"/>
            <a:r>
              <a:rPr lang="tr-TR" noProof="0"/>
              <a:t>Üçüncü düzey</a:t>
            </a:r>
          </a:p>
          <a:p>
            <a:pPr lvl="3" rtl="0" eaLnBrk="1" latinLnBrk="0" hangingPunct="1"/>
            <a:r>
              <a:rPr lang="tr-TR" noProof="0"/>
              <a:t>Dördüncü düzey</a:t>
            </a:r>
          </a:p>
          <a:p>
            <a:pPr lvl="4" rtl="0" eaLnBrk="1" latinLnBrk="0" hangingPunct="1"/>
            <a:r>
              <a:rPr lang="tr-TR" noProof="0"/>
              <a:t>Beşinci düzey</a:t>
            </a:r>
            <a:endParaRPr kumimoji="0" lang="tr-TR" noProof="0"/>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lvl1pPr>
              <a:defRPr/>
            </a:lvl1pPr>
          </a:lstStyle>
          <a:p>
            <a:fld id="{C76B82DB-6D5C-486A-98D3-E008B7673553}" type="datetime1">
              <a:rPr lang="tr-TR" smtClean="0"/>
              <a:t>26.04.2022</a:t>
            </a:fld>
            <a:endParaRPr lang="tr-TR"/>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2EBF68D8-BC9F-450E-B2D4-9989A1D1E51A}" type="datetimeFigureOut">
              <a:rPr lang="en-US" smtClean="0"/>
              <a:t>4/26/2022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062312BB-5685-4A4A-8119-7248C4C2568E}" type="datetimeFigureOut">
              <a:rPr lang="en-US" smtClean="0"/>
              <a:t>4/26/2022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1AE52503-2910-4CC5-ADE4-1D3DDCF5B17C}" type="datetimeFigureOut">
              <a:rPr lang="en-US" smtClean="0"/>
              <a:t>4/26/2022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49E6A852-BF9B-4211-A46C-337204B06147}" type="datetimeFigureOut">
              <a:rPr lang="en-US" smtClean="0"/>
              <a:t>4/26/2022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9" name="Dikdörtgen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0" name="Dikdörtgen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1" name="Dikdörtgen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2" name="Dikdörtgen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useBgFill="1">
        <p:nvSpPr>
          <p:cNvPr id="33" name="Yuvarlatılmış Dikdörtgen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useBgFill="1">
        <p:nvSpPr>
          <p:cNvPr id="34" name="Yuvarlatılmış Dikdörtgen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5" name="Dikdörtgen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6" name="Dikdörtgen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7" name="Dikdörtgen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8" name="Dikdörtgen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9" name="Dikdörtgen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40" name="Dikdörtgen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2" name="Başlık Yer Tutucusu 21"/>
          <p:cNvSpPr>
            <a:spLocks noGrp="1"/>
          </p:cNvSpPr>
          <p:nvPr>
            <p:ph type="title"/>
          </p:nvPr>
        </p:nvSpPr>
        <p:spPr>
          <a:xfrm>
            <a:off x="609600" y="1143000"/>
            <a:ext cx="10972800" cy="1066800"/>
          </a:xfrm>
          <a:prstGeom prst="rect">
            <a:avLst/>
          </a:prstGeom>
        </p:spPr>
        <p:txBody>
          <a:bodyPr vert="horz" rtlCol="0" anchor="ctr">
            <a:normAutofit/>
          </a:bodyPr>
          <a:lstStyle/>
          <a:p>
            <a:pPr rtl="0"/>
            <a:r>
              <a:rPr lang="tr-TR" noProof="0"/>
              <a:t>Asıl başlık stilini düzenlemek için tıklayın</a:t>
            </a:r>
          </a:p>
        </p:txBody>
      </p:sp>
      <p:sp>
        <p:nvSpPr>
          <p:cNvPr id="13" name="Metin Yer Tutucusu 12"/>
          <p:cNvSpPr>
            <a:spLocks noGrp="1"/>
          </p:cNvSpPr>
          <p:nvPr>
            <p:ph type="body" idx="1"/>
          </p:nvPr>
        </p:nvSpPr>
        <p:spPr>
          <a:xfrm>
            <a:off x="609600" y="2249424"/>
            <a:ext cx="10972800" cy="4325112"/>
          </a:xfrm>
          <a:prstGeom prst="rect">
            <a:avLst/>
          </a:prstGeom>
        </p:spPr>
        <p:txBody>
          <a:bodyPr vert="horz" rtlCol="0">
            <a:normAutofit/>
          </a:body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3" name="Alt Bilgi Yer Tutucusu 2"/>
          <p:cNvSpPr>
            <a:spLocks noGrp="1"/>
          </p:cNvSpPr>
          <p:nvPr>
            <p:ph type="ftr" sz="quarter" idx="3"/>
          </p:nvPr>
        </p:nvSpPr>
        <p:spPr>
          <a:xfrm>
            <a:off x="7010400" y="612648"/>
            <a:ext cx="1767840" cy="457200"/>
          </a:xfrm>
          <a:prstGeom prst="rect">
            <a:avLst/>
          </a:prstGeom>
        </p:spPr>
        <p:txBody>
          <a:bodyPr vert="horz" rtlCol="0"/>
          <a:lstStyle>
            <a:defPPr rtl="0">
              <a:defRPr lang="tr-tr"/>
            </a:defPPr>
            <a:lvl1pPr marL="0" algn="r" defTabSz="914400" rtl="0" eaLnBrk="1" latinLnBrk="0" hangingPunct="1">
              <a:defRPr kumimoji="0" sz="1100" kern="1200">
                <a:solidFill>
                  <a:schemeClr val="accent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tr-TR" noProof="0"/>
              <a:t>Alt bilgi ekleme</a:t>
            </a:r>
          </a:p>
        </p:txBody>
      </p:sp>
      <p:sp>
        <p:nvSpPr>
          <p:cNvPr id="14" name="Tarih Yer Tutucusu 13"/>
          <p:cNvSpPr>
            <a:spLocks noGrp="1"/>
          </p:cNvSpPr>
          <p:nvPr>
            <p:ph type="dt" sz="half" idx="2"/>
          </p:nvPr>
        </p:nvSpPr>
        <p:spPr>
          <a:xfrm>
            <a:off x="8782048" y="612648"/>
            <a:ext cx="1276352" cy="457200"/>
          </a:xfrm>
          <a:prstGeom prst="rect">
            <a:avLst/>
          </a:prstGeom>
        </p:spPr>
        <p:txBody>
          <a:bodyPr vert="horz" rtlCol="0"/>
          <a:lstStyle>
            <a:defPPr rtl="0">
              <a:defRPr lang="tr-tr"/>
            </a:defPPr>
            <a:lvl1pPr marL="0" algn="l" defTabSz="914400" rtl="0" eaLnBrk="1" latinLnBrk="0" hangingPunct="1">
              <a:defRPr kumimoji="0" sz="1100" kern="1200">
                <a:solidFill>
                  <a:schemeClr val="accent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9E5AA4-4083-47B0-96D9-3464BE7D917D}" type="datetime1">
              <a:rPr lang="tr-TR" smtClean="0"/>
              <a:t>26.04.2022</a:t>
            </a:fld>
            <a:endParaRPr lang="tr-TR"/>
          </a:p>
        </p:txBody>
      </p:sp>
      <p:sp>
        <p:nvSpPr>
          <p:cNvPr id="23" name="Slayt Numarası Yer Tutucusu 22"/>
          <p:cNvSpPr>
            <a:spLocks noGrp="1"/>
          </p:cNvSpPr>
          <p:nvPr>
            <p:ph type="sldNum" sz="quarter" idx="4"/>
          </p:nvPr>
        </p:nvSpPr>
        <p:spPr>
          <a:xfrm>
            <a:off x="10899648" y="2272"/>
            <a:ext cx="1016000" cy="365760"/>
          </a:xfrm>
          <a:prstGeom prst="rect">
            <a:avLst/>
          </a:prstGeom>
        </p:spPr>
        <p:txBody>
          <a:bodyPr vert="horz" rtlCol="0" anchor="b"/>
          <a:lstStyle>
            <a:defPPr rtl="0">
              <a:defRPr lang="tr-tr"/>
            </a:defPPr>
            <a:lvl1pPr marL="0" algn="r" defTabSz="914400" rtl="0" eaLnBrk="1" latinLnBrk="0" hangingPunct="1">
              <a:defRPr kumimoji="0" sz="1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60"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xStyles>
    <p:titleStyle>
      <a:lvl1pPr algn="l" rtl="1" eaLnBrk="1" latinLnBrk="0" hangingPunct="1">
        <a:spcBef>
          <a:spcPct val="0"/>
        </a:spcBef>
        <a:buNone/>
        <a:defRPr kumimoji="0" sz="4000" kern="1200">
          <a:solidFill>
            <a:schemeClr val="tx2"/>
          </a:solidFill>
          <a:latin typeface="+mj-lt"/>
          <a:ea typeface="+mj-ea"/>
          <a:cs typeface="+mj-cs"/>
        </a:defRPr>
      </a:lvl1pPr>
    </p:titleStyle>
    <p:bodyStyle>
      <a:lvl1pPr marL="365760" indent="-256032" algn="r" rtl="1"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r" rtl="1"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r" rtl="1"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r" rtl="1"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r" rtl="1"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r" rtl="1"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r" rtl="1"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r" rtl="1"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r" rtl="1"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9" name="Dikdörtgen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0" name="Dikdörtgen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1" name="Dikdörtgen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2" name="Dikdörtgen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useBgFill="1">
        <p:nvSpPr>
          <p:cNvPr id="33" name="Yuvarlatılmış Dikdörtgen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useBgFill="1">
        <p:nvSpPr>
          <p:cNvPr id="34" name="Yuvarlatılmış Dikdörtgen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5" name="Dikdörtgen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6" name="Dikdörtgen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7" name="Dikdörtgen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8" name="Dikdörtgen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9" name="Dikdörtgen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40" name="Dikdörtgen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2" name="Başlık Yer Tutucusu 21"/>
          <p:cNvSpPr>
            <a:spLocks noGrp="1"/>
          </p:cNvSpPr>
          <p:nvPr>
            <p:ph type="title"/>
          </p:nvPr>
        </p:nvSpPr>
        <p:spPr>
          <a:xfrm>
            <a:off x="609600" y="1143000"/>
            <a:ext cx="10972800" cy="1066800"/>
          </a:xfrm>
          <a:prstGeom prst="rect">
            <a:avLst/>
          </a:prstGeom>
        </p:spPr>
        <p:txBody>
          <a:bodyPr vert="horz" rtlCol="0" anchor="ctr">
            <a:normAutofit/>
          </a:bodyPr>
          <a:lstStyle/>
          <a:p>
            <a:pPr rtl="0"/>
            <a:r>
              <a:rPr lang="tr-TR" noProof="0"/>
              <a:t>Asıl başlık stilini düzenlemek için tıklayın</a:t>
            </a:r>
          </a:p>
        </p:txBody>
      </p:sp>
      <p:sp>
        <p:nvSpPr>
          <p:cNvPr id="13" name="Metin Yer Tutucusu 12"/>
          <p:cNvSpPr>
            <a:spLocks noGrp="1"/>
          </p:cNvSpPr>
          <p:nvPr>
            <p:ph type="body" idx="1"/>
          </p:nvPr>
        </p:nvSpPr>
        <p:spPr>
          <a:xfrm>
            <a:off x="609600" y="2249424"/>
            <a:ext cx="10972800" cy="4325112"/>
          </a:xfrm>
          <a:prstGeom prst="rect">
            <a:avLst/>
          </a:prstGeom>
        </p:spPr>
        <p:txBody>
          <a:bodyPr vert="horz" rtlCol="0">
            <a:normAutofit/>
          </a:body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3" name="Alt Bilgi Yer Tutucusu 2"/>
          <p:cNvSpPr>
            <a:spLocks noGrp="1"/>
          </p:cNvSpPr>
          <p:nvPr>
            <p:ph type="ftr" sz="quarter" idx="3"/>
          </p:nvPr>
        </p:nvSpPr>
        <p:spPr>
          <a:xfrm>
            <a:off x="7010400" y="612648"/>
            <a:ext cx="1767840" cy="457200"/>
          </a:xfrm>
          <a:prstGeom prst="rect">
            <a:avLst/>
          </a:prstGeom>
        </p:spPr>
        <p:txBody>
          <a:bodyPr vert="horz" rtlCol="0"/>
          <a:lstStyle>
            <a:defPPr rtl="0">
              <a:defRPr lang="tr-tr"/>
            </a:defPPr>
            <a:lvl1pPr marL="0" algn="r" defTabSz="914400" rtl="0" eaLnBrk="1" latinLnBrk="0" hangingPunct="1">
              <a:defRPr kumimoji="0" sz="1100" kern="1200">
                <a:solidFill>
                  <a:schemeClr val="accent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tr-TR" noProof="0"/>
              <a:t>Alt bilgi ekleme</a:t>
            </a:r>
          </a:p>
        </p:txBody>
      </p:sp>
      <p:sp>
        <p:nvSpPr>
          <p:cNvPr id="14" name="Tarih Yer Tutucusu 13"/>
          <p:cNvSpPr>
            <a:spLocks noGrp="1"/>
          </p:cNvSpPr>
          <p:nvPr>
            <p:ph type="dt" sz="half" idx="2"/>
          </p:nvPr>
        </p:nvSpPr>
        <p:spPr>
          <a:xfrm>
            <a:off x="8782048" y="612648"/>
            <a:ext cx="1276352" cy="457200"/>
          </a:xfrm>
          <a:prstGeom prst="rect">
            <a:avLst/>
          </a:prstGeom>
        </p:spPr>
        <p:txBody>
          <a:bodyPr vert="horz" rtlCol="0"/>
          <a:lstStyle>
            <a:defPPr rtl="0">
              <a:defRPr lang="tr-tr"/>
            </a:defPPr>
            <a:lvl1pPr marL="0" algn="l" defTabSz="914400" rtl="0" eaLnBrk="1" latinLnBrk="0" hangingPunct="1">
              <a:defRPr kumimoji="0" sz="1100" kern="1200">
                <a:solidFill>
                  <a:schemeClr val="accent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9E5AA4-4083-47B0-96D9-3464BE7D917D}" type="datetime1">
              <a:rPr lang="tr-TR" smtClean="0"/>
              <a:t>26.04.2022</a:t>
            </a:fld>
            <a:endParaRPr lang="tr-TR"/>
          </a:p>
        </p:txBody>
      </p:sp>
      <p:sp>
        <p:nvSpPr>
          <p:cNvPr id="23" name="Slayt Numarası Yer Tutucusu 22"/>
          <p:cNvSpPr>
            <a:spLocks noGrp="1"/>
          </p:cNvSpPr>
          <p:nvPr>
            <p:ph type="sldNum" sz="quarter" idx="4"/>
          </p:nvPr>
        </p:nvSpPr>
        <p:spPr>
          <a:xfrm>
            <a:off x="10899648" y="2272"/>
            <a:ext cx="1016000" cy="365760"/>
          </a:xfrm>
          <a:prstGeom prst="rect">
            <a:avLst/>
          </a:prstGeom>
        </p:spPr>
        <p:txBody>
          <a:bodyPr vert="horz" rtlCol="0" anchor="b"/>
          <a:lstStyle>
            <a:defPPr rtl="0">
              <a:defRPr lang="tr-tr"/>
            </a:defPPr>
            <a:lvl1pPr marL="0" algn="r" defTabSz="914400" rtl="0" eaLnBrk="1" latinLnBrk="0" hangingPunct="1">
              <a:defRPr kumimoji="0" sz="1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9" name="Dikdörtgen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0" name="Dikdörtgen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1" name="Dikdörtgen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2" name="Dikdörtgen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useBgFill="1">
        <p:nvSpPr>
          <p:cNvPr id="33" name="Yuvarlatılmış Dikdörtgen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useBgFill="1">
        <p:nvSpPr>
          <p:cNvPr id="34" name="Yuvarlatılmış Dikdörtgen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5" name="Dikdörtgen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6" name="Dikdörtgen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7" name="Dikdörtgen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8" name="Dikdörtgen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9" name="Dikdörtgen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40" name="Dikdörtgen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2" name="Başlık Yer Tutucusu 21"/>
          <p:cNvSpPr>
            <a:spLocks noGrp="1"/>
          </p:cNvSpPr>
          <p:nvPr>
            <p:ph type="title"/>
          </p:nvPr>
        </p:nvSpPr>
        <p:spPr>
          <a:xfrm>
            <a:off x="609600" y="1143000"/>
            <a:ext cx="10972800" cy="1066800"/>
          </a:xfrm>
          <a:prstGeom prst="rect">
            <a:avLst/>
          </a:prstGeom>
        </p:spPr>
        <p:txBody>
          <a:bodyPr vert="horz" rtlCol="0" anchor="ctr">
            <a:normAutofit/>
          </a:bodyPr>
          <a:lstStyle/>
          <a:p>
            <a:pPr rtl="0"/>
            <a:r>
              <a:rPr lang="tr-TR" noProof="0"/>
              <a:t>Asıl başlık stilini düzenlemek için tıklayın</a:t>
            </a:r>
          </a:p>
        </p:txBody>
      </p:sp>
      <p:sp>
        <p:nvSpPr>
          <p:cNvPr id="13" name="Metin Yer Tutucusu 12"/>
          <p:cNvSpPr>
            <a:spLocks noGrp="1"/>
          </p:cNvSpPr>
          <p:nvPr>
            <p:ph type="body" idx="1"/>
          </p:nvPr>
        </p:nvSpPr>
        <p:spPr>
          <a:xfrm>
            <a:off x="609600" y="2249424"/>
            <a:ext cx="10972800" cy="4325112"/>
          </a:xfrm>
          <a:prstGeom prst="rect">
            <a:avLst/>
          </a:prstGeom>
        </p:spPr>
        <p:txBody>
          <a:bodyPr vert="horz" rtlCol="0">
            <a:normAutofit/>
          </a:body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3" name="Alt Bilgi Yer Tutucusu 2"/>
          <p:cNvSpPr>
            <a:spLocks noGrp="1"/>
          </p:cNvSpPr>
          <p:nvPr>
            <p:ph type="ftr" sz="quarter" idx="3"/>
          </p:nvPr>
        </p:nvSpPr>
        <p:spPr>
          <a:xfrm>
            <a:off x="7010400" y="612648"/>
            <a:ext cx="1767840" cy="457200"/>
          </a:xfrm>
          <a:prstGeom prst="rect">
            <a:avLst/>
          </a:prstGeom>
        </p:spPr>
        <p:txBody>
          <a:bodyPr vert="horz" rtlCol="0"/>
          <a:lstStyle>
            <a:defPPr rtl="0">
              <a:defRPr lang="tr-tr"/>
            </a:defPPr>
            <a:lvl1pPr marL="0" algn="r" defTabSz="914400" rtl="0" eaLnBrk="1" latinLnBrk="0" hangingPunct="1">
              <a:defRPr kumimoji="0" sz="1100" kern="1200">
                <a:solidFill>
                  <a:schemeClr val="accent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tr-TR" noProof="0"/>
              <a:t>Alt bilgi ekleme</a:t>
            </a:r>
          </a:p>
        </p:txBody>
      </p:sp>
      <p:sp>
        <p:nvSpPr>
          <p:cNvPr id="14" name="Tarih Yer Tutucusu 13"/>
          <p:cNvSpPr>
            <a:spLocks noGrp="1"/>
          </p:cNvSpPr>
          <p:nvPr>
            <p:ph type="dt" sz="half" idx="2"/>
          </p:nvPr>
        </p:nvSpPr>
        <p:spPr>
          <a:xfrm>
            <a:off x="8782048" y="612648"/>
            <a:ext cx="1276352" cy="457200"/>
          </a:xfrm>
          <a:prstGeom prst="rect">
            <a:avLst/>
          </a:prstGeom>
        </p:spPr>
        <p:txBody>
          <a:bodyPr vert="horz" rtlCol="0"/>
          <a:lstStyle>
            <a:defPPr rtl="0">
              <a:defRPr lang="tr-tr"/>
            </a:defPPr>
            <a:lvl1pPr marL="0" algn="l" defTabSz="914400" rtl="0" eaLnBrk="1" latinLnBrk="0" hangingPunct="1">
              <a:defRPr kumimoji="0" sz="1100" kern="1200">
                <a:solidFill>
                  <a:schemeClr val="accent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9E5AA4-4083-47B0-96D9-3464BE7D917D}" type="datetime1">
              <a:rPr lang="tr-TR" smtClean="0"/>
              <a:t>26.04.2022</a:t>
            </a:fld>
            <a:endParaRPr lang="tr-TR"/>
          </a:p>
        </p:txBody>
      </p:sp>
      <p:sp>
        <p:nvSpPr>
          <p:cNvPr id="23" name="Slayt Numarası Yer Tutucusu 22"/>
          <p:cNvSpPr>
            <a:spLocks noGrp="1"/>
          </p:cNvSpPr>
          <p:nvPr>
            <p:ph type="sldNum" sz="quarter" idx="4"/>
          </p:nvPr>
        </p:nvSpPr>
        <p:spPr>
          <a:xfrm>
            <a:off x="10899648" y="2272"/>
            <a:ext cx="1016000" cy="365760"/>
          </a:xfrm>
          <a:prstGeom prst="rect">
            <a:avLst/>
          </a:prstGeom>
        </p:spPr>
        <p:txBody>
          <a:bodyPr vert="horz" rtlCol="0" anchor="b"/>
          <a:lstStyle>
            <a:defPPr rtl="0">
              <a:defRPr lang="tr-tr"/>
            </a:defPPr>
            <a:lvl1pPr marL="0" algn="r" defTabSz="914400" rtl="0" eaLnBrk="1" latinLnBrk="0" hangingPunct="1">
              <a:defRPr kumimoji="0" sz="1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xStyles>
    <p:titleStyle>
      <a:lvl1pPr algn="l" rtl="1" eaLnBrk="1" latinLnBrk="0" hangingPunct="1">
        <a:spcBef>
          <a:spcPct val="0"/>
        </a:spcBef>
        <a:buNone/>
        <a:defRPr kumimoji="0" sz="4000" kern="1200">
          <a:solidFill>
            <a:schemeClr val="tx2"/>
          </a:solidFill>
          <a:latin typeface="+mj-lt"/>
          <a:ea typeface="+mj-ea"/>
          <a:cs typeface="+mj-cs"/>
        </a:defRPr>
      </a:lvl1pPr>
    </p:titleStyle>
    <p:bodyStyle>
      <a:lvl1pPr marL="365760" indent="-256032" algn="r" rtl="1"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r" rtl="1"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r" rtl="1"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r" rtl="1"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r" rtl="1"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r" rtl="1"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r" rtl="1"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r" rtl="1"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r" rtl="1"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9" name="Dikdörtgen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0" name="Dikdörtgen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1" name="Dikdörtgen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2" name="Dikdörtgen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useBgFill="1">
        <p:nvSpPr>
          <p:cNvPr id="33" name="Yuvarlatılmış Dikdörtgen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useBgFill="1">
        <p:nvSpPr>
          <p:cNvPr id="34" name="Yuvarlatılmış Dikdörtgen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5" name="Dikdörtgen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6" name="Dikdörtgen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7" name="Dikdörtgen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8" name="Dikdörtgen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39" name="Dikdörtgen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40" name="Dikdörtgen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eaLnBrk="1" latinLnBrk="0" hangingPunct="1"/>
            <a:endParaRPr kumimoji="0" lang="tr-TR" sz="1800" noProof="0"/>
          </a:p>
        </p:txBody>
      </p:sp>
      <p:sp>
        <p:nvSpPr>
          <p:cNvPr id="22" name="Başlık Yer Tutucusu 21"/>
          <p:cNvSpPr>
            <a:spLocks noGrp="1"/>
          </p:cNvSpPr>
          <p:nvPr>
            <p:ph type="title"/>
          </p:nvPr>
        </p:nvSpPr>
        <p:spPr>
          <a:xfrm>
            <a:off x="609600" y="1143000"/>
            <a:ext cx="10972800" cy="1066800"/>
          </a:xfrm>
          <a:prstGeom prst="rect">
            <a:avLst/>
          </a:prstGeom>
        </p:spPr>
        <p:txBody>
          <a:bodyPr vert="horz" rtlCol="0" anchor="ctr">
            <a:normAutofit/>
          </a:bodyPr>
          <a:lstStyle/>
          <a:p>
            <a:pPr rtl="0"/>
            <a:r>
              <a:rPr lang="tr-TR" noProof="0"/>
              <a:t>Asıl başlık stilini düzenlemek için tıklayın</a:t>
            </a:r>
          </a:p>
        </p:txBody>
      </p:sp>
      <p:sp>
        <p:nvSpPr>
          <p:cNvPr id="13" name="Metin Yer Tutucusu 12"/>
          <p:cNvSpPr>
            <a:spLocks noGrp="1"/>
          </p:cNvSpPr>
          <p:nvPr>
            <p:ph type="body" idx="1"/>
          </p:nvPr>
        </p:nvSpPr>
        <p:spPr>
          <a:xfrm>
            <a:off x="609600" y="2249424"/>
            <a:ext cx="10972800" cy="4325112"/>
          </a:xfrm>
          <a:prstGeom prst="rect">
            <a:avLst/>
          </a:prstGeom>
        </p:spPr>
        <p:txBody>
          <a:bodyPr vert="horz" rtlCol="0">
            <a:normAutofit/>
          </a:body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3" name="Alt Bilgi Yer Tutucusu 2"/>
          <p:cNvSpPr>
            <a:spLocks noGrp="1"/>
          </p:cNvSpPr>
          <p:nvPr>
            <p:ph type="ftr" sz="quarter" idx="3"/>
          </p:nvPr>
        </p:nvSpPr>
        <p:spPr>
          <a:xfrm>
            <a:off x="7010400" y="612648"/>
            <a:ext cx="1767840" cy="457200"/>
          </a:xfrm>
          <a:prstGeom prst="rect">
            <a:avLst/>
          </a:prstGeom>
        </p:spPr>
        <p:txBody>
          <a:bodyPr vert="horz" rtlCol="0"/>
          <a:lstStyle>
            <a:defPPr rtl="0">
              <a:defRPr lang="tr-tr"/>
            </a:defPPr>
            <a:lvl1pPr marL="0" algn="r" defTabSz="914400" rtl="0" eaLnBrk="1" latinLnBrk="0" hangingPunct="1">
              <a:defRPr kumimoji="0" sz="1100" kern="1200">
                <a:solidFill>
                  <a:schemeClr val="accent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tr-TR" noProof="0"/>
              <a:t>Alt bilgi ekleme</a:t>
            </a:r>
          </a:p>
        </p:txBody>
      </p:sp>
      <p:sp>
        <p:nvSpPr>
          <p:cNvPr id="14" name="Tarih Yer Tutucusu 13"/>
          <p:cNvSpPr>
            <a:spLocks noGrp="1"/>
          </p:cNvSpPr>
          <p:nvPr>
            <p:ph type="dt" sz="half" idx="2"/>
          </p:nvPr>
        </p:nvSpPr>
        <p:spPr>
          <a:xfrm>
            <a:off x="8782048" y="612648"/>
            <a:ext cx="1276352" cy="457200"/>
          </a:xfrm>
          <a:prstGeom prst="rect">
            <a:avLst/>
          </a:prstGeom>
        </p:spPr>
        <p:txBody>
          <a:bodyPr vert="horz" rtlCol="0"/>
          <a:lstStyle>
            <a:defPPr rtl="0">
              <a:defRPr lang="tr-tr"/>
            </a:defPPr>
            <a:lvl1pPr marL="0" algn="l" defTabSz="914400" rtl="0" eaLnBrk="1" latinLnBrk="0" hangingPunct="1">
              <a:defRPr kumimoji="0" sz="1100" kern="1200">
                <a:solidFill>
                  <a:schemeClr val="accent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9E5AA4-4083-47B0-96D9-3464BE7D917D}" type="datetime1">
              <a:rPr lang="tr-TR" smtClean="0"/>
              <a:t>26.04.2022</a:t>
            </a:fld>
            <a:endParaRPr lang="tr-TR"/>
          </a:p>
        </p:txBody>
      </p:sp>
      <p:sp>
        <p:nvSpPr>
          <p:cNvPr id="23" name="Slayt Numarası Yer Tutucusu 22"/>
          <p:cNvSpPr>
            <a:spLocks noGrp="1"/>
          </p:cNvSpPr>
          <p:nvPr>
            <p:ph type="sldNum" sz="quarter" idx="4"/>
          </p:nvPr>
        </p:nvSpPr>
        <p:spPr>
          <a:xfrm>
            <a:off x="10899648" y="2272"/>
            <a:ext cx="1016000" cy="365760"/>
          </a:xfrm>
          <a:prstGeom prst="rect">
            <a:avLst/>
          </a:prstGeom>
        </p:spPr>
        <p:txBody>
          <a:bodyPr vert="horz" rtlCol="0" anchor="b"/>
          <a:lstStyle>
            <a:defPPr rtl="0">
              <a:defRPr lang="tr-tr"/>
            </a:defPPr>
            <a:lvl1pPr marL="0" algn="r" defTabSz="914400" rtl="0" eaLnBrk="1" latinLnBrk="0" hangingPunct="1">
              <a:defRPr kumimoji="0" sz="1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hyperlink" Target="https://semihsaydam.medium.com/selenium-grid-8e33e4c1d198" TargetMode="Externa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35.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5.xml"/><Relationship Id="rId5" Type="http://schemas.openxmlformats.org/officeDocument/2006/relationships/image" Target="../media/image28.jpe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1.xml"/><Relationship Id="rId5" Type="http://schemas.openxmlformats.org/officeDocument/2006/relationships/comments" Target="../comments/comment1.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09600" y="2213154"/>
            <a:ext cx="11277600" cy="1470025"/>
          </a:xfrm>
        </p:spPr>
        <p:txBody>
          <a:bodyPr rtlCol="0">
            <a:normAutofit/>
          </a:bodyPr>
          <a:lstStyle/>
          <a:p>
            <a:pPr rtl="0"/>
            <a:r>
              <a:rPr lang="tr-TR" sz="5400" smtClean="0"/>
              <a:t>Test </a:t>
            </a:r>
            <a:r>
              <a:rPr lang="tr-TR" sz="5400"/>
              <a:t>Otomasyon </a:t>
            </a:r>
            <a:r>
              <a:rPr lang="tr-TR" sz="5400" smtClean="0"/>
              <a:t>Sunumları</a:t>
            </a:r>
            <a:endParaRPr lang="tr-TR" sz="5400"/>
          </a:p>
        </p:txBody>
      </p:sp>
      <p:sp>
        <p:nvSpPr>
          <p:cNvPr id="3" name="Alt Başlık 2"/>
          <p:cNvSpPr>
            <a:spLocks noGrp="1"/>
          </p:cNvSpPr>
          <p:nvPr>
            <p:ph type="subTitle" idx="1"/>
          </p:nvPr>
        </p:nvSpPr>
        <p:spPr>
          <a:xfrm>
            <a:off x="609600" y="4272887"/>
            <a:ext cx="10160000" cy="2541766"/>
          </a:xfrm>
        </p:spPr>
        <p:txBody>
          <a:bodyPr rtlCol="0">
            <a:normAutofit/>
          </a:bodyPr>
          <a:lstStyle/>
          <a:p>
            <a:pPr rtl="0"/>
            <a:endParaRPr lang="tr-TR" dirty="0" smtClean="0"/>
          </a:p>
          <a:p>
            <a:pPr rtl="0"/>
            <a:r>
              <a:rPr lang="tr-TR" sz="3200" dirty="0" err="1"/>
              <a:t>Mohammad</a:t>
            </a:r>
            <a:r>
              <a:rPr lang="tr-TR" sz="3200" dirty="0"/>
              <a:t> </a:t>
            </a:r>
            <a:r>
              <a:rPr lang="tr-TR" sz="3200" dirty="0" err="1"/>
              <a:t>Hajjar</a:t>
            </a:r>
            <a:r>
              <a:rPr lang="tr-TR" sz="3200" dirty="0"/>
              <a:t>   180290608            </a:t>
            </a:r>
            <a:r>
              <a:rPr lang="tr-TR" sz="3200" dirty="0" smtClean="0"/>
              <a:t> </a:t>
            </a:r>
            <a:r>
              <a:rPr lang="tr-TR" sz="3200" dirty="0" err="1" smtClean="0"/>
              <a:t>Selenium</a:t>
            </a:r>
            <a:endParaRPr lang="tr-TR" sz="3200" dirty="0" smtClean="0"/>
          </a:p>
          <a:p>
            <a:pPr rtl="0"/>
            <a:r>
              <a:rPr lang="tr-TR" sz="3200" dirty="0" err="1" smtClean="0"/>
              <a:t>Nadem</a:t>
            </a:r>
            <a:r>
              <a:rPr lang="tr-TR" sz="3200" dirty="0" smtClean="0"/>
              <a:t> </a:t>
            </a:r>
            <a:r>
              <a:rPr lang="tr-TR" sz="3200" dirty="0" err="1"/>
              <a:t>Ghnnam</a:t>
            </a:r>
            <a:r>
              <a:rPr lang="tr-TR" sz="3200" dirty="0"/>
              <a:t>       180290603             </a:t>
            </a:r>
            <a:r>
              <a:rPr lang="tr-TR" sz="3200" dirty="0" err="1" smtClean="0"/>
              <a:t>Postman</a:t>
            </a:r>
            <a:r>
              <a:rPr lang="tr-TR" sz="3200" dirty="0" smtClean="0"/>
              <a:t> </a:t>
            </a:r>
          </a:p>
          <a:p>
            <a:pPr rtl="0"/>
            <a:r>
              <a:rPr lang="tr-TR" sz="3200" dirty="0" smtClean="0"/>
              <a:t>Ömer </a:t>
            </a:r>
            <a:r>
              <a:rPr lang="tr-TR" sz="3200" dirty="0"/>
              <a:t>AKRUM          </a:t>
            </a:r>
            <a:r>
              <a:rPr lang="tr-TR" sz="3200" dirty="0" smtClean="0"/>
              <a:t> 180290611              </a:t>
            </a:r>
            <a:r>
              <a:rPr lang="tr-TR" sz="3200" dirty="0" err="1" smtClean="0"/>
              <a:t>Appium</a:t>
            </a:r>
            <a:r>
              <a:rPr lang="tr-TR" sz="3200" dirty="0" smtClean="0"/>
              <a:t> </a:t>
            </a:r>
            <a:endParaRPr lang="tr-TR" sz="4000" dirty="0" smtClean="0"/>
          </a:p>
        </p:txBody>
      </p:sp>
      <p:pic>
        <p:nvPicPr>
          <p:cNvPr id="1030" name="Picture 6" descr="Fırat Üniversitesi Logo Vector (SVG, PDF, Ai, EPS, CDR) Free Download -  Logowik.com"/>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154" r="10799"/>
          <a:stretch/>
        </p:blipFill>
        <p:spPr bwMode="auto">
          <a:xfrm>
            <a:off x="8976320" y="376943"/>
            <a:ext cx="2592288" cy="2493006"/>
          </a:xfrm>
          <a:prstGeom prst="rect">
            <a:avLst/>
          </a:prstGeom>
          <a:noFill/>
          <a:extLst>
            <a:ext uri="{909E8E84-426E-40DD-AFC4-6F175D3DCCD1}">
              <a14:hiddenFill xmlns:a14="http://schemas.microsoft.com/office/drawing/2010/main">
                <a:solidFill>
                  <a:srgbClr val="FFFFFF"/>
                </a:solidFill>
              </a14:hiddenFill>
            </a:ext>
          </a:extLst>
        </p:spPr>
      </p:pic>
      <p:sp>
        <p:nvSpPr>
          <p:cNvPr id="9" name="Başlık 1"/>
          <p:cNvSpPr txBox="1"/>
          <p:nvPr/>
        </p:nvSpPr>
        <p:spPr>
          <a:xfrm>
            <a:off x="837188" y="1154536"/>
            <a:ext cx="7303006" cy="882763"/>
          </a:xfrm>
          <a:prstGeom prst="rect">
            <a:avLst/>
          </a:prstGeom>
        </p:spPr>
        <p:txBody>
          <a:bodyPr vert="horz" rtlCol="0" anchor="b">
            <a:normAutofit/>
          </a:bodyPr>
          <a:lstStyle>
            <a:defPPr rtl="0">
              <a:defRPr lang="tr-tr"/>
            </a:defPPr>
            <a:lvl1pPr marL="0" algn="l" defTabSz="914400" rtl="1" eaLnBrk="1" latinLnBrk="0" hangingPunct="1">
              <a:spcBef>
                <a:spcPct val="0"/>
              </a:spcBef>
              <a:buNone/>
              <a:defRPr kumimoji="0" sz="4400" kern="1200">
                <a:solidFill>
                  <a:schemeClr val="bg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tr-TR" sz="4800" b="1" smtClean="0"/>
              <a:t>YAZILIM </a:t>
            </a:r>
            <a:r>
              <a:rPr lang="tr-TR" sz="4800" b="1"/>
              <a:t>KALİTE GÜVENCESİ</a:t>
            </a:r>
          </a:p>
        </p:txBody>
      </p:sp>
      <p:sp>
        <p:nvSpPr>
          <p:cNvPr id="6" name="Beşgen 5"/>
          <p:cNvSpPr/>
          <p:nvPr/>
        </p:nvSpPr>
        <p:spPr>
          <a:xfrm>
            <a:off x="6386285" y="4863139"/>
            <a:ext cx="377372" cy="21771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rtl="0">
              <a:defRPr lang="tr-tr"/>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ar-SY"/>
          </a:p>
        </p:txBody>
      </p:sp>
      <p:sp>
        <p:nvSpPr>
          <p:cNvPr id="11" name="Beşgen 10"/>
          <p:cNvSpPr/>
          <p:nvPr/>
        </p:nvSpPr>
        <p:spPr>
          <a:xfrm>
            <a:off x="6386285" y="5375708"/>
            <a:ext cx="377372" cy="21771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rtl="0">
              <a:defRPr lang="tr-tr"/>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ar-SY"/>
          </a:p>
        </p:txBody>
      </p:sp>
      <p:sp>
        <p:nvSpPr>
          <p:cNvPr id="12" name="Beşgen 11"/>
          <p:cNvSpPr/>
          <p:nvPr/>
        </p:nvSpPr>
        <p:spPr>
          <a:xfrm>
            <a:off x="6386285" y="5911458"/>
            <a:ext cx="377372" cy="21771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rtl="0">
              <a:defRPr lang="tr-tr"/>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ar-SY"/>
          </a:p>
        </p:txBody>
      </p:sp>
      <p:sp>
        <p:nvSpPr>
          <p:cNvPr id="10" name="Alt Başlık 2"/>
          <p:cNvSpPr txBox="1"/>
          <p:nvPr/>
        </p:nvSpPr>
        <p:spPr>
          <a:xfrm>
            <a:off x="0" y="3491471"/>
            <a:ext cx="7569237" cy="1038683"/>
          </a:xfrm>
          <a:prstGeom prst="rect">
            <a:avLst/>
          </a:prstGeom>
        </p:spPr>
        <p:txBody>
          <a:bodyPr vert="horz" rtlCol="0">
            <a:normAutofit/>
          </a:bodyPr>
          <a:lstStyle>
            <a:defPPr rtl="0">
              <a:defRPr lang="tr-tr"/>
            </a:defPPr>
            <a:lvl1pPr marL="64008" indent="0" algn="l" defTabSz="914400" rtl="1"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1"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1"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1"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1"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1"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1"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1"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1"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pPr rtl="0"/>
            <a:endParaRPr lang="tr-TR" dirty="0" smtClean="0"/>
          </a:p>
          <a:p>
            <a:pPr rtl="0"/>
            <a:r>
              <a:rPr lang="tr-TR" b="1" dirty="0" smtClean="0"/>
              <a:t>Ders Sorumlusu: </a:t>
            </a:r>
            <a:r>
              <a:rPr lang="tr-TR" b="1" dirty="0"/>
              <a:t>DR. ÖĞR. ÜYESİ ÖZGÜR KARADUMAN</a:t>
            </a:r>
            <a:endParaRPr lang="tr-TR" b="1" dirty="0" smtClean="0"/>
          </a:p>
        </p:txBody>
      </p:sp>
      <p:sp>
        <p:nvSpPr>
          <p:cNvPr id="13" name="Alt Başlık 2"/>
          <p:cNvSpPr txBox="1"/>
          <p:nvPr/>
        </p:nvSpPr>
        <p:spPr>
          <a:xfrm>
            <a:off x="11341100" y="6121400"/>
            <a:ext cx="546100" cy="508000"/>
          </a:xfrm>
          <a:prstGeom prst="rect">
            <a:avLst/>
          </a:prstGeom>
        </p:spPr>
        <p:txBody>
          <a:bodyPr vert="horz" rtlCol="0">
            <a:normAutofit/>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1</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t="9276" r="15195" b="11558"/>
          <a:stretch>
            <a:fillRect/>
          </a:stretch>
        </p:blipFill>
        <p:spPr>
          <a:xfrm>
            <a:off x="272596" y="754743"/>
            <a:ext cx="11034032" cy="5791200"/>
          </a:xfrm>
          <a:prstGeom prst="rect">
            <a:avLst/>
          </a:prstGeom>
        </p:spPr>
      </p:pic>
      <p:pic>
        <p:nvPicPr>
          <p:cNvPr id="3" name="Picture 2"/>
          <p:cNvPicPr>
            <a:picLocks noChangeAspect="1"/>
          </p:cNvPicPr>
          <p:nvPr/>
        </p:nvPicPr>
        <p:blipFill>
          <a:blip r:embed="rId3"/>
          <a:srcRect l="13076" t="33879" r="83131" b="59177"/>
          <a:stretch>
            <a:fillRect/>
          </a:stretch>
        </p:blipFill>
        <p:spPr>
          <a:xfrm>
            <a:off x="9564914" y="4136571"/>
            <a:ext cx="798286" cy="508000"/>
          </a:xfrm>
          <a:prstGeom prst="rect">
            <a:avLst/>
          </a:prstGeom>
        </p:spPr>
      </p:pic>
      <p:sp>
        <p:nvSpPr>
          <p:cNvPr id="4" name="TextBox 3"/>
          <p:cNvSpPr txBox="1"/>
          <p:nvPr/>
        </p:nvSpPr>
        <p:spPr>
          <a:xfrm>
            <a:off x="8258629" y="5602514"/>
            <a:ext cx="2569028" cy="523220"/>
          </a:xfrm>
          <a:prstGeom prst="rect">
            <a:avLst/>
          </a:prstGeom>
          <a:noFill/>
        </p:spPr>
        <p:txBody>
          <a:bodyPr wrap="square" rtlCol="0">
            <a:spAutoFit/>
          </a:bodyP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2800" smtClean="0">
                <a:solidFill>
                  <a:schemeClr val="accent3">
                    <a:lumMod val="50000"/>
                  </a:schemeClr>
                </a:solidFill>
              </a:rPr>
              <a:t>Test örneği</a:t>
            </a:r>
            <a:endParaRPr lang="tr-TR" sz="2800">
              <a:solidFill>
                <a:schemeClr val="accent3">
                  <a:lumMod val="50000"/>
                </a:schemeClr>
              </a:solidFill>
            </a:endParaRPr>
          </a:p>
        </p:txBody>
      </p:sp>
      <p:sp>
        <p:nvSpPr>
          <p:cNvPr id="8"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10</a:t>
            </a:r>
          </a:p>
        </p:txBody>
      </p:sp>
    </p:spTree>
    <p:extLst>
      <p:ext uri="{BB962C8B-B14F-4D97-AF65-F5344CB8AC3E}">
        <p14:creationId xmlns:p14="http://schemas.microsoft.com/office/powerpoint/2010/main" val="1487601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tr-TR" sz="4400"/>
              <a:t> </a:t>
            </a:r>
            <a:r>
              <a:rPr lang="tr-TR" sz="4400" b="1"/>
              <a:t>Selenium WebDriver</a:t>
            </a:r>
            <a:r>
              <a:rPr lang="tr-TR"/>
              <a:t/>
            </a:r>
            <a:br>
              <a:rPr lang="tr-TR"/>
            </a:br>
            <a:r>
              <a:rPr lang="tr-TR"/>
              <a:t/>
            </a:r>
            <a:br>
              <a:rPr lang="tr-TR"/>
            </a:br>
            <a:endParaRPr lang="tr-TR"/>
          </a:p>
        </p:txBody>
      </p:sp>
      <p:sp>
        <p:nvSpPr>
          <p:cNvPr id="3" name="Content Placeholder 2"/>
          <p:cNvSpPr>
            <a:spLocks noGrp="1"/>
          </p:cNvSpPr>
          <p:nvPr>
            <p:ph idx="1"/>
          </p:nvPr>
        </p:nvSpPr>
        <p:spPr/>
        <p:txBody>
          <a:bodyPr/>
          <a:lstStyle/>
          <a:p>
            <a:pPr algn="just"/>
            <a:r>
              <a:rPr lang="tr-TR"/>
              <a:t>Selenium WebDriver bizlere tarayıcı üzerinden tüm aksiyonları yapabilmemizi </a:t>
            </a:r>
            <a:r>
              <a:rPr lang="tr-TR" smtClean="0"/>
              <a:t>sağlar(kod yazarak) .</a:t>
            </a:r>
            <a:endParaRPr lang="tr-TR"/>
          </a:p>
        </p:txBody>
      </p:sp>
      <p:pic>
        <p:nvPicPr>
          <p:cNvPr id="4" name="Picture 3"/>
          <p:cNvPicPr>
            <a:picLocks noChangeAspect="1"/>
          </p:cNvPicPr>
          <p:nvPr/>
        </p:nvPicPr>
        <p:blipFill>
          <a:blip r:embed="rId2"/>
          <a:srcRect l="15587" t="31824" r="76605" b="54669"/>
          <a:stretch>
            <a:fillRect/>
          </a:stretch>
        </p:blipFill>
        <p:spPr>
          <a:xfrm>
            <a:off x="8418287" y="3758837"/>
            <a:ext cx="2090058" cy="2090056"/>
          </a:xfrm>
          <a:prstGeom prst="rect">
            <a:avLst/>
          </a:prstGeom>
        </p:spPr>
      </p:pic>
      <p:sp>
        <p:nvSpPr>
          <p:cNvPr id="8"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11</a:t>
            </a:r>
          </a:p>
        </p:txBody>
      </p:sp>
    </p:spTree>
    <p:extLst>
      <p:ext uri="{BB962C8B-B14F-4D97-AF65-F5344CB8AC3E}">
        <p14:creationId xmlns:p14="http://schemas.microsoft.com/office/powerpoint/2010/main" val="3363566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Kulanılabilir programalma diller:</a:t>
            </a:r>
            <a:endParaRPr lang="tr-TR"/>
          </a:p>
        </p:txBody>
      </p:sp>
      <p:sp>
        <p:nvSpPr>
          <p:cNvPr id="3" name="Content Placeholder 2"/>
          <p:cNvSpPr>
            <a:spLocks noGrp="1"/>
          </p:cNvSpPr>
          <p:nvPr>
            <p:ph idx="1"/>
          </p:nvPr>
        </p:nvSpPr>
        <p:spPr/>
        <p:txBody>
          <a:bodyPr/>
          <a:lstStyle/>
          <a:p>
            <a:pPr algn="just"/>
            <a:r>
              <a:rPr lang="tr-TR" smtClean="0"/>
              <a:t>Java</a:t>
            </a:r>
          </a:p>
          <a:p>
            <a:pPr algn="just"/>
            <a:r>
              <a:rPr lang="tr-TR" smtClean="0"/>
              <a:t>Ruby</a:t>
            </a:r>
          </a:p>
          <a:p>
            <a:pPr algn="just"/>
            <a:r>
              <a:rPr lang="tr-TR" smtClean="0"/>
              <a:t>C#</a:t>
            </a:r>
          </a:p>
          <a:p>
            <a:pPr algn="just"/>
            <a:r>
              <a:rPr lang="tr-TR" smtClean="0"/>
              <a:t>Python</a:t>
            </a:r>
          </a:p>
          <a:p>
            <a:pPr algn="just"/>
            <a:r>
              <a:rPr lang="tr-TR" smtClean="0"/>
              <a:t>JavaScript</a:t>
            </a:r>
            <a:endParaRPr lang="tr-TR"/>
          </a:p>
        </p:txBody>
      </p:sp>
      <p:pic>
        <p:nvPicPr>
          <p:cNvPr id="5" name="Picture 4"/>
          <p:cNvPicPr>
            <a:picLocks noChangeAspect="1"/>
          </p:cNvPicPr>
          <p:nvPr/>
        </p:nvPicPr>
        <p:blipFill>
          <a:blip r:embed="rId2"/>
          <a:srcRect l="15587" t="31824" r="76605" b="54669"/>
          <a:stretch>
            <a:fillRect/>
          </a:stretch>
        </p:blipFill>
        <p:spPr>
          <a:xfrm>
            <a:off x="9506858" y="1179286"/>
            <a:ext cx="1407884" cy="1407883"/>
          </a:xfrm>
          <a:prstGeom prst="rect">
            <a:avLst/>
          </a:prstGeom>
        </p:spPr>
      </p:pic>
      <p:sp>
        <p:nvSpPr>
          <p:cNvPr id="8"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12</a:t>
            </a:r>
          </a:p>
        </p:txBody>
      </p:sp>
    </p:spTree>
    <p:extLst>
      <p:ext uri="{BB962C8B-B14F-4D97-AF65-F5344CB8AC3E}">
        <p14:creationId xmlns:p14="http://schemas.microsoft.com/office/powerpoint/2010/main" val="1644245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Kulanılabilir </a:t>
            </a:r>
            <a:r>
              <a:rPr lang="tr-TR" smtClean="0"/>
              <a:t>tarayıcılar:</a:t>
            </a:r>
            <a:endParaRPr lang="tr-TR"/>
          </a:p>
        </p:txBody>
      </p:sp>
      <p:sp>
        <p:nvSpPr>
          <p:cNvPr id="3" name="Content Placeholder 2"/>
          <p:cNvSpPr>
            <a:spLocks noGrp="1"/>
          </p:cNvSpPr>
          <p:nvPr>
            <p:ph idx="1"/>
          </p:nvPr>
        </p:nvSpPr>
        <p:spPr/>
        <p:txBody>
          <a:bodyPr/>
          <a:lstStyle/>
          <a:p>
            <a:pPr algn="just"/>
            <a:r>
              <a:rPr lang="tr-TR" smtClean="0"/>
              <a:t>Firefox</a:t>
            </a:r>
          </a:p>
          <a:p>
            <a:pPr algn="just"/>
            <a:r>
              <a:rPr lang="tr-TR" smtClean="0"/>
              <a:t>Chrome</a:t>
            </a:r>
          </a:p>
          <a:p>
            <a:pPr algn="just"/>
            <a:r>
              <a:rPr lang="tr-TR" smtClean="0"/>
              <a:t>Safari</a:t>
            </a:r>
          </a:p>
          <a:p>
            <a:pPr algn="just"/>
            <a:r>
              <a:rPr lang="tr-TR" smtClean="0"/>
              <a:t>Opera</a:t>
            </a:r>
          </a:p>
          <a:p>
            <a:pPr algn="just"/>
            <a:r>
              <a:rPr lang="tr-TR" smtClean="0"/>
              <a:t>Edge</a:t>
            </a:r>
            <a:endParaRPr lang="tr-TR"/>
          </a:p>
        </p:txBody>
      </p:sp>
      <p:pic>
        <p:nvPicPr>
          <p:cNvPr id="4" name="Picture 3"/>
          <p:cNvPicPr>
            <a:picLocks noChangeAspect="1"/>
          </p:cNvPicPr>
          <p:nvPr/>
        </p:nvPicPr>
        <p:blipFill>
          <a:blip r:embed="rId2"/>
          <a:srcRect l="15587" t="31824" r="76605" b="54669"/>
          <a:stretch>
            <a:fillRect/>
          </a:stretch>
        </p:blipFill>
        <p:spPr>
          <a:xfrm>
            <a:off x="8978754" y="1315213"/>
            <a:ext cx="1544103" cy="1544102"/>
          </a:xfrm>
          <a:prstGeom prst="rect">
            <a:avLst/>
          </a:prstGeom>
        </p:spPr>
      </p:pic>
      <p:sp>
        <p:nvSpPr>
          <p:cNvPr id="6" name="Alt Başlık 2"/>
          <p:cNvSpPr txBox="1"/>
          <p:nvPr/>
        </p:nvSpPr>
        <p:spPr>
          <a:xfrm>
            <a:off x="11103429" y="6005288"/>
            <a:ext cx="917121" cy="537029"/>
          </a:xfrm>
          <a:prstGeom prst="rect">
            <a:avLst/>
          </a:prstGeom>
        </p:spPr>
        <p:txBody>
          <a:bodyPr vert="horz" rtlCol="0">
            <a:normAutofit/>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endParaRPr lang="tr-TR" smtClean="0">
              <a:solidFill>
                <a:schemeClr val="tx2">
                  <a:lumMod val="75000"/>
                </a:schemeClr>
              </a:solidFill>
            </a:endParaRPr>
          </a:p>
        </p:txBody>
      </p:sp>
      <p:sp>
        <p:nvSpPr>
          <p:cNvPr id="8"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13</a:t>
            </a:r>
          </a:p>
        </p:txBody>
      </p:sp>
    </p:spTree>
    <p:extLst>
      <p:ext uri="{BB962C8B-B14F-4D97-AF65-F5344CB8AC3E}">
        <p14:creationId xmlns:p14="http://schemas.microsoft.com/office/powerpoint/2010/main" val="1886548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l="3510" t="347" r="1587" b="7788"/>
          <a:stretch>
            <a:fillRect/>
          </a:stretch>
        </p:blipFill>
        <p:spPr>
          <a:xfrm>
            <a:off x="1" y="0"/>
            <a:ext cx="12191999" cy="6858000"/>
          </a:xfrm>
          <a:prstGeom prst="rect">
            <a:avLst/>
          </a:prstGeom>
        </p:spPr>
      </p:pic>
      <p:sp>
        <p:nvSpPr>
          <p:cNvPr id="3" name="Rectangle 2"/>
          <p:cNvSpPr/>
          <p:nvPr/>
        </p:nvSpPr>
        <p:spPr>
          <a:xfrm>
            <a:off x="4736281" y="5566618"/>
            <a:ext cx="2361203" cy="584775"/>
          </a:xfrm>
          <a:prstGeom prst="rect">
            <a:avLst/>
          </a:prstGeom>
        </p:spPr>
        <p:txBody>
          <a:bodyPr wrap="square">
            <a:spAutoFit/>
          </a:bodyP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tr-TR" sz="3200" smtClean="0">
                <a:solidFill>
                  <a:schemeClr val="accent3">
                    <a:lumMod val="50000"/>
                  </a:schemeClr>
                </a:solidFill>
              </a:rPr>
              <a:t>Test </a:t>
            </a:r>
            <a:r>
              <a:rPr lang="tr-TR" sz="3200">
                <a:solidFill>
                  <a:schemeClr val="accent3">
                    <a:lumMod val="50000"/>
                  </a:schemeClr>
                </a:solidFill>
              </a:rPr>
              <a:t>örneği</a:t>
            </a:r>
          </a:p>
        </p:txBody>
      </p:sp>
      <p:sp>
        <p:nvSpPr>
          <p:cNvPr id="6"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14</a:t>
            </a:r>
          </a:p>
        </p:txBody>
      </p:sp>
    </p:spTree>
    <p:extLst>
      <p:ext uri="{BB962C8B-B14F-4D97-AF65-F5344CB8AC3E}">
        <p14:creationId xmlns:p14="http://schemas.microsoft.com/office/powerpoint/2010/main" val="2928253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tr-TR"/>
              <a:t> </a:t>
            </a:r>
            <a:r>
              <a:rPr lang="tr-TR" b="1"/>
              <a:t>Selenium Grid</a:t>
            </a:r>
            <a:r>
              <a:rPr lang="tr-TR"/>
              <a:t/>
            </a:r>
            <a:br>
              <a:rPr lang="tr-TR"/>
            </a:br>
            <a:r>
              <a:rPr lang="tr-TR"/>
              <a:t/>
            </a:r>
            <a:br>
              <a:rPr lang="tr-TR"/>
            </a:br>
            <a:endParaRPr lang="tr-TR"/>
          </a:p>
        </p:txBody>
      </p:sp>
      <p:sp>
        <p:nvSpPr>
          <p:cNvPr id="3" name="Content Placeholder 2"/>
          <p:cNvSpPr>
            <a:spLocks noGrp="1"/>
          </p:cNvSpPr>
          <p:nvPr>
            <p:ph idx="1"/>
          </p:nvPr>
        </p:nvSpPr>
        <p:spPr>
          <a:xfrm>
            <a:off x="609600" y="2017630"/>
            <a:ext cx="10972800" cy="4840370"/>
          </a:xfrm>
        </p:spPr>
        <p:txBody>
          <a:bodyPr/>
          <a:lstStyle/>
          <a:p>
            <a:pPr algn="just"/>
            <a:r>
              <a:rPr lang="tr-TR"/>
              <a:t>Selenium Grid oluşturulan test caselerinin farklı ortamlarda aynı anda koşulmasını sağlamaktadır. </a:t>
            </a:r>
            <a:r>
              <a:rPr lang="tr-TR" smtClean="0"/>
              <a:t>Farklı tarayıcılarda farklı işletim sistemlerda gerçekleştirilebilir.</a:t>
            </a:r>
            <a:endParaRPr lang="tr-T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714" y="3337516"/>
            <a:ext cx="10729686" cy="3164114"/>
          </a:xfrm>
          <a:prstGeom prst="rect">
            <a:avLst/>
          </a:prstGeom>
        </p:spPr>
      </p:pic>
      <p:sp>
        <p:nvSpPr>
          <p:cNvPr id="5" name="TextBox 4"/>
          <p:cNvSpPr txBox="1"/>
          <p:nvPr/>
        </p:nvSpPr>
        <p:spPr>
          <a:xfrm>
            <a:off x="4818744" y="6482187"/>
            <a:ext cx="3062514" cy="369332"/>
          </a:xfrm>
          <a:prstGeom prst="rect">
            <a:avLst/>
          </a:prstGeom>
          <a:noFill/>
        </p:spPr>
        <p:txBody>
          <a:bodyPr wrap="square" rtlCol="0">
            <a:spAutoFit/>
          </a:bodyP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mtClean="0">
                <a:solidFill>
                  <a:srgbClr val="00B050"/>
                </a:solidFill>
              </a:rPr>
              <a:t>Şekil1. selenium grid [1].</a:t>
            </a:r>
            <a:endParaRPr lang="tr-TR">
              <a:solidFill>
                <a:srgbClr val="00B050"/>
              </a:solidFill>
            </a:endParaRPr>
          </a:p>
        </p:txBody>
      </p:sp>
      <p:pic>
        <p:nvPicPr>
          <p:cNvPr id="6" name="Picture 5"/>
          <p:cNvPicPr>
            <a:picLocks noChangeAspect="1"/>
          </p:cNvPicPr>
          <p:nvPr/>
        </p:nvPicPr>
        <p:blipFill>
          <a:blip r:embed="rId4"/>
          <a:srcRect l="74471" t="43592" r="16805" b="41526"/>
          <a:stretch>
            <a:fillRect/>
          </a:stretch>
        </p:blipFill>
        <p:spPr>
          <a:xfrm>
            <a:off x="9608456" y="752164"/>
            <a:ext cx="1349829" cy="1265466"/>
          </a:xfrm>
          <a:prstGeom prst="rect">
            <a:avLst/>
          </a:prstGeom>
        </p:spPr>
      </p:pic>
      <p:sp>
        <p:nvSpPr>
          <p:cNvPr id="9"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15</a:t>
            </a:r>
          </a:p>
        </p:txBody>
      </p:sp>
    </p:spTree>
    <p:extLst>
      <p:ext uri="{BB962C8B-B14F-4D97-AF65-F5344CB8AC3E}">
        <p14:creationId xmlns:p14="http://schemas.microsoft.com/office/powerpoint/2010/main" val="3066633142"/>
      </p:ext>
    </p:extLst>
  </p:cSld>
  <p:clrMapOvr>
    <a:masterClrMapping/>
  </p:clrMapOvr>
  <p:transition spd="slow">
    <p:wheel spokes="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smtClean="0"/>
              <a:t>kaynaklar</a:t>
            </a:r>
            <a:endParaRPr lang="tr-TR"/>
          </a:p>
        </p:txBody>
      </p:sp>
      <p:sp>
        <p:nvSpPr>
          <p:cNvPr id="3" name="Content Placeholder 2"/>
          <p:cNvSpPr>
            <a:spLocks noGrp="1"/>
          </p:cNvSpPr>
          <p:nvPr>
            <p:ph idx="1"/>
          </p:nvPr>
        </p:nvSpPr>
        <p:spPr/>
        <p:txBody>
          <a:bodyPr/>
          <a:lstStyle/>
          <a:p>
            <a:pPr algn="just"/>
            <a:r>
              <a:rPr lang="tr-TR" smtClean="0">
                <a:solidFill>
                  <a:srgbClr val="00B050"/>
                </a:solidFill>
                <a:hlinkClick r:id="rId2"/>
              </a:rPr>
              <a:t>[1] </a:t>
            </a:r>
            <a:r>
              <a:rPr lang="tr-TR" smtClean="0">
                <a:hlinkClick r:id="rId2"/>
              </a:rPr>
              <a:t>https</a:t>
            </a:r>
            <a:r>
              <a:rPr lang="tr-TR">
                <a:hlinkClick r:id="rId2"/>
              </a:rPr>
              <a:t>://</a:t>
            </a:r>
            <a:r>
              <a:rPr lang="tr-TR" smtClean="0">
                <a:hlinkClick r:id="rId2"/>
              </a:rPr>
              <a:t>semihsaydam.medium.com/selenium-grid-8e33e4c1d198</a:t>
            </a:r>
            <a:endParaRPr lang="tr-TR" smtClean="0"/>
          </a:p>
          <a:p>
            <a:endParaRPr lang="tr-TR"/>
          </a:p>
        </p:txBody>
      </p:sp>
      <p:sp>
        <p:nvSpPr>
          <p:cNvPr id="5"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16</a:t>
            </a:r>
          </a:p>
        </p:txBody>
      </p:sp>
    </p:spTree>
    <p:extLst>
      <p:ext uri="{BB962C8B-B14F-4D97-AF65-F5344CB8AC3E}">
        <p14:creationId xmlns:p14="http://schemas.microsoft.com/office/powerpoint/2010/main" val="242675858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dissolv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05742"/>
            <a:ext cx="10972800" cy="2543629"/>
          </a:xfrm>
        </p:spPr>
        <p:txBody>
          <a:bodyPr>
            <a:normAutofit/>
          </a:bodyPr>
          <a:lstStyle/>
          <a:p>
            <a:pPr algn="ctr"/>
            <a:r>
              <a:rPr lang="tr-TR" sz="8000"/>
              <a:t>T</a:t>
            </a:r>
            <a:r>
              <a:rPr lang="tr-TR" sz="8000" smtClean="0"/>
              <a:t>est</a:t>
            </a:r>
            <a:endParaRPr lang="tr-TR" sz="8000"/>
          </a:p>
        </p:txBody>
      </p:sp>
      <p:sp>
        <p:nvSpPr>
          <p:cNvPr id="5"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17</a:t>
            </a:r>
          </a:p>
        </p:txBody>
      </p:sp>
    </p:spTree>
    <p:extLst>
      <p:ext uri="{BB962C8B-B14F-4D97-AF65-F5344CB8AC3E}">
        <p14:creationId xmlns:p14="http://schemas.microsoft.com/office/powerpoint/2010/main" val="111027811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465909" y="2206129"/>
            <a:ext cx="11277600" cy="1470025"/>
          </a:xfrm>
        </p:spPr>
        <p:txBody>
          <a:bodyPr rtlCol="0">
            <a:normAutofit/>
          </a:bodyPr>
          <a:lstStyle/>
          <a:p>
            <a:pPr rtl="0"/>
            <a:r>
              <a:rPr lang="tr-TR" sz="5400" err="1" smtClean="0"/>
              <a:t>Postman platforum Ve API Test</a:t>
            </a:r>
            <a:endParaRPr lang="tr-TR" sz="5400"/>
          </a:p>
        </p:txBody>
      </p:sp>
      <p:sp>
        <p:nvSpPr>
          <p:cNvPr id="3" name="Alt Başlık 2"/>
          <p:cNvSpPr>
            <a:spLocks noGrp="1"/>
          </p:cNvSpPr>
          <p:nvPr>
            <p:ph type="subTitle" idx="1"/>
          </p:nvPr>
        </p:nvSpPr>
        <p:spPr>
          <a:xfrm>
            <a:off x="740228" y="3808498"/>
            <a:ext cx="6604000" cy="1752600"/>
          </a:xfrm>
        </p:spPr>
        <p:txBody>
          <a:bodyPr rtlCol="0"/>
          <a:lstStyle/>
          <a:p>
            <a:pPr rtl="0"/>
            <a:endParaRPr lang="tr-TR" smtClean="0"/>
          </a:p>
          <a:p>
            <a:pPr rtl="0"/>
            <a:r>
              <a:rPr lang="tr-TR" sz="3200" smtClean="0"/>
              <a:t>Nadem Ghnnam 180290603</a:t>
            </a:r>
          </a:p>
          <a:p>
            <a:pPr rtl="0"/>
            <a:endParaRPr lang="tr-TR"/>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7704" y="0"/>
            <a:ext cx="2586446" cy="2586446"/>
          </a:xfrm>
          <a:prstGeom prst="rect">
            <a:avLst/>
          </a:prstGeom>
        </p:spPr>
      </p:pic>
      <p:sp>
        <p:nvSpPr>
          <p:cNvPr id="6"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18</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Sunum </a:t>
            </a:r>
            <a:r>
              <a:rPr lang="tr-TR"/>
              <a:t>Özeti</a:t>
            </a:r>
          </a:p>
        </p:txBody>
      </p:sp>
      <p:sp>
        <p:nvSpPr>
          <p:cNvPr id="3" name="İçerik Yer Tutucusu 2"/>
          <p:cNvSpPr>
            <a:spLocks noGrp="1"/>
          </p:cNvSpPr>
          <p:nvPr>
            <p:ph idx="1"/>
          </p:nvPr>
        </p:nvSpPr>
        <p:spPr/>
        <p:txBody>
          <a:bodyPr rtlCol="0">
            <a:normAutofit/>
          </a:bodyPr>
          <a:lstStyle/>
          <a:p>
            <a:pPr rtl="0"/>
            <a:r>
              <a:rPr lang="tr-TR" err="1"/>
              <a:t>I</a:t>
            </a:r>
            <a:r>
              <a:rPr lang="tr-TR" err="1" smtClean="0"/>
              <a:t>nterface nedir?</a:t>
            </a:r>
            <a:endParaRPr lang="tr-TR"/>
          </a:p>
          <a:p>
            <a:pPr rtl="0"/>
            <a:r>
              <a:rPr lang="tr-TR" smtClean="0"/>
              <a:t>API nedir?</a:t>
            </a:r>
            <a:endParaRPr lang="tr-TR"/>
          </a:p>
          <a:p>
            <a:pPr rtl="0"/>
            <a:r>
              <a:rPr lang="tr-TR" smtClean="0"/>
              <a:t>HTTP nedir?</a:t>
            </a:r>
            <a:endParaRPr lang="tr-TR"/>
          </a:p>
          <a:p>
            <a:r>
              <a:rPr lang="en-US"/>
              <a:t>API testi nedir ve neden yapılmalıdır</a:t>
            </a:r>
            <a:r>
              <a:rPr lang="en-US" smtClean="0"/>
              <a:t>?</a:t>
            </a:r>
            <a:endParaRPr lang="tr-TR" smtClean="0"/>
          </a:p>
          <a:p>
            <a:r>
              <a:rPr lang="tr-TR" err="1" smtClean="0"/>
              <a:t>Postman nedir ?</a:t>
            </a:r>
          </a:p>
          <a:p>
            <a:r>
              <a:rPr lang="tr-TR" smtClean="0"/>
              <a:t>Neden postman.</a:t>
            </a:r>
          </a:p>
          <a:p>
            <a:pPr rtl="0"/>
            <a:r>
              <a:rPr lang="tr-TR" err="1" smtClean="0"/>
              <a:t>Postman kullanarak API test yapma.</a:t>
            </a:r>
          </a:p>
          <a:p>
            <a:pPr rtl="0"/>
            <a:r>
              <a:rPr lang="tr-TR" err="1"/>
              <a:t>P</a:t>
            </a:r>
            <a:r>
              <a:rPr lang="tr-TR" err="1" smtClean="0"/>
              <a:t>roce  rabor oluşturma .</a:t>
            </a:r>
          </a:p>
        </p:txBody>
      </p:sp>
      <p:sp>
        <p:nvSpPr>
          <p:cNvPr id="5"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19</a:t>
            </a:r>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13394" y="2516734"/>
            <a:ext cx="5628821" cy="1198922"/>
          </a:xfrm>
        </p:spPr>
        <p:txBody>
          <a:bodyPr rtlCol="0">
            <a:normAutofit/>
          </a:bodyPr>
          <a:lstStyle/>
          <a:p>
            <a:pPr algn="ctr"/>
            <a:r>
              <a:rPr lang="tr-TR" sz="6600"/>
              <a:t>Selenium</a:t>
            </a:r>
          </a:p>
        </p:txBody>
      </p:sp>
      <p:sp>
        <p:nvSpPr>
          <p:cNvPr id="3" name="Alt Başlık 2"/>
          <p:cNvSpPr>
            <a:spLocks noGrp="1"/>
          </p:cNvSpPr>
          <p:nvPr>
            <p:ph type="subTitle" idx="1"/>
          </p:nvPr>
        </p:nvSpPr>
        <p:spPr>
          <a:xfrm>
            <a:off x="-113394" y="3715656"/>
            <a:ext cx="6604000" cy="1752600"/>
          </a:xfrm>
        </p:spPr>
        <p:txBody>
          <a:bodyPr rtlCol="0"/>
          <a:lstStyle/>
          <a:p>
            <a:pPr rtl="0"/>
            <a:endParaRPr lang="tr-TR" smtClean="0"/>
          </a:p>
          <a:p>
            <a:pPr algn="ctr"/>
            <a:r>
              <a:rPr lang="tr-TR" sz="3200"/>
              <a:t>Mohammad Hajjar 180290608</a:t>
            </a:r>
          </a:p>
          <a:p>
            <a:pPr rtl="0"/>
            <a:endParaRPr lang="tr-TR"/>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rcRect l="9589" t="-656" r="6028" b="43122"/>
          <a:stretch>
            <a:fillRect/>
          </a:stretch>
        </p:blipFill>
        <p:spPr>
          <a:xfrm>
            <a:off x="4576836" y="146529"/>
            <a:ext cx="3084671" cy="2103185"/>
          </a:xfrm>
          <a:prstGeom prst="rect">
            <a:avLst/>
          </a:prstGeom>
        </p:spPr>
      </p:pic>
      <p:sp>
        <p:nvSpPr>
          <p:cNvPr id="7" name="Alt Başlık 2"/>
          <p:cNvSpPr txBox="1"/>
          <p:nvPr/>
        </p:nvSpPr>
        <p:spPr>
          <a:xfrm>
            <a:off x="11341100" y="6121400"/>
            <a:ext cx="546100" cy="508000"/>
          </a:xfrm>
          <a:prstGeom prst="rect">
            <a:avLst/>
          </a:prstGeom>
        </p:spPr>
        <p:txBody>
          <a:bodyPr vert="horz" rtlCol="0">
            <a:normAutofit/>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a:solidFill>
                  <a:schemeClr val="tx2">
                    <a:lumMod val="75000"/>
                  </a:schemeClr>
                </a:solidFill>
              </a:rPr>
              <a:t>2</a:t>
            </a:r>
            <a:endParaRPr lang="tr-TR" dirty="0" smtClean="0">
              <a:solidFill>
                <a:schemeClr val="tx2">
                  <a:lumMod val="75000"/>
                </a:schemeClr>
              </a:solidFill>
            </a:endParaRPr>
          </a:p>
        </p:txBody>
      </p:sp>
    </p:spTree>
    <p:extLst>
      <p:ext uri="{BB962C8B-B14F-4D97-AF65-F5344CB8AC3E}">
        <p14:creationId xmlns:p14="http://schemas.microsoft.com/office/powerpoint/2010/main" val="706305541"/>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err="1" smtClean="0"/>
              <a:t>Interface nedir?</a:t>
            </a:r>
            <a:endParaRPr lang="tr-TR"/>
          </a:p>
        </p:txBody>
      </p:sp>
      <p:pic>
        <p:nvPicPr>
          <p:cNvPr id="1026" name="Picture 2" descr="https://cdn.vatanbilgisayar.com/Upload/PRODUCT/casio/thumb/v2-87625_large.jp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28624" y="2209800"/>
            <a:ext cx="4486275" cy="43243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uy AM FM Portable Radio Battery Operated Radio by 4X D Cell Batteries Or  AC Power Transistor Radio with and Big Speaker, Standard Earphone Jack,  High/Low Tone Mode, Large Knob Online in"/>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187475" y="2209800"/>
            <a:ext cx="4394925" cy="3911600"/>
          </a:xfrm>
          <a:prstGeom prst="rect">
            <a:avLst/>
          </a:prstGeom>
          <a:noFill/>
          <a:extLst>
            <a:ext uri="{909E8E84-426E-40DD-AFC4-6F175D3DCCD1}">
              <a14:hiddenFill xmlns:a14="http://schemas.microsoft.com/office/drawing/2010/main">
                <a:solidFill>
                  <a:srgbClr val="FFFFFF"/>
                </a:solidFill>
              </a14:hiddenFill>
            </a:ext>
          </a:extLst>
        </p:spPr>
      </p:pic>
      <p:sp>
        <p:nvSpPr>
          <p:cNvPr id="6"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20</a:t>
            </a:r>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aşlık 8"/>
          <p:cNvSpPr>
            <a:spLocks noGrp="1"/>
          </p:cNvSpPr>
          <p:nvPr>
            <p:ph type="title"/>
          </p:nvPr>
        </p:nvSpPr>
        <p:spPr/>
        <p:txBody>
          <a:bodyPr rtlCol="0"/>
          <a:lstStyle/>
          <a:p>
            <a:pPr rtl="0"/>
            <a:r>
              <a:rPr lang="tr-TR" err="1"/>
              <a:t>İ</a:t>
            </a:r>
            <a:r>
              <a:rPr lang="tr-TR" err="1" smtClean="0"/>
              <a:t>nterface nedir?(Genel hayatımızda)</a:t>
            </a:r>
            <a:endParaRPr lang="tr-TR"/>
          </a:p>
        </p:txBody>
      </p:sp>
      <p:sp>
        <p:nvSpPr>
          <p:cNvPr id="6" name="Metin Yer Tutucusu 5"/>
          <p:cNvSpPr>
            <a:spLocks noGrp="1"/>
          </p:cNvSpPr>
          <p:nvPr>
            <p:ph sz="half" idx="1"/>
          </p:nvPr>
        </p:nvSpPr>
        <p:spPr>
          <a:xfrm>
            <a:off x="609600" y="2249425"/>
            <a:ext cx="10972800" cy="4341875"/>
          </a:xfrm>
        </p:spPr>
        <p:txBody>
          <a:bodyPr rtlCol="0">
            <a:normAutofit/>
          </a:bodyPr>
          <a:lstStyle/>
          <a:p>
            <a:pPr marL="411480" lvl="1" indent="0">
              <a:buNone/>
            </a:pPr>
            <a:r>
              <a:rPr lang="tr-TR" sz="2400" err="1"/>
              <a:t>I</a:t>
            </a:r>
            <a:r>
              <a:rPr lang="tr-TR" sz="2400" err="1" smtClean="0"/>
              <a:t>nterface </a:t>
            </a:r>
            <a:r>
              <a:rPr lang="tr-TR" sz="2400"/>
              <a:t>: insanlar ve makineler arasındaki etkileşimlerin gerçekleştiği alandır.</a:t>
            </a:r>
          </a:p>
          <a:p>
            <a:pPr marL="411480" lvl="1" indent="0">
              <a:buNone/>
            </a:pPr>
            <a:r>
              <a:rPr lang="tr-TR" sz="2400"/>
              <a:t>Bu etkileşimin amacı, makinenin eş zamanlı olarak operatörlere karar verme sürecine yardımcı olan bilgileri geri beslerken, makinenin insan tarafından etkin bir şekilde çalıştırılmasına ve kontrolüne izin vermektir.</a:t>
            </a:r>
          </a:p>
        </p:txBody>
      </p:sp>
      <p:sp>
        <p:nvSpPr>
          <p:cNvPr id="5"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21</a:t>
            </a:r>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err="1" smtClean="0"/>
              <a:t>İnterface nedir?(yazılımda)</a:t>
            </a:r>
            <a:endParaRPr lang="tr-TR"/>
          </a:p>
        </p:txBody>
      </p:sp>
      <p:sp>
        <p:nvSpPr>
          <p:cNvPr id="3" name="İçerik Yer Tutucusu 2"/>
          <p:cNvSpPr>
            <a:spLocks noGrp="1"/>
          </p:cNvSpPr>
          <p:nvPr>
            <p:ph idx="1"/>
          </p:nvPr>
        </p:nvSpPr>
        <p:spPr/>
        <p:txBody>
          <a:bodyPr rtlCol="0">
            <a:normAutofit/>
          </a:bodyPr>
          <a:lstStyle/>
          <a:p>
            <a:pPr marL="109728" indent="0">
              <a:buNone/>
            </a:pPr>
            <a:r>
              <a:rPr lang="tr-TR" sz="2400"/>
              <a:t>Yazılımda bir arayüz, bir bilgisayar sisteminin iki veya daha fazla ayrı bileşeninin bilgi alışverişinde bulunduğu paylaşılan bir sınırdır. Değişim, yazılım, bilgisayar donanımı, çevresel aygıtlar, insanlar ve bunların kombinasyonları arasında olabilir.</a:t>
            </a:r>
          </a:p>
        </p:txBody>
      </p:sp>
      <p:sp>
        <p:nvSpPr>
          <p:cNvPr id="5"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22</a:t>
            </a:r>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smtClean="0"/>
              <a:t>API(Application Programming Interface) nedir?</a:t>
            </a:r>
            <a:endParaRPr lang="tr-TR"/>
          </a:p>
        </p:txBody>
      </p:sp>
      <p:pic>
        <p:nvPicPr>
          <p:cNvPr id="3074" name="Picture 2" descr="What is API ? - DEV Community"/>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333500" y="2209800"/>
            <a:ext cx="9525000" cy="3911600"/>
          </a:xfrm>
          <a:prstGeom prst="rect">
            <a:avLst/>
          </a:prstGeom>
          <a:noFill/>
          <a:extLst>
            <a:ext uri="{909E8E84-426E-40DD-AFC4-6F175D3DCCD1}">
              <a14:hiddenFill xmlns:a14="http://schemas.microsoft.com/office/drawing/2010/main">
                <a:solidFill>
                  <a:srgbClr val="FFFFFF"/>
                </a:solidFill>
              </a14:hiddenFill>
            </a:ext>
          </a:extLst>
        </p:spPr>
      </p:pic>
      <p:sp>
        <p:nvSpPr>
          <p:cNvPr id="6"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23</a:t>
            </a:r>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API:</a:t>
            </a:r>
            <a:endParaRPr lang="tr-TR"/>
          </a:p>
        </p:txBody>
      </p:sp>
      <p:sp>
        <p:nvSpPr>
          <p:cNvPr id="4" name="Metin Yer Tutucusu 3"/>
          <p:cNvSpPr>
            <a:spLocks noGrp="1"/>
          </p:cNvSpPr>
          <p:nvPr>
            <p:ph sz="half" idx="1"/>
          </p:nvPr>
        </p:nvSpPr>
        <p:spPr>
          <a:xfrm>
            <a:off x="609600" y="2249425"/>
            <a:ext cx="10972800" cy="4341875"/>
          </a:xfrm>
        </p:spPr>
        <p:txBody>
          <a:bodyPr rtlCol="0">
            <a:normAutofit/>
          </a:bodyPr>
          <a:lstStyle/>
          <a:p>
            <a:pPr marL="109728" indent="0">
              <a:buNone/>
            </a:pPr>
            <a:r>
              <a:rPr lang="en-US" sz="2400">
                <a:latin typeface="+mj-lt"/>
              </a:rPr>
              <a:t>API, Türkçede </a:t>
            </a:r>
            <a:r>
              <a:rPr lang="en-US" sz="2400" i="1">
                <a:latin typeface="+mj-lt"/>
              </a:rPr>
              <a:t>“Uygulama Programlama Arayüzü”</a:t>
            </a:r>
            <a:r>
              <a:rPr lang="en-US" sz="2400">
                <a:latin typeface="+mj-lt"/>
              </a:rPr>
              <a:t> anlamına gelen </a:t>
            </a:r>
            <a:r>
              <a:rPr lang="en-US" sz="2400" i="1">
                <a:latin typeface="+mj-lt"/>
              </a:rPr>
              <a:t>“Application Programming Interface”</a:t>
            </a:r>
            <a:r>
              <a:rPr lang="en-US" sz="2400">
                <a:latin typeface="+mj-lt"/>
              </a:rPr>
              <a:t> tanımının baş harflerinden ortaya çıkmış bir terimdir. Kısa bir tanımla API, kendine ait veriler ve çalışma prensipleri ile geliştirilmiş uygulamaların, birbirileri ile iletişime geçerek çalışmasını mümkün kılan yazılımdır</a:t>
            </a:r>
            <a:r>
              <a:rPr lang="en-US"/>
              <a:t>.</a:t>
            </a:r>
            <a:endParaRPr lang="tr-TR" sz="2400"/>
          </a:p>
        </p:txBody>
      </p:sp>
      <p:sp>
        <p:nvSpPr>
          <p:cNvPr id="5"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24</a:t>
            </a:r>
          </a:p>
        </p:txBody>
      </p:sp>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a:t>HTTP(Hypertext Transfare Protocol) nedir?</a:t>
            </a:r>
          </a:p>
        </p:txBody>
      </p:sp>
      <p:sp>
        <p:nvSpPr>
          <p:cNvPr id="3" name="İçerik Yer Tutucusu 2"/>
          <p:cNvSpPr>
            <a:spLocks noGrp="1"/>
          </p:cNvSpPr>
          <p:nvPr>
            <p:ph idx="1"/>
          </p:nvPr>
        </p:nvSpPr>
        <p:spPr/>
        <p:txBody>
          <a:bodyPr rtlCol="0">
            <a:normAutofit/>
          </a:bodyPr>
          <a:lstStyle/>
          <a:p>
            <a:pPr marL="109728" indent="0">
              <a:buNone/>
            </a:pPr>
            <a:r>
              <a:rPr lang="tr-TR" sz="2000"/>
              <a:t>WWW, </a:t>
            </a:r>
            <a:r>
              <a:rPr lang="tr-TR" sz="2000" smtClean="0"/>
              <a:t>istemcileri (clint)ve sunucular(server) </a:t>
            </a:r>
            <a:r>
              <a:rPr lang="tr-TR" sz="2000"/>
              <a:t>arasındaki iletişimle ilgilidir</a:t>
            </a:r>
            <a:r>
              <a:rPr lang="tr-TR" sz="2000" smtClean="0"/>
              <a:t>.</a:t>
            </a:r>
          </a:p>
          <a:p>
            <a:pPr marL="109728" indent="0">
              <a:buNone/>
            </a:pPr>
            <a:r>
              <a:rPr lang="tr-TR" sz="2000"/>
              <a:t>İstemci </a:t>
            </a:r>
            <a:r>
              <a:rPr lang="tr-TR" sz="2000" smtClean="0"/>
              <a:t>bilgisayarlar(clint) </a:t>
            </a:r>
            <a:r>
              <a:rPr lang="tr-TR" sz="2000"/>
              <a:t>ve web sunucuları </a:t>
            </a:r>
            <a:r>
              <a:rPr lang="tr-TR" sz="2000" smtClean="0"/>
              <a:t>(servers) arasındaki </a:t>
            </a:r>
            <a:r>
              <a:rPr lang="tr-TR" sz="2000"/>
              <a:t>iletişim, </a:t>
            </a:r>
            <a:endParaRPr lang="tr-TR" sz="2000" smtClean="0"/>
          </a:p>
          <a:p>
            <a:pPr marL="109728" indent="0">
              <a:buNone/>
            </a:pPr>
            <a:r>
              <a:rPr lang="tr-TR" sz="2000" smtClean="0"/>
              <a:t>HTTP </a:t>
            </a:r>
            <a:r>
              <a:rPr lang="tr-TR" sz="2000"/>
              <a:t>İstekleri gönderilerek ve HTTP Yanıtları alınarak yapılır</a:t>
            </a:r>
            <a:r>
              <a:rPr lang="tr-TR" sz="2000" smtClean="0"/>
              <a:t>.</a:t>
            </a:r>
          </a:p>
          <a:p>
            <a:pPr marL="109728" indent="0">
              <a:buNone/>
            </a:pPr>
            <a:endParaRPr lang="tr-TR" sz="2000" smtClean="0"/>
          </a:p>
          <a:p>
            <a:pPr marL="109728" indent="0">
              <a:buNone/>
            </a:pPr>
            <a:r>
              <a:rPr lang="tr-TR" sz="2000"/>
              <a:t>İstemciler (clients) genellikle tarayıcılar dır (Chrome, Edge, Safari), ancak herhangi bir program veya cihaz türü olabilirler</a:t>
            </a:r>
            <a:r>
              <a:rPr lang="tr-TR" sz="2000" smtClean="0"/>
              <a:t>.</a:t>
            </a:r>
          </a:p>
          <a:p>
            <a:pPr marL="109728" indent="0">
              <a:buNone/>
            </a:pPr>
            <a:r>
              <a:rPr lang="tr-TR" sz="2000" smtClean="0"/>
              <a:t> Sunucular(servers</a:t>
            </a:r>
            <a:r>
              <a:rPr lang="tr-TR" sz="2000"/>
              <a:t>) genellikle buluttaki bilgisayarlardır.</a:t>
            </a:r>
          </a:p>
        </p:txBody>
      </p:sp>
      <p:pic>
        <p:nvPicPr>
          <p:cNvPr id="5" name="Picture 2" descr="What is HTTPS? HTTP vs HTTPS Meaning and How it Work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47595" y="4716462"/>
            <a:ext cx="7496810" cy="2141538"/>
          </a:xfrm>
          <a:prstGeom prst="rect">
            <a:avLst/>
          </a:prstGeom>
          <a:noFill/>
          <a:extLst>
            <a:ext uri="{909E8E84-426E-40DD-AFC4-6F175D3DCCD1}">
              <a14:hiddenFill xmlns:a14="http://schemas.microsoft.com/office/drawing/2010/main">
                <a:solidFill>
                  <a:srgbClr val="FFFFFF"/>
                </a:solidFill>
              </a14:hiddenFill>
            </a:ext>
          </a:extLst>
        </p:spPr>
      </p:pic>
      <p:sp>
        <p:nvSpPr>
          <p:cNvPr id="6"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25</a:t>
            </a:r>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t>HTTP durum kodlarının listesi:</a:t>
            </a:r>
          </a:p>
        </p:txBody>
      </p:sp>
      <p:sp>
        <p:nvSpPr>
          <p:cNvPr id="3" name="İçerik Yer Tutucusu 2"/>
          <p:cNvSpPr>
            <a:spLocks noGrp="1"/>
          </p:cNvSpPr>
          <p:nvPr>
            <p:ph idx="1"/>
          </p:nvPr>
        </p:nvSpPr>
        <p:spPr/>
        <p:txBody>
          <a:bodyPr>
            <a:normAutofit fontScale="92500" lnSpcReduction="10000"/>
          </a:bodyPr>
          <a:lstStyle/>
          <a:p>
            <a:r>
              <a:rPr lang="en-US"/>
              <a:t>201 — Başarılı istek ve veriler için.</a:t>
            </a:r>
          </a:p>
          <a:p>
            <a:r>
              <a:rPr lang="en-US"/>
              <a:t>204 — Boş cevaplar için.</a:t>
            </a:r>
          </a:p>
          <a:p>
            <a:r>
              <a:rPr lang="en-US"/>
              <a:t>400 — Kötü cevap için. İstek anlaşılamadı veya gerekli parametreler eksikti.</a:t>
            </a:r>
          </a:p>
          <a:p>
            <a:r>
              <a:rPr lang="en-US"/>
              <a:t>401 — Yetkisiz erişim için. Kimlik doğrulama başarısız oldu veya kullanıcının istenen işlem için izinleri yok.</a:t>
            </a:r>
          </a:p>
          <a:p>
            <a:r>
              <a:rPr lang="en-US"/>
              <a:t>403 — Yasak için. Erişim reddedildi.</a:t>
            </a:r>
          </a:p>
          <a:p>
            <a:r>
              <a:rPr lang="en-US"/>
              <a:t>404 — Bilgi bulunamadığı için.</a:t>
            </a:r>
          </a:p>
          <a:p>
            <a:r>
              <a:rPr lang="en-US"/>
              <a:t>405 — İstek desteklenmediği veya metoda izin verilmediği için.</a:t>
            </a:r>
          </a:p>
          <a:p>
            <a:r>
              <a:rPr lang="en-US"/>
              <a:t>500 — Dahili Sunucu Hatası için.</a:t>
            </a:r>
          </a:p>
          <a:p>
            <a:r>
              <a:rPr lang="en-US"/>
              <a:t>503 — Kullanılamayan Servis İçin</a:t>
            </a:r>
            <a:r>
              <a:rPr lang="en-US" smtClean="0"/>
              <a:t>.</a:t>
            </a:r>
            <a:endParaRPr lang="en-US"/>
          </a:p>
        </p:txBody>
      </p:sp>
      <p:sp>
        <p:nvSpPr>
          <p:cNvPr id="4"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26</a:t>
            </a:r>
          </a:p>
        </p:txBody>
      </p:sp>
    </p:spTree>
    <p:extLst>
      <p:ext uri="{BB962C8B-B14F-4D97-AF65-F5344CB8AC3E}">
        <p14:creationId xmlns:p14="http://schemas.microsoft.com/office/powerpoint/2010/main" val="212949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en-US"/>
              <a:t>API testi nedir ve neden yapılmalıdır?</a:t>
            </a:r>
            <a:endParaRPr lang="tr-TR"/>
          </a:p>
        </p:txBody>
      </p:sp>
      <p:sp>
        <p:nvSpPr>
          <p:cNvPr id="3" name="İçerik Yer Tutucusu 2"/>
          <p:cNvSpPr>
            <a:spLocks noGrp="1"/>
          </p:cNvSpPr>
          <p:nvPr>
            <p:ph idx="1"/>
          </p:nvPr>
        </p:nvSpPr>
        <p:spPr/>
        <p:txBody>
          <a:bodyPr rtlCol="0"/>
          <a:lstStyle/>
          <a:p>
            <a:pPr marL="109728" indent="0">
              <a:buNone/>
            </a:pPr>
            <a:r>
              <a:rPr lang="tr-TR"/>
              <a:t>API testi, API’lerin servislerle olan entegrasyonunun test edilmesidir. Geliştirmede büyük bir soruna neden olacak bir hatayı gözden kaçırırsak bu hatayı üretim ortamında ayıklamak daha zor olacaktır.</a:t>
            </a:r>
            <a:endParaRPr lang="tr-TR" smtClean="0"/>
          </a:p>
          <a:p>
            <a:pPr lvl="1" rtl="0"/>
            <a:endParaRPr lang="tr-TR"/>
          </a:p>
          <a:p>
            <a:pPr lvl="1" rtl="0"/>
            <a:endParaRPr lang="tr-TR" smtClean="0"/>
          </a:p>
          <a:p>
            <a:pPr marL="411480" lvl="1" indent="0" rtl="0">
              <a:buNone/>
            </a:pPr>
            <a:endParaRPr lang="tr-TR"/>
          </a:p>
        </p:txBody>
      </p:sp>
      <p:sp>
        <p:nvSpPr>
          <p:cNvPr id="4"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27</a:t>
            </a:r>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Postman nedir ?</a:t>
            </a:r>
            <a:endParaRPr lang="en-US"/>
          </a:p>
        </p:txBody>
      </p:sp>
      <p:sp>
        <p:nvSpPr>
          <p:cNvPr id="3" name="İçerik Yer Tutucusu 2"/>
          <p:cNvSpPr>
            <a:spLocks noGrp="1"/>
          </p:cNvSpPr>
          <p:nvPr>
            <p:ph idx="1"/>
          </p:nvPr>
        </p:nvSpPr>
        <p:spPr/>
        <p:txBody>
          <a:bodyPr/>
          <a:lstStyle/>
          <a:p>
            <a:r>
              <a:rPr lang="en-US"/>
              <a:t>Postman, uzun kodlara ihtiyaç duymadan API'larımızı kolayca test edebileceğimiz, API'mızın dokümasyonunu hazırlamamızı sağlayan ve "rest client" olarak adlandırabileceğimiz bir araçtır. Postman ayrıca Chrome için bir eklenti olarak da </a:t>
            </a:r>
            <a:r>
              <a:rPr lang="en-US" err="1" smtClean="0"/>
              <a:t>kullanılabilir</a:t>
            </a:r>
            <a:r>
              <a:rPr lang="tr-TR" smtClean="0"/>
              <a:t> ve disktop uygulama olarak da kullanabilir</a:t>
            </a:r>
            <a:r>
              <a:rPr lang="en-US" smtClean="0"/>
              <a:t>.</a:t>
            </a:r>
            <a:endParaRPr lang="en-US"/>
          </a:p>
        </p:txBody>
      </p:sp>
      <p:sp>
        <p:nvSpPr>
          <p:cNvPr id="4"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28</a:t>
            </a:r>
          </a:p>
        </p:txBody>
      </p:sp>
    </p:spTree>
    <p:extLst>
      <p:ext uri="{BB962C8B-B14F-4D97-AF65-F5344CB8AC3E}">
        <p14:creationId xmlns:p14="http://schemas.microsoft.com/office/powerpoint/2010/main" val="38346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Neden postman?</a:t>
            </a:r>
            <a:endParaRPr lang="en-US"/>
          </a:p>
        </p:txBody>
      </p:sp>
      <p:sp>
        <p:nvSpPr>
          <p:cNvPr id="3" name="İçerik Yer Tutucusu 2"/>
          <p:cNvSpPr>
            <a:spLocks noGrp="1"/>
          </p:cNvSpPr>
          <p:nvPr>
            <p:ph idx="1"/>
          </p:nvPr>
        </p:nvSpPr>
        <p:spPr/>
        <p:txBody>
          <a:bodyPr/>
          <a:lstStyle/>
          <a:p>
            <a:r>
              <a:rPr lang="tr-TR" err="1" smtClean="0"/>
              <a:t>postman</a:t>
            </a:r>
            <a:r>
              <a:rPr lang="en-US" smtClean="0"/>
              <a:t>, </a:t>
            </a:r>
            <a:r>
              <a:rPr lang="en-US" err="1"/>
              <a:t>aşağıdakiler gibi birçok gelişmiş özellik </a:t>
            </a:r>
            <a:r>
              <a:rPr lang="en-US" err="1" smtClean="0"/>
              <a:t>sahipt</a:t>
            </a:r>
            <a:r>
              <a:rPr lang="tr-TR" smtClean="0"/>
              <a:t>i</a:t>
            </a:r>
            <a:r>
              <a:rPr lang="en-US" smtClean="0"/>
              <a:t>r</a:t>
            </a:r>
            <a:r>
              <a:rPr lang="en-US"/>
              <a:t>:</a:t>
            </a:r>
          </a:p>
          <a:p>
            <a:r>
              <a:rPr lang="en-US"/>
              <a:t>API testi.</a:t>
            </a:r>
          </a:p>
          <a:p>
            <a:r>
              <a:rPr lang="en-US"/>
              <a:t>API geliştirme</a:t>
            </a:r>
            <a:r>
              <a:rPr lang="en-US" smtClean="0"/>
              <a:t>.</a:t>
            </a:r>
            <a:endParaRPr lang="en-US"/>
          </a:p>
          <a:p>
            <a:r>
              <a:rPr lang="en-US" err="1"/>
              <a:t>Hala geliştirilmekte olan API'ler için Mock uç noktaları ayarlama.</a:t>
            </a:r>
          </a:p>
          <a:p>
            <a:r>
              <a:rPr lang="en-US"/>
              <a:t>API belgeleri.</a:t>
            </a:r>
          </a:p>
          <a:p>
            <a:r>
              <a:rPr lang="en-US"/>
              <a:t>API uç noktası yürütmesinden alınan yanıtlara ilişkin iddialar.</a:t>
            </a:r>
          </a:p>
          <a:p>
            <a:r>
              <a:rPr lang="en-US"/>
              <a:t>Jenkins, TeamCity gibi CI-CD araçlarıyla entegrasyon.</a:t>
            </a:r>
          </a:p>
          <a:p>
            <a:r>
              <a:rPr lang="en-US"/>
              <a:t>API testlerinin yürütülmesini otomatikleştirme vb.</a:t>
            </a:r>
          </a:p>
        </p:txBody>
      </p:sp>
      <p:sp>
        <p:nvSpPr>
          <p:cNvPr id="4"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29</a:t>
            </a:r>
          </a:p>
        </p:txBody>
      </p:sp>
    </p:spTree>
    <p:extLst>
      <p:ext uri="{BB962C8B-B14F-4D97-AF65-F5344CB8AC3E}">
        <p14:creationId xmlns:p14="http://schemas.microsoft.com/office/powerpoint/2010/main" val="324463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İçerikler:</a:t>
            </a:r>
            <a:endParaRPr lang="tr-TR"/>
          </a:p>
        </p:txBody>
      </p:sp>
      <p:sp>
        <p:nvSpPr>
          <p:cNvPr id="3" name="Content Placeholder 2"/>
          <p:cNvSpPr>
            <a:spLocks noGrp="1"/>
          </p:cNvSpPr>
          <p:nvPr>
            <p:ph idx="1"/>
          </p:nvPr>
        </p:nvSpPr>
        <p:spPr/>
        <p:txBody>
          <a:bodyPr/>
          <a:lstStyle/>
          <a:p>
            <a:pPr marL="624078" indent="-514350" algn="just">
              <a:buFont typeface="+mj-lt"/>
              <a:buAutoNum type="arabicPeriod"/>
            </a:pPr>
            <a:r>
              <a:rPr lang="tr-TR" smtClean="0"/>
              <a:t>Selenium genel anlatımı.</a:t>
            </a:r>
          </a:p>
          <a:p>
            <a:pPr marL="624078" indent="-514350" algn="just">
              <a:buFont typeface="+mj-lt"/>
              <a:buAutoNum type="arabicPeriod"/>
            </a:pPr>
            <a:r>
              <a:rPr lang="tr-TR" smtClean="0"/>
              <a:t>Selenium IDE anlatımı.</a:t>
            </a:r>
          </a:p>
          <a:p>
            <a:pPr marL="624078" indent="-514350" algn="just">
              <a:buFont typeface="+mj-lt"/>
              <a:buAutoNum type="arabicPeriod"/>
            </a:pPr>
            <a:r>
              <a:rPr lang="tr-TR" smtClean="0"/>
              <a:t>Selenium WebDriver anlatımı.</a:t>
            </a:r>
            <a:endParaRPr lang="tr-TR"/>
          </a:p>
          <a:p>
            <a:pPr marL="624078" indent="-514350" algn="just">
              <a:buFont typeface="+mj-lt"/>
              <a:buAutoNum type="arabicPeriod"/>
            </a:pPr>
            <a:r>
              <a:rPr lang="tr-TR" smtClean="0"/>
              <a:t>Selenium Grid anlatımı.</a:t>
            </a:r>
          </a:p>
          <a:p>
            <a:pPr marL="624078" indent="-514350" algn="just">
              <a:buFont typeface="+mj-lt"/>
              <a:buAutoNum type="arabicPeriod"/>
            </a:pPr>
            <a:r>
              <a:rPr lang="tr-TR"/>
              <a:t>Selenium </a:t>
            </a:r>
            <a:r>
              <a:rPr lang="tr-TR" smtClean="0"/>
              <a:t>IDE testi.</a:t>
            </a:r>
          </a:p>
          <a:p>
            <a:pPr marL="624078" indent="-514350" algn="just">
              <a:buFont typeface="+mj-lt"/>
              <a:buAutoNum type="arabicPeriod"/>
            </a:pPr>
            <a:r>
              <a:rPr lang="tr-TR"/>
              <a:t>Selenium </a:t>
            </a:r>
            <a:r>
              <a:rPr lang="tr-TR" smtClean="0"/>
              <a:t>WebDrive testi.</a:t>
            </a:r>
            <a:endParaRPr lang="tr-TR"/>
          </a:p>
          <a:p>
            <a:pPr marL="624078" indent="-514350">
              <a:buFont typeface="+mj-lt"/>
              <a:buAutoNum type="arabicPeriod"/>
            </a:pPr>
            <a:endParaRPr lang="tr-TR"/>
          </a:p>
        </p:txBody>
      </p:sp>
      <p:sp>
        <p:nvSpPr>
          <p:cNvPr id="8" name="Alt Başlık 2"/>
          <p:cNvSpPr txBox="1"/>
          <p:nvPr/>
        </p:nvSpPr>
        <p:spPr>
          <a:xfrm>
            <a:off x="11341100" y="6121400"/>
            <a:ext cx="546100" cy="508000"/>
          </a:xfrm>
          <a:prstGeom prst="rect">
            <a:avLst/>
          </a:prstGeom>
        </p:spPr>
        <p:txBody>
          <a:bodyPr vert="horz" rtlCol="0">
            <a:normAutofit/>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a:solidFill>
                  <a:schemeClr val="tx2">
                    <a:lumMod val="75000"/>
                  </a:schemeClr>
                </a:solidFill>
              </a:rPr>
              <a:t>3</a:t>
            </a:r>
            <a:endParaRPr lang="tr-TR" dirty="0" smtClean="0">
              <a:solidFill>
                <a:schemeClr val="tx2">
                  <a:lumMod val="75000"/>
                </a:schemeClr>
              </a:solidFill>
            </a:endParaRPr>
          </a:p>
        </p:txBody>
      </p:sp>
    </p:spTree>
    <p:extLst>
      <p:ext uri="{BB962C8B-B14F-4D97-AF65-F5344CB8AC3E}">
        <p14:creationId xmlns:p14="http://schemas.microsoft.com/office/powerpoint/2010/main" val="3040706934"/>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09600" y="2272894"/>
            <a:ext cx="11277600" cy="1470025"/>
          </a:xfrm>
        </p:spPr>
        <p:txBody>
          <a:bodyPr rtlCol="0">
            <a:normAutofit/>
          </a:bodyPr>
          <a:lstStyle/>
          <a:p>
            <a:pPr rtl="0"/>
            <a:r>
              <a:rPr lang="tr-TR" sz="5400" err="1" smtClean="0"/>
              <a:t>Appium</a:t>
            </a:r>
            <a:r>
              <a:rPr lang="tr-TR" sz="5400"/>
              <a:t> </a:t>
            </a:r>
            <a:r>
              <a:rPr lang="en-US" sz="5400" err="1" smtClean="0"/>
              <a:t>ile </a:t>
            </a:r>
            <a:r>
              <a:rPr lang="en-US" sz="5400"/>
              <a:t>Mobil Test Otomasyonu</a:t>
            </a:r>
            <a:endParaRPr lang="tr-TR" sz="5400"/>
          </a:p>
        </p:txBody>
      </p:sp>
      <p:sp>
        <p:nvSpPr>
          <p:cNvPr id="3" name="Alt Başlık 2"/>
          <p:cNvSpPr>
            <a:spLocks noGrp="1"/>
          </p:cNvSpPr>
          <p:nvPr>
            <p:ph type="subTitle" idx="1"/>
          </p:nvPr>
        </p:nvSpPr>
        <p:spPr>
          <a:xfrm>
            <a:off x="609600" y="3859034"/>
            <a:ext cx="6604000" cy="1752600"/>
          </a:xfrm>
        </p:spPr>
        <p:txBody>
          <a:bodyPr rtlCol="0"/>
          <a:lstStyle/>
          <a:p>
            <a:pPr rtl="0"/>
            <a:endParaRPr lang="tr-TR" smtClean="0"/>
          </a:p>
          <a:p>
            <a:pPr rtl="0"/>
            <a:r>
              <a:rPr lang="tr-TR" sz="3200" smtClean="0"/>
              <a:t>Ömer AKRUM 180290611</a:t>
            </a:r>
          </a:p>
          <a:p>
            <a:pPr rtl="0"/>
            <a:endParaRPr lang="tr-TR"/>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0290" y="184657"/>
            <a:ext cx="3766282" cy="2421181"/>
          </a:xfrm>
          <a:prstGeom prst="rect">
            <a:avLst/>
          </a:prstGeom>
        </p:spPr>
      </p:pic>
      <p:sp>
        <p:nvSpPr>
          <p:cNvPr id="5"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30</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a:spLocks noGrp="1"/>
          </p:cNvSpPr>
          <p:nvPr>
            <p:ph type="title"/>
          </p:nvPr>
        </p:nvSpPr>
        <p:spPr>
          <a:xfrm>
            <a:off x="633498" y="622659"/>
            <a:ext cx="5976310" cy="1074061"/>
          </a:xfrm>
        </p:spPr>
        <p:txBody>
          <a:bodyPr>
            <a:normAutofit/>
          </a:bodyPr>
          <a:lstStyle/>
          <a:p>
            <a:r>
              <a:rPr lang="tr-TR" sz="4400" b="1" smtClean="0">
                <a:solidFill>
                  <a:schemeClr val="tx1"/>
                </a:solidFill>
                <a:cs typeface="Calibri" panose="020F0502020204030204" pitchFamily="34" charset="0"/>
              </a:rPr>
              <a:t>Sunum İçeriği</a:t>
            </a:r>
            <a:endParaRPr lang="en-US" sz="4400" b="1">
              <a:solidFill>
                <a:schemeClr val="tx1"/>
              </a:solidFill>
              <a:cs typeface="Calibri" panose="020F0502020204030204" pitchFamily="34" charset="0"/>
            </a:endParaRPr>
          </a:p>
        </p:txBody>
      </p:sp>
      <p:sp>
        <p:nvSpPr>
          <p:cNvPr id="6" name="İçerik Yer Tutucusu 2"/>
          <p:cNvSpPr>
            <a:spLocks noGrp="1"/>
          </p:cNvSpPr>
          <p:nvPr>
            <p:ph idx="1"/>
          </p:nvPr>
        </p:nvSpPr>
        <p:spPr>
          <a:xfrm>
            <a:off x="949098" y="1973943"/>
            <a:ext cx="8915400" cy="3777622"/>
          </a:xfrm>
        </p:spPr>
        <p:txBody>
          <a:bodyPr>
            <a:normAutofit fontScale="85000" lnSpcReduction="20000"/>
          </a:bodyPr>
          <a:lstStyle/>
          <a:p>
            <a:pPr algn="l" rtl="0"/>
            <a:r>
              <a:rPr lang="en-US" b="1" err="1"/>
              <a:t>Appium Nedir</a:t>
            </a:r>
            <a:r>
              <a:rPr lang="tr-TR" b="1" smtClean="0"/>
              <a:t>?</a:t>
            </a:r>
            <a:endParaRPr lang="tr-TR" sz="2800" smtClean="0">
              <a:cs typeface="Calibri" panose="020F0502020204030204" pitchFamily="34" charset="0"/>
            </a:endParaRPr>
          </a:p>
          <a:p>
            <a:pPr algn="l" rtl="0"/>
            <a:endParaRPr lang="tr-TR" sz="2800" smtClean="0">
              <a:cs typeface="Calibri" panose="020F0502020204030204" pitchFamily="34" charset="0"/>
            </a:endParaRPr>
          </a:p>
          <a:p>
            <a:pPr algn="l" rtl="0"/>
            <a:r>
              <a:rPr lang="en-US" b="1" err="1"/>
              <a:t>Appium'un </a:t>
            </a:r>
            <a:r>
              <a:rPr lang="en-US" b="1" err="1" smtClean="0"/>
              <a:t>Özellikleri</a:t>
            </a:r>
            <a:endParaRPr lang="en-US" sz="2800" smtClean="0"/>
          </a:p>
          <a:p>
            <a:pPr algn="l" rtl="0"/>
            <a:endParaRPr lang="en-US" sz="2800" smtClean="0"/>
          </a:p>
          <a:p>
            <a:pPr algn="l" rtl="0"/>
            <a:r>
              <a:rPr lang="en-US" b="1" err="1"/>
              <a:t>Appium'un </a:t>
            </a:r>
            <a:r>
              <a:rPr lang="en-US" b="1" err="1" smtClean="0"/>
              <a:t>Avantajları</a:t>
            </a:r>
            <a:endParaRPr lang="en-US" sz="2800" smtClean="0"/>
          </a:p>
          <a:p>
            <a:pPr algn="l" rtl="0"/>
            <a:endParaRPr lang="en-US" smtClean="0"/>
          </a:p>
          <a:p>
            <a:pPr algn="l" rtl="0"/>
            <a:r>
              <a:rPr lang="en-US" b="1" err="1"/>
              <a:t>Appium'un </a:t>
            </a:r>
            <a:r>
              <a:rPr lang="en-US" b="1" err="1" smtClean="0"/>
              <a:t>Dezavantajları</a:t>
            </a:r>
            <a:endParaRPr lang="en-US" sz="2800" smtClean="0"/>
          </a:p>
          <a:p>
            <a:pPr algn="l" rtl="0"/>
            <a:endParaRPr lang="en-US"/>
          </a:p>
          <a:p>
            <a:pPr algn="l" rtl="0"/>
            <a:r>
              <a:rPr lang="tr-TR" b="1" err="1"/>
              <a:t>Appium’u kullanmak için ön </a:t>
            </a:r>
            <a:r>
              <a:rPr lang="tr-TR" b="1" smtClean="0"/>
              <a:t>koşulları</a:t>
            </a:r>
          </a:p>
          <a:p>
            <a:pPr algn="l" rtl="0"/>
            <a:endParaRPr lang="tr-TR" sz="2800" b="1"/>
          </a:p>
          <a:p>
            <a:pPr algn="l" rtl="0"/>
            <a:r>
              <a:rPr lang="tr-TR" b="1" err="1"/>
              <a:t>Appium Nasıl Çalışır?</a:t>
            </a:r>
            <a:endParaRPr lang="en-US"/>
          </a:p>
          <a:p>
            <a:pPr marL="109728" indent="0" algn="l" rtl="0">
              <a:buNone/>
            </a:pPr>
            <a:endParaRPr lang="tr-TR" sz="2800" smtClean="0"/>
          </a:p>
          <a:p>
            <a:pPr algn="l" rtl="0"/>
            <a:endParaRPr lang="en-US" sz="4400" smtClean="0">
              <a:solidFill>
                <a:schemeClr val="tx1"/>
              </a:solidFill>
              <a:cs typeface="Calibri" panose="020F0502020204030204" pitchFamily="34" charset="0"/>
            </a:endParaRPr>
          </a:p>
          <a:p>
            <a:pPr marL="109728" indent="0" algn="l" rtl="0">
              <a:buNone/>
            </a:pPr>
            <a:endParaRPr lang="en-US" sz="4200" smtClean="0"/>
          </a:p>
          <a:p>
            <a:pPr algn="l" rtl="0"/>
            <a:endParaRPr lang="en-US" sz="4200" smtClean="0"/>
          </a:p>
          <a:p>
            <a:pPr algn="l" rtl="0"/>
            <a:endParaRPr lang="en-US" sz="4200"/>
          </a:p>
          <a:p>
            <a:pPr algn="l" rtl="0"/>
            <a:endParaRPr lang="en-US"/>
          </a:p>
          <a:p>
            <a:pPr algn="l" rtl="0"/>
            <a:endParaRPr lang="ar-SY"/>
          </a:p>
        </p:txBody>
      </p:sp>
      <p:sp>
        <p:nvSpPr>
          <p:cNvPr id="4"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31</a:t>
            </a:r>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32</a:t>
            </a:r>
          </a:p>
        </p:txBody>
      </p:sp>
      <p:sp>
        <p:nvSpPr>
          <p:cNvPr id="3" name="İçerik Yer Tutucusu 2"/>
          <p:cNvSpPr>
            <a:spLocks noGrp="1"/>
          </p:cNvSpPr>
          <p:nvPr>
            <p:ph idx="1"/>
          </p:nvPr>
        </p:nvSpPr>
        <p:spPr>
          <a:xfrm>
            <a:off x="1326469" y="1769291"/>
            <a:ext cx="8915400" cy="3777622"/>
          </a:xfrm>
        </p:spPr>
        <p:txBody>
          <a:bodyPr>
            <a:normAutofit fontScale="92500"/>
          </a:bodyPr>
          <a:lstStyle/>
          <a:p>
            <a:pPr marL="109728" indent="0" algn="l" rtl="0">
              <a:buNone/>
            </a:pPr>
            <a:r>
              <a:rPr lang="tr-TR" err="1" smtClean="0">
                <a:solidFill>
                  <a:schemeClr val="tx1"/>
                </a:solidFill>
              </a:rPr>
              <a:t>Appium </a:t>
            </a:r>
            <a:r>
              <a:rPr lang="tr-TR">
                <a:solidFill>
                  <a:schemeClr val="tx1"/>
                </a:solidFill>
              </a:rPr>
              <a:t>, iOS mobil, Android mobil ve Windows masaüstü platformlarında yerel, mobil web ve hibrit uygulamalarında web sürücüsü kullanarak test otomasyonunda kullanılan açık kaynak kodlu bir test aracıdır</a:t>
            </a:r>
            <a:r>
              <a:rPr lang="tr-TR" smtClean="0">
                <a:solidFill>
                  <a:schemeClr val="tx1"/>
                </a:solidFill>
              </a:rPr>
              <a:t>.</a:t>
            </a:r>
          </a:p>
          <a:p>
            <a:pPr marL="109728" indent="0" algn="l" rtl="0">
              <a:buNone/>
            </a:pPr>
            <a:endParaRPr lang="tr-TR">
              <a:solidFill>
                <a:schemeClr val="tx1"/>
              </a:solidFill>
            </a:endParaRPr>
          </a:p>
          <a:p>
            <a:pPr marL="109728" indent="0" algn="l" rtl="0">
              <a:buNone/>
            </a:pPr>
            <a:r>
              <a:rPr lang="tr-TR">
                <a:solidFill>
                  <a:schemeClr val="tx1"/>
                </a:solidFill>
              </a:rPr>
              <a:t>Günümüzün gelişim alanında mobil uygulamalar web uygulamalarına göre daha fazla </a:t>
            </a:r>
            <a:r>
              <a:rPr lang="tr-TR" smtClean="0">
                <a:solidFill>
                  <a:schemeClr val="tx1"/>
                </a:solidFill>
              </a:rPr>
              <a:t>kullanılmaktadır. Bu </a:t>
            </a:r>
            <a:r>
              <a:rPr lang="tr-TR">
                <a:solidFill>
                  <a:schemeClr val="tx1"/>
                </a:solidFill>
              </a:rPr>
              <a:t>nedenle, mobil yazılım otomasyon test teknolojisi hakkında bilgi sahibi olmak ve yeni teknoloji ile bağlantıda kalmak çok önemlidir. </a:t>
            </a:r>
            <a:endParaRPr lang="en-US" sz="4400" smtClean="0">
              <a:solidFill>
                <a:schemeClr val="tx1"/>
              </a:solidFill>
              <a:cs typeface="Calibri" panose="020F0502020204030204" pitchFamily="34" charset="0"/>
            </a:endParaRPr>
          </a:p>
          <a:p>
            <a:pPr marL="109728" indent="0" algn="l" rtl="0">
              <a:buNone/>
            </a:pPr>
            <a:endParaRPr lang="en-US" sz="4200" smtClean="0"/>
          </a:p>
          <a:p>
            <a:pPr algn="l" rtl="0"/>
            <a:endParaRPr lang="en-US" sz="4200" smtClean="0"/>
          </a:p>
          <a:p>
            <a:pPr algn="l" rtl="0"/>
            <a:endParaRPr lang="en-US" sz="4200"/>
          </a:p>
          <a:p>
            <a:pPr algn="l" rtl="0"/>
            <a:endParaRPr lang="en-US"/>
          </a:p>
          <a:p>
            <a:pPr algn="l" rtl="0"/>
            <a:endParaRPr lang="ar-SY"/>
          </a:p>
        </p:txBody>
      </p:sp>
      <p:sp>
        <p:nvSpPr>
          <p:cNvPr id="4" name="Unvan 1"/>
          <p:cNvSpPr>
            <a:spLocks noGrp="1"/>
          </p:cNvSpPr>
          <p:nvPr>
            <p:ph type="title"/>
          </p:nvPr>
        </p:nvSpPr>
        <p:spPr>
          <a:xfrm>
            <a:off x="575440" y="463002"/>
            <a:ext cx="5976310" cy="1074061"/>
          </a:xfrm>
        </p:spPr>
        <p:txBody>
          <a:bodyPr>
            <a:normAutofit/>
          </a:bodyPr>
          <a:lstStyle/>
          <a:p>
            <a:r>
              <a:rPr lang="tr-TR" sz="4400" b="1" err="1">
                <a:solidFill>
                  <a:schemeClr val="tx1"/>
                </a:solidFill>
                <a:cs typeface="Calibri" panose="020F0502020204030204" pitchFamily="34" charset="0"/>
              </a:rPr>
              <a:t>Appium Nedir?</a:t>
            </a:r>
            <a:endParaRPr lang="en-US" sz="4400" b="1">
              <a:solidFill>
                <a:schemeClr val="tx1"/>
              </a:solidFill>
              <a:cs typeface="Calibri" panose="020F0502020204030204" pitchFamily="34" charset="0"/>
            </a:endParaRPr>
          </a:p>
        </p:txBody>
      </p:sp>
    </p:spTree>
    <p:extLst>
      <p:ext uri="{BB962C8B-B14F-4D97-AF65-F5344CB8AC3E}">
        <p14:creationId xmlns:p14="http://schemas.microsoft.com/office/powerpoint/2010/main" val="161977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33</a:t>
            </a:r>
          </a:p>
        </p:txBody>
      </p:sp>
      <p:sp>
        <p:nvSpPr>
          <p:cNvPr id="4" name="Unvan 1"/>
          <p:cNvSpPr>
            <a:spLocks noGrp="1"/>
          </p:cNvSpPr>
          <p:nvPr>
            <p:ph type="title"/>
          </p:nvPr>
        </p:nvSpPr>
        <p:spPr>
          <a:xfrm>
            <a:off x="575440" y="463002"/>
            <a:ext cx="5976310" cy="1074061"/>
          </a:xfrm>
        </p:spPr>
        <p:txBody>
          <a:bodyPr>
            <a:normAutofit/>
          </a:bodyPr>
          <a:lstStyle/>
          <a:p>
            <a:r>
              <a:rPr lang="tr-TR" sz="4400" b="1" err="1">
                <a:solidFill>
                  <a:schemeClr val="tx1"/>
                </a:solidFill>
                <a:cs typeface="Calibri" panose="020F0502020204030204" pitchFamily="34" charset="0"/>
              </a:rPr>
              <a:t>Appium'un Özellikleri</a:t>
            </a:r>
            <a:endParaRPr lang="en-US" sz="4400" b="1">
              <a:solidFill>
                <a:schemeClr val="tx1"/>
              </a:solidFill>
              <a:cs typeface="Calibri" panose="020F0502020204030204" pitchFamily="34" charset="0"/>
            </a:endParaRPr>
          </a:p>
        </p:txBody>
      </p:sp>
      <p:sp>
        <p:nvSpPr>
          <p:cNvPr id="8" name="İçerik Yer Tutucusu 2"/>
          <p:cNvSpPr>
            <a:spLocks noGrp="1"/>
          </p:cNvSpPr>
          <p:nvPr>
            <p:ph idx="1"/>
          </p:nvPr>
        </p:nvSpPr>
        <p:spPr>
          <a:xfrm>
            <a:off x="949098" y="1973943"/>
            <a:ext cx="8915400" cy="3777622"/>
          </a:xfrm>
        </p:spPr>
        <p:txBody>
          <a:bodyPr>
            <a:normAutofit/>
          </a:bodyPr>
          <a:lstStyle/>
          <a:p>
            <a:pPr algn="l" rtl="0"/>
            <a:r>
              <a:rPr lang="en-US" err="1" smtClean="0">
                <a:solidFill>
                  <a:schemeClr val="tx1"/>
                </a:solidFill>
              </a:rPr>
              <a:t>Appium</a:t>
            </a:r>
            <a:r>
              <a:rPr lang="en-US">
                <a:solidFill>
                  <a:schemeClr val="tx1"/>
                </a:solidFill>
              </a:rPr>
              <a:t>, uygulama kaynak kodu veya kitaplık gerektirmez.</a:t>
            </a:r>
          </a:p>
          <a:p>
            <a:pPr algn="l" rtl="0"/>
            <a:r>
              <a:rPr lang="en-US" err="1" smtClean="0">
                <a:solidFill>
                  <a:schemeClr val="tx1"/>
                </a:solidFill>
              </a:rPr>
              <a:t>Appium</a:t>
            </a:r>
            <a:r>
              <a:rPr lang="en-US">
                <a:solidFill>
                  <a:schemeClr val="tx1"/>
                </a:solidFill>
              </a:rPr>
              <a:t>, güçlü ve aktif bir topluluk sağlar.</a:t>
            </a:r>
          </a:p>
          <a:p>
            <a:pPr algn="l" rtl="0"/>
            <a:r>
              <a:rPr lang="en-US" err="1" smtClean="0">
                <a:solidFill>
                  <a:schemeClr val="tx1"/>
                </a:solidFill>
              </a:rPr>
              <a:t>Appium'un </a:t>
            </a:r>
            <a:r>
              <a:rPr lang="en-US" err="1">
                <a:solidFill>
                  <a:schemeClr val="tx1"/>
                </a:solidFill>
              </a:rPr>
              <a:t>çoklu platform desteği vardır, yani aynı test senaryolarını birden fazla platformda çalıştırabilir.</a:t>
            </a:r>
          </a:p>
          <a:p>
            <a:pPr algn="l" rtl="0"/>
            <a:r>
              <a:rPr lang="en-US" err="1" smtClean="0">
                <a:solidFill>
                  <a:schemeClr val="tx1"/>
                </a:solidFill>
              </a:rPr>
              <a:t>Appium</a:t>
            </a:r>
            <a:r>
              <a:rPr lang="en-US">
                <a:solidFill>
                  <a:schemeClr val="tx1"/>
                </a:solidFill>
              </a:rPr>
              <a:t>, test komut dosyalarının paralel yürütülmesine izin verir.</a:t>
            </a:r>
          </a:p>
          <a:p>
            <a:pPr algn="l" rtl="0"/>
            <a:endParaRPr lang="en-US" sz="4400" smtClean="0">
              <a:solidFill>
                <a:schemeClr val="tx1"/>
              </a:solidFill>
              <a:cs typeface="Calibri" panose="020F0502020204030204" pitchFamily="34" charset="0"/>
            </a:endParaRPr>
          </a:p>
          <a:p>
            <a:pPr marL="109728" indent="0" algn="l" rtl="0">
              <a:buNone/>
            </a:pPr>
            <a:endParaRPr lang="en-US" sz="4200" smtClean="0"/>
          </a:p>
          <a:p>
            <a:pPr algn="l" rtl="0"/>
            <a:endParaRPr lang="en-US" sz="4200" smtClean="0"/>
          </a:p>
          <a:p>
            <a:pPr algn="l" rtl="0"/>
            <a:endParaRPr lang="en-US" sz="4200"/>
          </a:p>
          <a:p>
            <a:pPr algn="l" rtl="0"/>
            <a:endParaRPr lang="en-US"/>
          </a:p>
          <a:p>
            <a:pPr algn="l" rtl="0"/>
            <a:endParaRPr lang="ar-SY"/>
          </a:p>
        </p:txBody>
      </p:sp>
    </p:spTree>
    <p:extLst>
      <p:ext uri="{BB962C8B-B14F-4D97-AF65-F5344CB8AC3E}">
        <p14:creationId xmlns:p14="http://schemas.microsoft.com/office/powerpoint/2010/main" val="5547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34</a:t>
            </a:r>
          </a:p>
        </p:txBody>
      </p:sp>
      <p:sp>
        <p:nvSpPr>
          <p:cNvPr id="4" name="Unvan 1"/>
          <p:cNvSpPr>
            <a:spLocks noGrp="1"/>
          </p:cNvSpPr>
          <p:nvPr>
            <p:ph type="title"/>
          </p:nvPr>
        </p:nvSpPr>
        <p:spPr>
          <a:xfrm>
            <a:off x="575440" y="463002"/>
            <a:ext cx="5976310" cy="1074061"/>
          </a:xfrm>
        </p:spPr>
        <p:txBody>
          <a:bodyPr>
            <a:normAutofit/>
          </a:bodyPr>
          <a:lstStyle/>
          <a:p>
            <a:r>
              <a:rPr lang="tr-TR" sz="4400" b="1" err="1">
                <a:solidFill>
                  <a:schemeClr val="tx1"/>
                </a:solidFill>
                <a:cs typeface="Calibri" panose="020F0502020204030204" pitchFamily="34" charset="0"/>
              </a:rPr>
              <a:t>Appium'un Özellikleri</a:t>
            </a:r>
            <a:endParaRPr lang="en-US" sz="4400" b="1">
              <a:solidFill>
                <a:schemeClr val="tx1"/>
              </a:solidFill>
              <a:cs typeface="Calibri" panose="020F0502020204030204" pitchFamily="34" charset="0"/>
            </a:endParaRPr>
          </a:p>
        </p:txBody>
      </p:sp>
      <p:sp>
        <p:nvSpPr>
          <p:cNvPr id="8" name="İçerik Yer Tutucusu 2"/>
          <p:cNvSpPr>
            <a:spLocks noGrp="1"/>
          </p:cNvSpPr>
          <p:nvPr>
            <p:ph idx="1"/>
          </p:nvPr>
        </p:nvSpPr>
        <p:spPr>
          <a:xfrm>
            <a:off x="949098" y="1973943"/>
            <a:ext cx="8915400" cy="3777622"/>
          </a:xfrm>
        </p:spPr>
        <p:txBody>
          <a:bodyPr>
            <a:normAutofit/>
          </a:bodyPr>
          <a:lstStyle/>
          <a:p>
            <a:pPr algn="l" rtl="0"/>
            <a:r>
              <a:rPr lang="en-US" err="1" smtClean="0">
                <a:solidFill>
                  <a:schemeClr val="tx1"/>
                </a:solidFill>
              </a:rPr>
              <a:t>Appium'da </a:t>
            </a:r>
            <a:r>
              <a:rPr lang="en-US" err="1">
                <a:solidFill>
                  <a:schemeClr val="tx1"/>
                </a:solidFill>
              </a:rPr>
              <a:t>küçük bir değişiklik, uygulamanın yeniden yüklenmesini gerektirmez.</a:t>
            </a:r>
          </a:p>
          <a:p>
            <a:pPr algn="l" rtl="0"/>
            <a:r>
              <a:rPr lang="en-US" err="1" smtClean="0">
                <a:solidFill>
                  <a:schemeClr val="tx1"/>
                </a:solidFill>
              </a:rPr>
              <a:t>Appium</a:t>
            </a:r>
            <a:r>
              <a:rPr lang="en-US">
                <a:solidFill>
                  <a:schemeClr val="tx1"/>
                </a:solidFill>
              </a:rPr>
              <a:t>, Java, Python, C#, Ruby, PHP, node.js ile JavaScript ve Selenium istemci kitaplığına sahip diğer birçok dil gibi çeşitli dilleri destekler.</a:t>
            </a:r>
            <a:endParaRPr lang="tr-TR" sz="2800" smtClean="0">
              <a:solidFill>
                <a:schemeClr val="tx1"/>
              </a:solidFill>
            </a:endParaRPr>
          </a:p>
          <a:p>
            <a:pPr algn="l" rtl="0"/>
            <a:endParaRPr lang="en-US" sz="4400" smtClean="0">
              <a:solidFill>
                <a:schemeClr val="tx1"/>
              </a:solidFill>
              <a:cs typeface="Calibri" panose="020F0502020204030204" pitchFamily="34" charset="0"/>
            </a:endParaRPr>
          </a:p>
          <a:p>
            <a:pPr marL="109728" indent="0" algn="l" rtl="0">
              <a:buNone/>
            </a:pPr>
            <a:endParaRPr lang="en-US" sz="4200" smtClean="0"/>
          </a:p>
          <a:p>
            <a:pPr algn="l" rtl="0"/>
            <a:endParaRPr lang="en-US" sz="4200" smtClean="0"/>
          </a:p>
          <a:p>
            <a:pPr algn="l" rtl="0"/>
            <a:endParaRPr lang="en-US" sz="4200"/>
          </a:p>
          <a:p>
            <a:pPr algn="l" rtl="0"/>
            <a:endParaRPr lang="en-US"/>
          </a:p>
          <a:p>
            <a:pPr algn="l" rtl="0"/>
            <a:endParaRPr lang="ar-SY"/>
          </a:p>
        </p:txBody>
      </p:sp>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294" y="4369041"/>
            <a:ext cx="2184853" cy="2184853"/>
          </a:xfrm>
          <a:prstGeom prst="rect">
            <a:avLst/>
          </a:prstGeom>
        </p:spPr>
      </p:pic>
      <p:pic>
        <p:nvPicPr>
          <p:cNvPr id="10" name="Resi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5930" y="4803540"/>
            <a:ext cx="1084670" cy="1165708"/>
          </a:xfrm>
          <a:prstGeom prst="rect">
            <a:avLst/>
          </a:prstGeom>
        </p:spPr>
      </p:pic>
      <p:pic>
        <p:nvPicPr>
          <p:cNvPr id="11" name="Resim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98690" y="4803540"/>
            <a:ext cx="1315857" cy="1315857"/>
          </a:xfrm>
          <a:prstGeom prst="rect">
            <a:avLst/>
          </a:prstGeom>
        </p:spPr>
      </p:pic>
      <p:pic>
        <p:nvPicPr>
          <p:cNvPr id="12" name="Resim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89390" y="4944905"/>
            <a:ext cx="1488168" cy="781759"/>
          </a:xfrm>
          <a:prstGeom prst="rect">
            <a:avLst/>
          </a:prstGeom>
        </p:spPr>
      </p:pic>
      <p:pic>
        <p:nvPicPr>
          <p:cNvPr id="13" name="Resim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2499" y="4693790"/>
            <a:ext cx="2077811" cy="1385207"/>
          </a:xfrm>
          <a:prstGeom prst="rect">
            <a:avLst/>
          </a:prstGeom>
        </p:spPr>
      </p:pic>
    </p:spTree>
    <p:extLst>
      <p:ext uri="{BB962C8B-B14F-4D97-AF65-F5344CB8AC3E}">
        <p14:creationId xmlns:p14="http://schemas.microsoft.com/office/powerpoint/2010/main" val="211714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35</a:t>
            </a:r>
          </a:p>
        </p:txBody>
      </p:sp>
      <p:sp>
        <p:nvSpPr>
          <p:cNvPr id="4" name="Unvan 1"/>
          <p:cNvSpPr>
            <a:spLocks noGrp="1"/>
          </p:cNvSpPr>
          <p:nvPr>
            <p:ph type="title"/>
          </p:nvPr>
        </p:nvSpPr>
        <p:spPr>
          <a:xfrm>
            <a:off x="575440" y="463002"/>
            <a:ext cx="5976310" cy="1074061"/>
          </a:xfrm>
        </p:spPr>
        <p:txBody>
          <a:bodyPr>
            <a:normAutofit/>
          </a:bodyPr>
          <a:lstStyle/>
          <a:p>
            <a:r>
              <a:rPr lang="tr-TR" sz="4400" b="1" err="1">
                <a:solidFill>
                  <a:schemeClr val="tx1"/>
                </a:solidFill>
                <a:cs typeface="Calibri" panose="020F0502020204030204" pitchFamily="34" charset="0"/>
              </a:rPr>
              <a:t>Appium'un Avantajları</a:t>
            </a:r>
            <a:endParaRPr lang="en-US" sz="4400" b="1">
              <a:solidFill>
                <a:schemeClr val="tx1"/>
              </a:solidFill>
              <a:cs typeface="Calibri" panose="020F0502020204030204" pitchFamily="34" charset="0"/>
            </a:endParaRPr>
          </a:p>
        </p:txBody>
      </p:sp>
      <p:sp>
        <p:nvSpPr>
          <p:cNvPr id="8" name="İçerik Yer Tutucusu 2"/>
          <p:cNvSpPr>
            <a:spLocks noGrp="1"/>
          </p:cNvSpPr>
          <p:nvPr>
            <p:ph idx="1"/>
          </p:nvPr>
        </p:nvSpPr>
        <p:spPr>
          <a:xfrm>
            <a:off x="949098" y="1973943"/>
            <a:ext cx="8915400" cy="3777622"/>
          </a:xfrm>
        </p:spPr>
        <p:txBody>
          <a:bodyPr>
            <a:normAutofit/>
          </a:bodyPr>
          <a:lstStyle/>
          <a:p>
            <a:pPr algn="l" rtl="0"/>
            <a:r>
              <a:rPr lang="en-US" err="1" smtClean="0">
                <a:solidFill>
                  <a:schemeClr val="tx1"/>
                </a:solidFill>
              </a:rPr>
              <a:t>Appium </a:t>
            </a:r>
            <a:r>
              <a:rPr lang="en-US" err="1">
                <a:solidFill>
                  <a:schemeClr val="tx1"/>
                </a:solidFill>
              </a:rPr>
              <a:t>açık kaynaklı bir araçtır, yani ücretsiz olarak kullanılabilir. Yüklemek kolaydır.</a:t>
            </a:r>
          </a:p>
          <a:p>
            <a:pPr algn="l" rtl="0"/>
            <a:r>
              <a:rPr lang="en-US" err="1" smtClean="0">
                <a:solidFill>
                  <a:schemeClr val="tx1"/>
                </a:solidFill>
              </a:rPr>
              <a:t>Hibrit</a:t>
            </a:r>
            <a:r>
              <a:rPr lang="en-US">
                <a:solidFill>
                  <a:schemeClr val="tx1"/>
                </a:solidFill>
              </a:rPr>
              <a:t>, yerel ve web uygulamalarının otomatik olarak test edilmesini sağlar.</a:t>
            </a:r>
          </a:p>
          <a:p>
            <a:pPr algn="l" rtl="0"/>
            <a:r>
              <a:rPr lang="en-US" err="1" smtClean="0">
                <a:solidFill>
                  <a:schemeClr val="tx1"/>
                </a:solidFill>
              </a:rPr>
              <a:t>Diğer </a:t>
            </a:r>
            <a:r>
              <a:rPr lang="en-US">
                <a:solidFill>
                  <a:schemeClr val="tx1"/>
                </a:solidFill>
              </a:rPr>
              <a:t>test araçlarının aksine, Appium'u otomasyonla uyumlu hale getirmek için uygulamanıza herhangi bir ek aracı eklemeniz gerekmez. App Store'a yüklenecek olan aynı uygulamayı test eder.</a:t>
            </a:r>
          </a:p>
          <a:p>
            <a:pPr marL="109728" indent="0" algn="l" rtl="0">
              <a:buNone/>
            </a:pPr>
            <a:endParaRPr lang="en-US" sz="4200" smtClean="0"/>
          </a:p>
          <a:p>
            <a:pPr algn="l" rtl="0"/>
            <a:endParaRPr lang="en-US" sz="4200" smtClean="0"/>
          </a:p>
          <a:p>
            <a:pPr algn="l" rtl="0"/>
            <a:endParaRPr lang="en-US" sz="4200"/>
          </a:p>
          <a:p>
            <a:pPr algn="l" rtl="0"/>
            <a:endParaRPr lang="en-US"/>
          </a:p>
          <a:p>
            <a:pPr algn="l" rtl="0"/>
            <a:endParaRPr lang="ar-SY"/>
          </a:p>
        </p:txBody>
      </p:sp>
    </p:spTree>
    <p:extLst>
      <p:ext uri="{BB962C8B-B14F-4D97-AF65-F5344CB8AC3E}">
        <p14:creationId xmlns:p14="http://schemas.microsoft.com/office/powerpoint/2010/main" val="34500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36</a:t>
            </a:r>
          </a:p>
        </p:txBody>
      </p:sp>
      <p:sp>
        <p:nvSpPr>
          <p:cNvPr id="4" name="Unvan 1"/>
          <p:cNvSpPr>
            <a:spLocks noGrp="1"/>
          </p:cNvSpPr>
          <p:nvPr>
            <p:ph type="title"/>
          </p:nvPr>
        </p:nvSpPr>
        <p:spPr>
          <a:xfrm>
            <a:off x="575440" y="463002"/>
            <a:ext cx="5976310" cy="1074061"/>
          </a:xfrm>
        </p:spPr>
        <p:txBody>
          <a:bodyPr>
            <a:normAutofit/>
          </a:bodyPr>
          <a:lstStyle/>
          <a:p>
            <a:r>
              <a:rPr lang="tr-TR" sz="4400" b="1" err="1">
                <a:solidFill>
                  <a:schemeClr val="tx1"/>
                </a:solidFill>
                <a:cs typeface="Calibri" panose="020F0502020204030204" pitchFamily="34" charset="0"/>
              </a:rPr>
              <a:t>Appium'un Avantajları</a:t>
            </a:r>
            <a:endParaRPr lang="en-US" sz="4400" b="1">
              <a:solidFill>
                <a:schemeClr val="tx1"/>
              </a:solidFill>
              <a:cs typeface="Calibri" panose="020F0502020204030204" pitchFamily="34" charset="0"/>
            </a:endParaRPr>
          </a:p>
        </p:txBody>
      </p:sp>
      <p:sp>
        <p:nvSpPr>
          <p:cNvPr id="8" name="İçerik Yer Tutucusu 2"/>
          <p:cNvSpPr>
            <a:spLocks noGrp="1"/>
          </p:cNvSpPr>
          <p:nvPr>
            <p:ph idx="1"/>
          </p:nvPr>
        </p:nvSpPr>
        <p:spPr>
          <a:xfrm>
            <a:off x="949098" y="1973943"/>
            <a:ext cx="8915400" cy="3777622"/>
          </a:xfrm>
        </p:spPr>
        <p:txBody>
          <a:bodyPr>
            <a:normAutofit/>
          </a:bodyPr>
          <a:lstStyle/>
          <a:p>
            <a:pPr algn="l" rtl="0"/>
            <a:r>
              <a:rPr lang="en-US" err="1">
                <a:solidFill>
                  <a:schemeClr val="tx1"/>
                </a:solidFill>
              </a:rPr>
              <a:t>Appium, platformlar arası mobil test yapmamıza olanak tanıyan, platformlar arası, ücretsiz olarak kullanılabilen bir mobil test aracıdır. Bu, birden fazla platformda test edebileceğiniz anlamına gelir (hem Android hem de IOS platformları için tek API).</a:t>
            </a:r>
            <a:endParaRPr lang="en-US" sz="4400">
              <a:solidFill>
                <a:schemeClr val="tx1"/>
              </a:solidFill>
              <a:cs typeface="Calibri" panose="020F0502020204030204" pitchFamily="34" charset="0"/>
            </a:endParaRPr>
          </a:p>
          <a:p>
            <a:pPr marL="109728" indent="0" algn="l" rtl="0">
              <a:buNone/>
            </a:pPr>
            <a:endParaRPr lang="en-US" sz="4200" smtClean="0"/>
          </a:p>
          <a:p>
            <a:pPr algn="l" rtl="0"/>
            <a:endParaRPr lang="en-US" sz="4200" smtClean="0"/>
          </a:p>
          <a:p>
            <a:pPr algn="l" rtl="0"/>
            <a:endParaRPr lang="en-US" sz="4200"/>
          </a:p>
          <a:p>
            <a:pPr algn="l" rtl="0"/>
            <a:endParaRPr lang="en-US"/>
          </a:p>
          <a:p>
            <a:pPr algn="l" rtl="0"/>
            <a:endParaRPr lang="ar-SY"/>
          </a:p>
        </p:txBody>
      </p:sp>
    </p:spTree>
    <p:extLst>
      <p:ext uri="{BB962C8B-B14F-4D97-AF65-F5344CB8AC3E}">
        <p14:creationId xmlns:p14="http://schemas.microsoft.com/office/powerpoint/2010/main" val="418169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37</a:t>
            </a:r>
          </a:p>
        </p:txBody>
      </p:sp>
      <p:sp>
        <p:nvSpPr>
          <p:cNvPr id="4" name="Unvan 1"/>
          <p:cNvSpPr>
            <a:spLocks noGrp="1"/>
          </p:cNvSpPr>
          <p:nvPr>
            <p:ph type="title"/>
          </p:nvPr>
        </p:nvSpPr>
        <p:spPr>
          <a:xfrm>
            <a:off x="575440" y="463002"/>
            <a:ext cx="5976310" cy="1074061"/>
          </a:xfrm>
        </p:spPr>
        <p:txBody>
          <a:bodyPr>
            <a:normAutofit fontScale="90000"/>
          </a:bodyPr>
          <a:lstStyle/>
          <a:p>
            <a:r>
              <a:rPr lang="tr-TR" sz="4400" b="1" err="1">
                <a:solidFill>
                  <a:schemeClr val="tx1"/>
                </a:solidFill>
                <a:cs typeface="Calibri" panose="020F0502020204030204" pitchFamily="34" charset="0"/>
              </a:rPr>
              <a:t>Appium'un Dezavantajları</a:t>
            </a:r>
            <a:endParaRPr lang="en-US" sz="4400" b="1">
              <a:solidFill>
                <a:schemeClr val="tx1"/>
              </a:solidFill>
              <a:cs typeface="Calibri" panose="020F0502020204030204" pitchFamily="34" charset="0"/>
            </a:endParaRPr>
          </a:p>
        </p:txBody>
      </p:sp>
      <p:sp>
        <p:nvSpPr>
          <p:cNvPr id="8" name="İçerik Yer Tutucusu 2"/>
          <p:cNvSpPr>
            <a:spLocks noGrp="1"/>
          </p:cNvSpPr>
          <p:nvPr>
            <p:ph idx="1"/>
          </p:nvPr>
        </p:nvSpPr>
        <p:spPr>
          <a:xfrm>
            <a:off x="949097" y="1973943"/>
            <a:ext cx="9864045" cy="3777622"/>
          </a:xfrm>
        </p:spPr>
        <p:txBody>
          <a:bodyPr>
            <a:normAutofit/>
          </a:bodyPr>
          <a:lstStyle/>
          <a:p>
            <a:pPr algn="l" rtl="0"/>
            <a:r>
              <a:rPr lang="en-US" err="1" smtClean="0">
                <a:solidFill>
                  <a:schemeClr val="tx1"/>
                </a:solidFill>
              </a:rPr>
              <a:t>Ayrıntılı </a:t>
            </a:r>
            <a:r>
              <a:rPr lang="en-US" err="1">
                <a:solidFill>
                  <a:schemeClr val="tx1"/>
                </a:solidFill>
              </a:rPr>
              <a:t>raporların eksikliği.</a:t>
            </a:r>
          </a:p>
          <a:p>
            <a:pPr algn="l" rtl="0"/>
            <a:r>
              <a:rPr lang="en-US" err="1" smtClean="0">
                <a:solidFill>
                  <a:schemeClr val="tx1"/>
                </a:solidFill>
              </a:rPr>
              <a:t>Testler </a:t>
            </a:r>
            <a:r>
              <a:rPr lang="en-US" err="1">
                <a:solidFill>
                  <a:schemeClr val="tx1"/>
                </a:solidFill>
              </a:rPr>
              <a:t>uzak web sürücüsüne bağlı olduğundan, biraz yavaştır.</a:t>
            </a:r>
            <a:endParaRPr lang="en-US" sz="4200" smtClean="0"/>
          </a:p>
          <a:p>
            <a:pPr algn="l" rtl="0"/>
            <a:endParaRPr lang="en-US" sz="4200" smtClean="0"/>
          </a:p>
          <a:p>
            <a:pPr algn="l" rtl="0"/>
            <a:endParaRPr lang="en-US" sz="4200"/>
          </a:p>
          <a:p>
            <a:pPr algn="l" rtl="0"/>
            <a:endParaRPr lang="en-US"/>
          </a:p>
          <a:p>
            <a:pPr algn="l" rtl="0"/>
            <a:endParaRPr lang="ar-SY"/>
          </a:p>
        </p:txBody>
      </p:sp>
    </p:spTree>
    <p:extLst>
      <p:ext uri="{BB962C8B-B14F-4D97-AF65-F5344CB8AC3E}">
        <p14:creationId xmlns:p14="http://schemas.microsoft.com/office/powerpoint/2010/main" val="66697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38</a:t>
            </a:r>
          </a:p>
        </p:txBody>
      </p:sp>
      <p:sp>
        <p:nvSpPr>
          <p:cNvPr id="4" name="Unvan 1"/>
          <p:cNvSpPr>
            <a:spLocks noGrp="1"/>
          </p:cNvSpPr>
          <p:nvPr>
            <p:ph type="title"/>
          </p:nvPr>
        </p:nvSpPr>
        <p:spPr>
          <a:xfrm>
            <a:off x="575439" y="463002"/>
            <a:ext cx="8336331" cy="1074061"/>
          </a:xfrm>
        </p:spPr>
        <p:txBody>
          <a:bodyPr>
            <a:normAutofit fontScale="90000"/>
          </a:bodyPr>
          <a:lstStyle/>
          <a:p>
            <a:r>
              <a:rPr lang="tr-TR" sz="4400" b="1" err="1">
                <a:solidFill>
                  <a:schemeClr val="tx1"/>
                </a:solidFill>
                <a:cs typeface="Calibri" panose="020F0502020204030204" pitchFamily="34" charset="0"/>
              </a:rPr>
              <a:t>Appium’u kullanmak için ön koşulları</a:t>
            </a:r>
            <a:endParaRPr lang="en-US" sz="4400" b="1">
              <a:solidFill>
                <a:schemeClr val="tx1"/>
              </a:solidFill>
              <a:cs typeface="Calibri" panose="020F0502020204030204" pitchFamily="34" charset="0"/>
            </a:endParaRPr>
          </a:p>
        </p:txBody>
      </p:sp>
      <p:sp>
        <p:nvSpPr>
          <p:cNvPr id="8" name="İçerik Yer Tutucusu 2"/>
          <p:cNvSpPr>
            <a:spLocks noGrp="1"/>
          </p:cNvSpPr>
          <p:nvPr>
            <p:ph idx="1"/>
          </p:nvPr>
        </p:nvSpPr>
        <p:spPr>
          <a:xfrm>
            <a:off x="949098" y="1973943"/>
            <a:ext cx="8915400" cy="3777622"/>
          </a:xfrm>
        </p:spPr>
        <p:txBody>
          <a:bodyPr>
            <a:normAutofit/>
          </a:bodyPr>
          <a:lstStyle/>
          <a:p>
            <a:pPr algn="l" rtl="0"/>
            <a:r>
              <a:rPr lang="en-US" smtClean="0">
                <a:solidFill>
                  <a:schemeClr val="tx1"/>
                </a:solidFill>
              </a:rPr>
              <a:t>Java </a:t>
            </a:r>
            <a:r>
              <a:rPr lang="en-US">
                <a:solidFill>
                  <a:schemeClr val="tx1"/>
                </a:solidFill>
              </a:rPr>
              <a:t>(JDK)</a:t>
            </a:r>
          </a:p>
          <a:p>
            <a:pPr algn="l" rtl="0"/>
            <a:r>
              <a:rPr lang="en-US" smtClean="0">
                <a:solidFill>
                  <a:schemeClr val="tx1"/>
                </a:solidFill>
              </a:rPr>
              <a:t>Android </a:t>
            </a:r>
            <a:r>
              <a:rPr lang="en-US">
                <a:solidFill>
                  <a:schemeClr val="tx1"/>
                </a:solidFill>
              </a:rPr>
              <a:t>Studio</a:t>
            </a:r>
          </a:p>
          <a:p>
            <a:pPr algn="l" rtl="0"/>
            <a:r>
              <a:rPr lang="en-US" err="1" smtClean="0">
                <a:solidFill>
                  <a:schemeClr val="tx1"/>
                </a:solidFill>
              </a:rPr>
              <a:t>Ek </a:t>
            </a:r>
            <a:r>
              <a:rPr lang="en-US">
                <a:solidFill>
                  <a:schemeClr val="tx1"/>
                </a:solidFill>
              </a:rPr>
              <a:t>Android SDK araçlarını</a:t>
            </a:r>
          </a:p>
          <a:p>
            <a:pPr algn="l" rtl="0"/>
            <a:r>
              <a:rPr lang="en-US" err="1" smtClean="0">
                <a:solidFill>
                  <a:schemeClr val="tx1"/>
                </a:solidFill>
              </a:rPr>
              <a:t>Appium </a:t>
            </a:r>
            <a:r>
              <a:rPr lang="en-US">
                <a:solidFill>
                  <a:schemeClr val="tx1"/>
                </a:solidFill>
              </a:rPr>
              <a:t>jar dosyasını</a:t>
            </a:r>
          </a:p>
          <a:p>
            <a:pPr algn="l" rtl="0"/>
            <a:r>
              <a:rPr lang="en-US" err="1" smtClean="0">
                <a:solidFill>
                  <a:schemeClr val="tx1"/>
                </a:solidFill>
              </a:rPr>
              <a:t>Appium </a:t>
            </a:r>
            <a:r>
              <a:rPr lang="en-US" err="1">
                <a:solidFill>
                  <a:schemeClr val="tx1"/>
                </a:solidFill>
              </a:rPr>
              <a:t>Masaüstü İstemcisini</a:t>
            </a:r>
            <a:endParaRPr lang="en-US">
              <a:solidFill>
                <a:schemeClr val="tx1"/>
              </a:solidFill>
            </a:endParaRPr>
          </a:p>
          <a:p>
            <a:pPr algn="l" rtl="0"/>
            <a:r>
              <a:rPr lang="en-US" smtClean="0">
                <a:solidFill>
                  <a:schemeClr val="tx1"/>
                </a:solidFill>
              </a:rPr>
              <a:t>Eclipse </a:t>
            </a:r>
            <a:r>
              <a:rPr lang="en-US">
                <a:solidFill>
                  <a:schemeClr val="tx1"/>
                </a:solidFill>
              </a:rPr>
              <a:t>IDE</a:t>
            </a:r>
            <a:endParaRPr lang="en-US" sz="4200" smtClean="0"/>
          </a:p>
          <a:p>
            <a:pPr algn="l" rtl="0"/>
            <a:endParaRPr lang="en-US" sz="4200"/>
          </a:p>
          <a:p>
            <a:pPr algn="l" rtl="0"/>
            <a:endParaRPr lang="en-US"/>
          </a:p>
          <a:p>
            <a:pPr algn="l" rtl="0"/>
            <a:endParaRPr lang="ar-SY"/>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025" y="5017605"/>
            <a:ext cx="2316560" cy="1467919"/>
          </a:xfrm>
          <a:prstGeom prst="rect">
            <a:avLst/>
          </a:prstGeom>
        </p:spPr>
      </p:pic>
      <p:pic>
        <p:nvPicPr>
          <p:cNvPr id="3" name="Resi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5767" y="5160915"/>
            <a:ext cx="1021472" cy="957630"/>
          </a:xfrm>
          <a:prstGeom prst="rect">
            <a:avLst/>
          </a:prstGeom>
        </p:spPr>
      </p:pic>
      <p:pic>
        <p:nvPicPr>
          <p:cNvPr id="5" name="Resim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10842" y="5215685"/>
            <a:ext cx="1459139" cy="972760"/>
          </a:xfrm>
          <a:prstGeom prst="rect">
            <a:avLst/>
          </a:prstGeom>
        </p:spPr>
      </p:pic>
    </p:spTree>
    <p:extLst>
      <p:ext uri="{BB962C8B-B14F-4D97-AF65-F5344CB8AC3E}">
        <p14:creationId xmlns:p14="http://schemas.microsoft.com/office/powerpoint/2010/main" val="280286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39</a:t>
            </a:r>
          </a:p>
        </p:txBody>
      </p:sp>
      <p:sp>
        <p:nvSpPr>
          <p:cNvPr id="4" name="Unvan 1"/>
          <p:cNvSpPr>
            <a:spLocks noGrp="1"/>
          </p:cNvSpPr>
          <p:nvPr>
            <p:ph type="title"/>
          </p:nvPr>
        </p:nvSpPr>
        <p:spPr>
          <a:xfrm>
            <a:off x="575440" y="463002"/>
            <a:ext cx="5976310" cy="1074061"/>
          </a:xfrm>
        </p:spPr>
        <p:txBody>
          <a:bodyPr>
            <a:normAutofit/>
          </a:bodyPr>
          <a:lstStyle/>
          <a:p>
            <a:r>
              <a:rPr lang="tr-TR" sz="4400" b="1" err="1">
                <a:solidFill>
                  <a:schemeClr val="tx1"/>
                </a:solidFill>
                <a:cs typeface="Calibri" panose="020F0502020204030204" pitchFamily="34" charset="0"/>
              </a:rPr>
              <a:t>Appium Nasıl Çalışır?</a:t>
            </a:r>
            <a:endParaRPr lang="en-US" sz="4400" b="1">
              <a:solidFill>
                <a:schemeClr val="tx1"/>
              </a:solidFill>
              <a:cs typeface="Calibri" panose="020F0502020204030204" pitchFamily="34" charset="0"/>
            </a:endParaRPr>
          </a:p>
        </p:txBody>
      </p:sp>
      <p:sp>
        <p:nvSpPr>
          <p:cNvPr id="8" name="İçerik Yer Tutucusu 2"/>
          <p:cNvSpPr>
            <a:spLocks noGrp="1"/>
          </p:cNvSpPr>
          <p:nvPr>
            <p:ph idx="1"/>
          </p:nvPr>
        </p:nvSpPr>
        <p:spPr>
          <a:xfrm>
            <a:off x="949098" y="1973943"/>
            <a:ext cx="8915400" cy="3777622"/>
          </a:xfrm>
        </p:spPr>
        <p:txBody>
          <a:bodyPr>
            <a:normAutofit/>
          </a:bodyPr>
          <a:lstStyle/>
          <a:p>
            <a:pPr marL="109728" indent="0" algn="l" rtl="0">
              <a:buNone/>
            </a:pPr>
            <a:r>
              <a:rPr lang="en-US" err="1">
                <a:solidFill>
                  <a:schemeClr val="tx1"/>
                </a:solidFill>
              </a:rPr>
              <a:t>Appium, kurulumu bir REST API’sini temsil eden ve Selenium WebDriver’ı uygulayan Node.js platformunda yazılmış bir HTTP </a:t>
            </a:r>
            <a:r>
              <a:rPr lang="en-US" err="1" smtClean="0">
                <a:solidFill>
                  <a:schemeClr val="tx1"/>
                </a:solidFill>
              </a:rPr>
              <a:t>sunucusudur.</a:t>
            </a:r>
            <a:endParaRPr lang="en-US">
              <a:solidFill>
                <a:schemeClr val="tx1"/>
              </a:solidFill>
            </a:endParaRPr>
          </a:p>
          <a:p>
            <a:pPr marL="109728" indent="0" algn="l" rtl="0">
              <a:buNone/>
            </a:pPr>
            <a:r>
              <a:rPr lang="en-US" err="1">
                <a:solidFill>
                  <a:schemeClr val="tx1"/>
                </a:solidFill>
              </a:rPr>
              <a:t>Bir istemci sunucu mimarisi üzerinde çalışır. Appium, testleri çalıştırmak için mevcut WebDriver istemcisini kullanmanıza izin verir.</a:t>
            </a:r>
            <a:endParaRPr lang="en-US" sz="4200" smtClean="0"/>
          </a:p>
          <a:p>
            <a:pPr algn="l" rtl="0"/>
            <a:endParaRPr lang="en-US" sz="4200"/>
          </a:p>
          <a:p>
            <a:pPr algn="l" rtl="0"/>
            <a:endParaRPr lang="en-US"/>
          </a:p>
          <a:p>
            <a:pPr algn="l" rtl="0"/>
            <a:endParaRPr lang="ar-SY"/>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rcRect t="26485"/>
          <a:stretch>
            <a:fillRect/>
          </a:stretch>
        </p:blipFill>
        <p:spPr>
          <a:xfrm>
            <a:off x="4630058" y="4211400"/>
            <a:ext cx="5811383" cy="2418000"/>
          </a:xfrm>
          <a:prstGeom prst="rect">
            <a:avLst/>
          </a:prstGeom>
        </p:spPr>
      </p:pic>
    </p:spTree>
    <p:extLst>
      <p:ext uri="{BB962C8B-B14F-4D97-AF65-F5344CB8AC3E}">
        <p14:creationId xmlns:p14="http://schemas.microsoft.com/office/powerpoint/2010/main" val="274986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tr-TR" b="1"/>
              <a:t>Selenium Nedir</a:t>
            </a:r>
            <a:br>
              <a:rPr lang="tr-TR" b="1"/>
            </a:br>
            <a:r>
              <a:rPr lang="tr-TR"/>
              <a:t/>
            </a:r>
            <a:br>
              <a:rPr lang="tr-TR"/>
            </a:br>
            <a:endParaRPr lang="tr-TR"/>
          </a:p>
        </p:txBody>
      </p:sp>
      <p:sp>
        <p:nvSpPr>
          <p:cNvPr id="3" name="Content Placeholder 2"/>
          <p:cNvSpPr>
            <a:spLocks noGrp="1"/>
          </p:cNvSpPr>
          <p:nvPr>
            <p:ph idx="1"/>
          </p:nvPr>
        </p:nvSpPr>
        <p:spPr/>
        <p:txBody>
          <a:bodyPr/>
          <a:lstStyle/>
          <a:p>
            <a:pPr algn="just"/>
            <a:r>
              <a:rPr lang="tr-TR"/>
              <a:t>Selenium tarayıcı üzerinden otomasyon yazmamıza yardımcı olan bir araçtır. Örneğin bir websiteniz var burada birden fazla butonlar ve fonksiyonlar bulunmakta. Siz bu sitedeki bütün fonksiyonları kendiniz test etmek yerine Selenium ile bir tane otomasyon yapıp </a:t>
            </a:r>
            <a:r>
              <a:rPr lang="tr-TR" smtClean="0"/>
              <a:t>webdriver, Selenium IDE </a:t>
            </a:r>
            <a:r>
              <a:rPr lang="tr-TR"/>
              <a:t>ve </a:t>
            </a:r>
            <a:r>
              <a:rPr lang="tr-TR" smtClean="0"/>
              <a:t>Selenium Grid kullanarak tek </a:t>
            </a:r>
            <a:r>
              <a:rPr lang="tr-TR"/>
              <a:t>tek işlemleri sanal tarayıcı ile izleyip bu fonksiyonların sıkıntı yaratıp yaratmadığını görebilirsiniz. </a:t>
            </a:r>
          </a:p>
        </p:txBody>
      </p:sp>
      <p:pic>
        <p:nvPicPr>
          <p:cNvPr id="4" name="Picture 3"/>
          <p:cNvPicPr>
            <a:picLocks noChangeAspect="1"/>
          </p:cNvPicPr>
          <p:nvPr/>
        </p:nvPicPr>
        <p:blipFill>
          <a:blip r:embed="rId2"/>
          <a:srcRect l="24900" t="43204" r="49331" b="43899"/>
          <a:stretch>
            <a:fillRect/>
          </a:stretch>
        </p:blipFill>
        <p:spPr>
          <a:xfrm>
            <a:off x="7460343" y="5196114"/>
            <a:ext cx="3352800" cy="943428"/>
          </a:xfrm>
          <a:prstGeom prst="rect">
            <a:avLst/>
          </a:prstGeom>
        </p:spPr>
      </p:pic>
      <p:sp>
        <p:nvSpPr>
          <p:cNvPr id="7" name="Alt Başlık 2"/>
          <p:cNvSpPr txBox="1"/>
          <p:nvPr/>
        </p:nvSpPr>
        <p:spPr>
          <a:xfrm>
            <a:off x="11341100" y="6121400"/>
            <a:ext cx="546100" cy="508000"/>
          </a:xfrm>
          <a:prstGeom prst="rect">
            <a:avLst/>
          </a:prstGeom>
        </p:spPr>
        <p:txBody>
          <a:bodyPr vert="horz" rtlCol="0">
            <a:normAutofit/>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a:solidFill>
                  <a:schemeClr val="tx2">
                    <a:lumMod val="75000"/>
                  </a:schemeClr>
                </a:solidFill>
              </a:rPr>
              <a:t>4</a:t>
            </a:r>
            <a:endParaRPr lang="tr-TR" dirty="0" smtClean="0">
              <a:solidFill>
                <a:schemeClr val="tx2">
                  <a:lumMod val="75000"/>
                </a:schemeClr>
              </a:solidFill>
            </a:endParaRPr>
          </a:p>
        </p:txBody>
      </p:sp>
    </p:spTree>
    <p:extLst>
      <p:ext uri="{BB962C8B-B14F-4D97-AF65-F5344CB8AC3E}">
        <p14:creationId xmlns:p14="http://schemas.microsoft.com/office/powerpoint/2010/main" val="1199042168"/>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40</a:t>
            </a:r>
          </a:p>
        </p:txBody>
      </p:sp>
      <p:sp>
        <p:nvSpPr>
          <p:cNvPr id="4" name="Unvan 1"/>
          <p:cNvSpPr>
            <a:spLocks noGrp="1"/>
          </p:cNvSpPr>
          <p:nvPr>
            <p:ph type="title"/>
          </p:nvPr>
        </p:nvSpPr>
        <p:spPr>
          <a:xfrm>
            <a:off x="575440" y="463002"/>
            <a:ext cx="5976310" cy="1074061"/>
          </a:xfrm>
        </p:spPr>
        <p:txBody>
          <a:bodyPr>
            <a:normAutofit/>
          </a:bodyPr>
          <a:lstStyle/>
          <a:p>
            <a:r>
              <a:rPr lang="tr-TR" sz="4400" b="1" err="1">
                <a:solidFill>
                  <a:schemeClr val="tx1"/>
                </a:solidFill>
                <a:cs typeface="Calibri" panose="020F0502020204030204" pitchFamily="34" charset="0"/>
              </a:rPr>
              <a:t>Appium Nasıl Çalışır?</a:t>
            </a:r>
            <a:endParaRPr lang="en-US" sz="4400" b="1">
              <a:solidFill>
                <a:schemeClr val="tx1"/>
              </a:solidFill>
              <a:cs typeface="Calibri" panose="020F0502020204030204" pitchFamily="34" charset="0"/>
            </a:endParaRPr>
          </a:p>
        </p:txBody>
      </p:sp>
      <p:sp>
        <p:nvSpPr>
          <p:cNvPr id="8" name="İçerik Yer Tutucusu 2"/>
          <p:cNvSpPr>
            <a:spLocks noGrp="1"/>
          </p:cNvSpPr>
          <p:nvPr>
            <p:ph idx="1"/>
          </p:nvPr>
        </p:nvSpPr>
        <p:spPr>
          <a:xfrm>
            <a:off x="949098" y="1973943"/>
            <a:ext cx="8915400" cy="3777622"/>
          </a:xfrm>
        </p:spPr>
        <p:txBody>
          <a:bodyPr>
            <a:normAutofit/>
          </a:bodyPr>
          <a:lstStyle/>
          <a:p>
            <a:pPr marL="109728" indent="0" algn="l" rtl="0">
              <a:buNone/>
            </a:pPr>
            <a:r>
              <a:rPr lang="en-US" err="1">
                <a:solidFill>
                  <a:schemeClr val="tx1"/>
                </a:solidFill>
              </a:rPr>
              <a:t>Appium sunucusu, Appium istemcisinden gelen talepleri işler ve bunları, test komut dosyalarının otomatikleştirildiği simülatör / emülatör / gerçek cihaza iletir. Testin sonuçları, bir sunucu yanıtı şeklinde Appium sunucusu aracılığıyla Appium istemcisine iletilir.</a:t>
            </a:r>
            <a:endParaRPr lang="en-US" sz="4200"/>
          </a:p>
          <a:p>
            <a:pPr marL="109728" indent="0" algn="l" rtl="0">
              <a:buNone/>
            </a:pPr>
            <a:endParaRPr lang="en-US"/>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rcRect t="26485"/>
          <a:stretch>
            <a:fillRect/>
          </a:stretch>
        </p:blipFill>
        <p:spPr>
          <a:xfrm>
            <a:off x="4630058" y="4211400"/>
            <a:ext cx="5811383" cy="2418000"/>
          </a:xfrm>
          <a:prstGeom prst="rect">
            <a:avLst/>
          </a:prstGeom>
        </p:spPr>
      </p:pic>
    </p:spTree>
    <p:extLst>
      <p:ext uri="{BB962C8B-B14F-4D97-AF65-F5344CB8AC3E}">
        <p14:creationId xmlns:p14="http://schemas.microsoft.com/office/powerpoint/2010/main" val="8700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41</a:t>
            </a:r>
          </a:p>
        </p:txBody>
      </p:sp>
      <p:sp>
        <p:nvSpPr>
          <p:cNvPr id="4" name="Unvan 1"/>
          <p:cNvSpPr>
            <a:spLocks noGrp="1"/>
          </p:cNvSpPr>
          <p:nvPr>
            <p:ph type="title"/>
          </p:nvPr>
        </p:nvSpPr>
        <p:spPr>
          <a:xfrm>
            <a:off x="575440" y="463002"/>
            <a:ext cx="5976310" cy="1074061"/>
          </a:xfrm>
        </p:spPr>
        <p:txBody>
          <a:bodyPr>
            <a:normAutofit/>
          </a:bodyPr>
          <a:lstStyle/>
          <a:p>
            <a:r>
              <a:rPr lang="tr-TR" sz="4400" b="1" err="1">
                <a:solidFill>
                  <a:schemeClr val="tx1"/>
                </a:solidFill>
                <a:cs typeface="Calibri" panose="020F0502020204030204" pitchFamily="34" charset="0"/>
              </a:rPr>
              <a:t>Appium Nasıl Çalışır?</a:t>
            </a:r>
            <a:endParaRPr lang="en-US" sz="4400" b="1">
              <a:solidFill>
                <a:schemeClr val="tx1"/>
              </a:solidFill>
              <a:cs typeface="Calibri" panose="020F0502020204030204" pitchFamily="34" charset="0"/>
            </a:endParaRPr>
          </a:p>
        </p:txBody>
      </p:sp>
      <p:sp>
        <p:nvSpPr>
          <p:cNvPr id="8" name="İçerik Yer Tutucusu 2"/>
          <p:cNvSpPr>
            <a:spLocks noGrp="1"/>
          </p:cNvSpPr>
          <p:nvPr>
            <p:ph idx="1"/>
          </p:nvPr>
        </p:nvSpPr>
        <p:spPr>
          <a:xfrm>
            <a:off x="949098" y="1973943"/>
            <a:ext cx="8915400" cy="3777622"/>
          </a:xfrm>
        </p:spPr>
        <p:txBody>
          <a:bodyPr>
            <a:normAutofit/>
          </a:bodyPr>
          <a:lstStyle/>
          <a:p>
            <a:pPr marL="109728" indent="0" algn="l" rtl="0">
              <a:buNone/>
            </a:pPr>
            <a:r>
              <a:rPr lang="en-US" err="1">
                <a:solidFill>
                  <a:schemeClr val="tx1"/>
                </a:solidFill>
              </a:rPr>
              <a:t>Appium, Android cihazlardaki uygulamaları otomatikleştirmek için Android kullanıcı arayüzünü test etmek için kullanılan UIAutomator çerçevesini (veya Selendroid) kullanır.</a:t>
            </a:r>
            <a:endParaRPr lang="ar-SY"/>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rcRect t="26485"/>
          <a:stretch>
            <a:fillRect/>
          </a:stretch>
        </p:blipFill>
        <p:spPr>
          <a:xfrm>
            <a:off x="4630058" y="4211400"/>
            <a:ext cx="5811383" cy="2418000"/>
          </a:xfrm>
          <a:prstGeom prst="rect">
            <a:avLst/>
          </a:prstGeom>
        </p:spPr>
      </p:pic>
    </p:spTree>
    <p:extLst>
      <p:ext uri="{BB962C8B-B14F-4D97-AF65-F5344CB8AC3E}">
        <p14:creationId xmlns:p14="http://schemas.microsoft.com/office/powerpoint/2010/main" val="12444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42</a:t>
            </a:r>
          </a:p>
        </p:txBody>
      </p:sp>
      <p:sp>
        <p:nvSpPr>
          <p:cNvPr id="4" name="Unvan 1"/>
          <p:cNvSpPr>
            <a:spLocks noGrp="1"/>
          </p:cNvSpPr>
          <p:nvPr>
            <p:ph type="title"/>
          </p:nvPr>
        </p:nvSpPr>
        <p:spPr>
          <a:xfrm>
            <a:off x="575440" y="463002"/>
            <a:ext cx="5976310" cy="1074061"/>
          </a:xfrm>
        </p:spPr>
        <p:txBody>
          <a:bodyPr>
            <a:normAutofit/>
          </a:bodyPr>
          <a:lstStyle/>
          <a:p>
            <a:r>
              <a:rPr lang="tr-TR" sz="4400" b="1" err="1">
                <a:solidFill>
                  <a:schemeClr val="tx1"/>
                </a:solidFill>
                <a:cs typeface="Calibri" panose="020F0502020204030204" pitchFamily="34" charset="0"/>
              </a:rPr>
              <a:t>Appium Nasıl Çalışır?</a:t>
            </a:r>
            <a:endParaRPr lang="en-US" sz="4400" b="1">
              <a:solidFill>
                <a:schemeClr val="tx1"/>
              </a:solidFill>
              <a:cs typeface="Calibri" panose="020F0502020204030204" pitchFamily="34" charset="0"/>
            </a:endParaRPr>
          </a:p>
        </p:txBody>
      </p:sp>
      <p:sp>
        <p:nvSpPr>
          <p:cNvPr id="8" name="İçerik Yer Tutucusu 2"/>
          <p:cNvSpPr>
            <a:spLocks noGrp="1"/>
          </p:cNvSpPr>
          <p:nvPr>
            <p:ph idx="1"/>
          </p:nvPr>
        </p:nvSpPr>
        <p:spPr>
          <a:xfrm>
            <a:off x="949098" y="1973943"/>
            <a:ext cx="8915400" cy="3777622"/>
          </a:xfrm>
        </p:spPr>
        <p:txBody>
          <a:bodyPr>
            <a:normAutofit/>
          </a:bodyPr>
          <a:lstStyle/>
          <a:p>
            <a:pPr marL="109728" indent="0" algn="l" rtl="0">
              <a:buNone/>
            </a:pPr>
            <a:r>
              <a:rPr lang="en-US">
                <a:solidFill>
                  <a:schemeClr val="tx1"/>
                </a:solidFill>
              </a:rPr>
              <a:t>Android API 17 veya üstü için kullanılan </a:t>
            </a:r>
            <a:r>
              <a:rPr lang="en-US" err="1" smtClean="0">
                <a:solidFill>
                  <a:schemeClr val="tx1"/>
                </a:solidFill>
              </a:rPr>
              <a:t>UIAutomator</a:t>
            </a:r>
            <a:r>
              <a:rPr lang="en-US">
                <a:solidFill>
                  <a:schemeClr val="tx1"/>
                </a:solidFill>
              </a:rPr>
              <a:t>.</a:t>
            </a:r>
          </a:p>
          <a:p>
            <a:pPr marL="109728" indent="0" algn="l" rtl="0">
              <a:buNone/>
            </a:pPr>
            <a:r>
              <a:rPr lang="en-US">
                <a:solidFill>
                  <a:schemeClr val="tx1"/>
                </a:solidFill>
              </a:rPr>
              <a:t>Android API 17 veya daha azı için kullanılan </a:t>
            </a:r>
            <a:r>
              <a:rPr lang="en-US" err="1" smtClean="0">
                <a:solidFill>
                  <a:schemeClr val="tx1"/>
                </a:solidFill>
              </a:rPr>
              <a:t>Selendroid.</a:t>
            </a:r>
            <a:endParaRPr lang="ar-SY"/>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342" y="3176648"/>
            <a:ext cx="8810171" cy="3452752"/>
          </a:xfrm>
          <a:prstGeom prst="rect">
            <a:avLst/>
          </a:prstGeom>
        </p:spPr>
      </p:pic>
    </p:spTree>
    <p:extLst>
      <p:ext uri="{BB962C8B-B14F-4D97-AF65-F5344CB8AC3E}">
        <p14:creationId xmlns:p14="http://schemas.microsoft.com/office/powerpoint/2010/main" val="2717866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lt Başlık 2"/>
          <p:cNvSpPr txBox="1"/>
          <p:nvPr/>
        </p:nvSpPr>
        <p:spPr>
          <a:xfrm>
            <a:off x="11341100" y="6121400"/>
            <a:ext cx="546100" cy="508000"/>
          </a:xfrm>
          <a:prstGeom prst="rect">
            <a:avLst/>
          </a:prstGeom>
        </p:spPr>
        <p:txBody>
          <a:bodyPr vert="horz" rtlCol="0">
            <a:normAutofit fontScale="92500"/>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smtClean="0">
                <a:solidFill>
                  <a:schemeClr val="tx2">
                    <a:lumMod val="75000"/>
                  </a:schemeClr>
                </a:solidFill>
              </a:rPr>
              <a:t>43</a:t>
            </a:r>
            <a:endParaRPr lang="tr-TR" dirty="0" smtClean="0">
              <a:solidFill>
                <a:schemeClr val="tx2">
                  <a:lumMod val="75000"/>
                </a:schemeClr>
              </a:solidFill>
            </a:endParaRPr>
          </a:p>
        </p:txBody>
      </p:sp>
      <p:sp>
        <p:nvSpPr>
          <p:cNvPr id="3" name="Alt Başlık 2"/>
          <p:cNvSpPr txBox="1"/>
          <p:nvPr/>
        </p:nvSpPr>
        <p:spPr>
          <a:xfrm>
            <a:off x="4151784" y="3140968"/>
            <a:ext cx="6604000" cy="1752600"/>
          </a:xfrm>
          <a:prstGeom prst="rect">
            <a:avLst/>
          </a:prstGeom>
        </p:spPr>
        <p:txBody>
          <a:bodyPr vert="horz" rtlCol="0">
            <a:normAutofit/>
          </a:bodyPr>
          <a:lstStyle>
            <a:defPPr rtl="0">
              <a:defRPr lang="tr-tr"/>
            </a:defPPr>
            <a:lvl1pPr marL="365760" indent="-256032" algn="r" defTabSz="914400" rtl="1"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r" defTabSz="914400" rtl="1"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r" defTabSz="914400" rtl="1"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r" defTabSz="914400" rtl="1"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r" defTabSz="914400" rtl="1"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r" defTabSz="914400" rtl="1"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r" defTabSz="914400" rtl="1"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r" defTabSz="914400" rtl="1"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r" defTabSz="914400" rtl="1"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gn="l" rtl="0">
              <a:buNone/>
            </a:pPr>
            <a:r>
              <a:rPr lang="tr-TR" sz="4800" dirty="0" smtClean="0"/>
              <a:t>Teşekkürler</a:t>
            </a:r>
            <a:endParaRPr lang="ar-SY" sz="4400" dirty="0"/>
          </a:p>
        </p:txBody>
      </p:sp>
    </p:spTree>
    <p:extLst>
      <p:ext uri="{BB962C8B-B14F-4D97-AF65-F5344CB8AC3E}">
        <p14:creationId xmlns:p14="http://schemas.microsoft.com/office/powerpoint/2010/main" val="90303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l="71563" t="43592" r="13825" b="37132"/>
          <a:stretch>
            <a:fillRect/>
          </a:stretch>
        </p:blipFill>
        <p:spPr>
          <a:xfrm>
            <a:off x="9303658" y="3396343"/>
            <a:ext cx="2042010" cy="1480458"/>
          </a:xfrm>
          <a:prstGeom prst="rect">
            <a:avLst/>
          </a:prstGeom>
        </p:spPr>
      </p:pic>
      <p:pic>
        <p:nvPicPr>
          <p:cNvPr id="3" name="Picture 2"/>
          <p:cNvPicPr>
            <a:picLocks noChangeAspect="1"/>
          </p:cNvPicPr>
          <p:nvPr/>
        </p:nvPicPr>
        <p:blipFill>
          <a:blip r:embed="rId3"/>
          <a:srcRect l="43307" t="30506" r="42080" b="49256"/>
          <a:stretch>
            <a:fillRect/>
          </a:stretch>
        </p:blipFill>
        <p:spPr>
          <a:xfrm>
            <a:off x="5275942" y="3396342"/>
            <a:ext cx="1901371" cy="1480458"/>
          </a:xfrm>
          <a:prstGeom prst="rect">
            <a:avLst/>
          </a:prstGeom>
        </p:spPr>
      </p:pic>
      <p:pic>
        <p:nvPicPr>
          <p:cNvPr id="4" name="Picture 3"/>
          <p:cNvPicPr>
            <a:picLocks noChangeAspect="1"/>
          </p:cNvPicPr>
          <p:nvPr/>
        </p:nvPicPr>
        <p:blipFill>
          <a:blip r:embed="rId3"/>
          <a:srcRect l="11069" t="29316" r="71418" b="49653"/>
          <a:stretch>
            <a:fillRect/>
          </a:stretch>
        </p:blipFill>
        <p:spPr>
          <a:xfrm>
            <a:off x="820056" y="3396342"/>
            <a:ext cx="2278743" cy="1538514"/>
          </a:xfrm>
          <a:prstGeom prst="rect">
            <a:avLst/>
          </a:prstGeom>
        </p:spPr>
      </p:pic>
      <p:pic>
        <p:nvPicPr>
          <p:cNvPr id="5" name="Picture 4"/>
          <p:cNvPicPr>
            <a:picLocks noChangeAspect="1"/>
          </p:cNvPicPr>
          <p:nvPr/>
        </p:nvPicPr>
        <p:blipFill>
          <a:blip r:embed="rId3"/>
          <a:srcRect l="1252" t="14236" r="87370" b="79216"/>
          <a:stretch>
            <a:fillRect/>
          </a:stretch>
        </p:blipFill>
        <p:spPr>
          <a:xfrm>
            <a:off x="5275942" y="914401"/>
            <a:ext cx="1901371" cy="881216"/>
          </a:xfrm>
          <a:prstGeom prst="rect">
            <a:avLst/>
          </a:prstGeom>
        </p:spPr>
      </p:pic>
      <p:sp>
        <p:nvSpPr>
          <p:cNvPr id="6" name="TextBox 5"/>
          <p:cNvSpPr txBox="1"/>
          <p:nvPr/>
        </p:nvSpPr>
        <p:spPr>
          <a:xfrm>
            <a:off x="544282" y="870859"/>
            <a:ext cx="3722918" cy="707886"/>
          </a:xfrm>
          <a:prstGeom prst="rect">
            <a:avLst/>
          </a:prstGeom>
          <a:noFill/>
        </p:spPr>
        <p:txBody>
          <a:bodyPr wrap="square" rtlCol="0">
            <a:spAutoFit/>
          </a:bodyP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4000" smtClean="0">
                <a:solidFill>
                  <a:schemeClr val="accent3"/>
                </a:solidFill>
              </a:rPr>
              <a:t>Selenium türleri</a:t>
            </a:r>
            <a:endParaRPr lang="tr-TR" sz="4000">
              <a:solidFill>
                <a:schemeClr val="accent3"/>
              </a:solidFill>
            </a:endParaRPr>
          </a:p>
        </p:txBody>
      </p:sp>
      <p:sp>
        <p:nvSpPr>
          <p:cNvPr id="9" name="Alt Başlık 2"/>
          <p:cNvSpPr txBox="1"/>
          <p:nvPr/>
        </p:nvSpPr>
        <p:spPr>
          <a:xfrm>
            <a:off x="11341100" y="6121400"/>
            <a:ext cx="546100" cy="508000"/>
          </a:xfrm>
          <a:prstGeom prst="rect">
            <a:avLst/>
          </a:prstGeom>
        </p:spPr>
        <p:txBody>
          <a:bodyPr vert="horz" rtlCol="0">
            <a:normAutofit/>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a:solidFill>
                  <a:schemeClr val="tx2">
                    <a:lumMod val="75000"/>
                  </a:schemeClr>
                </a:solidFill>
              </a:rPr>
              <a:t>5</a:t>
            </a:r>
            <a:endParaRPr lang="tr-TR" dirty="0" smtClean="0">
              <a:solidFill>
                <a:schemeClr val="tx2">
                  <a:lumMod val="75000"/>
                </a:schemeClr>
              </a:solidFill>
            </a:endParaRPr>
          </a:p>
        </p:txBody>
      </p:sp>
    </p:spTree>
    <p:extLst>
      <p:ext uri="{BB962C8B-B14F-4D97-AF65-F5344CB8AC3E}">
        <p14:creationId xmlns:p14="http://schemas.microsoft.com/office/powerpoint/2010/main" val="2496827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Desteklenenler:</a:t>
            </a:r>
            <a:endParaRPr lang="tr-TR"/>
          </a:p>
        </p:txBody>
      </p:sp>
      <p:sp>
        <p:nvSpPr>
          <p:cNvPr id="3" name="Content Placeholder 2"/>
          <p:cNvSpPr>
            <a:spLocks noGrp="1"/>
          </p:cNvSpPr>
          <p:nvPr>
            <p:ph idx="1"/>
          </p:nvPr>
        </p:nvSpPr>
        <p:spPr>
          <a:xfrm>
            <a:off x="1465943" y="2249424"/>
            <a:ext cx="9013372" cy="4325112"/>
          </a:xfrm>
        </p:spPr>
        <p:txBody>
          <a:bodyPr/>
          <a:lstStyle/>
          <a:p>
            <a:pPr algn="just"/>
            <a:r>
              <a:rPr lang="tr-TR"/>
              <a:t>Desteklenen İşletim Sistemleri : Windows, MacOS, Linux, </a:t>
            </a:r>
            <a:r>
              <a:rPr lang="tr-TR" smtClean="0"/>
              <a:t>Unix.</a:t>
            </a:r>
          </a:p>
          <a:p>
            <a:pPr algn="just"/>
            <a:endParaRPr lang="tr-TR"/>
          </a:p>
          <a:p>
            <a:pPr algn="just"/>
            <a:r>
              <a:rPr lang="tr-TR"/>
              <a:t>Desteklenen Tarayıcılar : IE, Firefox, Chrome, Opera, </a:t>
            </a:r>
            <a:r>
              <a:rPr lang="tr-TR" smtClean="0"/>
              <a:t>Safari.</a:t>
            </a:r>
          </a:p>
          <a:p>
            <a:pPr algn="just"/>
            <a:endParaRPr lang="tr-TR"/>
          </a:p>
          <a:p>
            <a:pPr algn="just"/>
            <a:r>
              <a:rPr lang="tr-TR"/>
              <a:t>Desteklenen Programlama Dilleri : Java, Python, C#, PHP, Ruby, Perl, </a:t>
            </a:r>
            <a:r>
              <a:rPr lang="tr-TR" smtClean="0"/>
              <a:t>JavaScript.</a:t>
            </a:r>
            <a:endParaRPr lang="tr-TR"/>
          </a:p>
          <a:p>
            <a:endParaRPr lang="tr-TR"/>
          </a:p>
        </p:txBody>
      </p:sp>
      <p:pic>
        <p:nvPicPr>
          <p:cNvPr id="4" name="Picture 3"/>
          <p:cNvPicPr>
            <a:picLocks noChangeAspect="1"/>
          </p:cNvPicPr>
          <p:nvPr/>
        </p:nvPicPr>
        <p:blipFill>
          <a:blip r:embed="rId2"/>
          <a:srcRect l="17650" t="39633" r="77219" b="28224"/>
          <a:stretch>
            <a:fillRect/>
          </a:stretch>
        </p:blipFill>
        <p:spPr>
          <a:xfrm>
            <a:off x="246742" y="2643832"/>
            <a:ext cx="1045030" cy="3139554"/>
          </a:xfrm>
          <a:prstGeom prst="rect">
            <a:avLst/>
          </a:prstGeom>
        </p:spPr>
      </p:pic>
      <p:pic>
        <p:nvPicPr>
          <p:cNvPr id="5" name="Picture 4"/>
          <p:cNvPicPr>
            <a:picLocks noChangeAspect="1"/>
          </p:cNvPicPr>
          <p:nvPr/>
        </p:nvPicPr>
        <p:blipFill>
          <a:blip r:embed="rId2"/>
          <a:srcRect l="53209" t="39236" r="41549" b="24057"/>
          <a:stretch>
            <a:fillRect/>
          </a:stretch>
        </p:blipFill>
        <p:spPr>
          <a:xfrm>
            <a:off x="10653486" y="2643832"/>
            <a:ext cx="1103087" cy="3139554"/>
          </a:xfrm>
          <a:prstGeom prst="rect">
            <a:avLst/>
          </a:prstGeom>
        </p:spPr>
      </p:pic>
      <p:pic>
        <p:nvPicPr>
          <p:cNvPr id="6" name="Picture 5"/>
          <p:cNvPicPr>
            <a:picLocks noChangeAspect="1"/>
          </p:cNvPicPr>
          <p:nvPr/>
        </p:nvPicPr>
        <p:blipFill>
          <a:blip r:embed="rId3"/>
          <a:srcRect l="24900" t="43204" r="49331" b="43899"/>
          <a:stretch>
            <a:fillRect/>
          </a:stretch>
        </p:blipFill>
        <p:spPr>
          <a:xfrm>
            <a:off x="7300686" y="814470"/>
            <a:ext cx="3352800" cy="943428"/>
          </a:xfrm>
          <a:prstGeom prst="rect">
            <a:avLst/>
          </a:prstGeom>
        </p:spPr>
      </p:pic>
      <p:sp>
        <p:nvSpPr>
          <p:cNvPr id="9" name="Alt Başlık 2"/>
          <p:cNvSpPr txBox="1"/>
          <p:nvPr/>
        </p:nvSpPr>
        <p:spPr>
          <a:xfrm>
            <a:off x="11341100" y="6121400"/>
            <a:ext cx="546100" cy="508000"/>
          </a:xfrm>
          <a:prstGeom prst="rect">
            <a:avLst/>
          </a:prstGeom>
        </p:spPr>
        <p:txBody>
          <a:bodyPr vert="horz" rtlCol="0">
            <a:normAutofit/>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a:solidFill>
                  <a:schemeClr val="tx2">
                    <a:lumMod val="75000"/>
                  </a:schemeClr>
                </a:solidFill>
              </a:rPr>
              <a:t>6</a:t>
            </a:r>
            <a:endParaRPr lang="tr-TR" dirty="0" smtClean="0">
              <a:solidFill>
                <a:schemeClr val="tx2">
                  <a:lumMod val="75000"/>
                </a:schemeClr>
              </a:solidFill>
            </a:endParaRPr>
          </a:p>
        </p:txBody>
      </p:sp>
    </p:spTree>
    <p:extLst>
      <p:ext uri="{BB962C8B-B14F-4D97-AF65-F5344CB8AC3E}">
        <p14:creationId xmlns:p14="http://schemas.microsoft.com/office/powerpoint/2010/main" val="379597834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avantajları</a:t>
            </a:r>
            <a:endParaRPr lang="tr-TR"/>
          </a:p>
        </p:txBody>
      </p:sp>
      <p:sp>
        <p:nvSpPr>
          <p:cNvPr id="3" name="Content Placeholder 2"/>
          <p:cNvSpPr>
            <a:spLocks noGrp="1"/>
          </p:cNvSpPr>
          <p:nvPr>
            <p:ph idx="1"/>
          </p:nvPr>
        </p:nvSpPr>
        <p:spPr/>
        <p:txBody>
          <a:bodyPr>
            <a:normAutofit/>
          </a:bodyPr>
          <a:lstStyle/>
          <a:p>
            <a:pPr algn="just"/>
            <a:r>
              <a:rPr lang="tr-TR" b="1"/>
              <a:t>Web'e h</a:t>
            </a:r>
            <a:r>
              <a:rPr lang="tr-TR" b="1" smtClean="0"/>
              <a:t>azır : </a:t>
            </a:r>
            <a:r>
              <a:rPr lang="tr-TR"/>
              <a:t>Güvenilir uçtan uca testleri hızlı bir şekilde </a:t>
            </a:r>
            <a:r>
              <a:rPr lang="tr-TR" smtClean="0"/>
              <a:t>geçirmek </a:t>
            </a:r>
            <a:r>
              <a:rPr lang="tr-TR"/>
              <a:t>için </a:t>
            </a:r>
            <a:r>
              <a:rPr lang="tr-TR" smtClean="0"/>
              <a:t>basit bir şekilde. Hiç kod yazmaya ihtiyaç olmadan veya basit kodlar yazarak  halledebiliriz.</a:t>
            </a:r>
          </a:p>
          <a:p>
            <a:pPr algn="just"/>
            <a:endParaRPr lang="tr-TR" smtClean="0"/>
          </a:p>
          <a:p>
            <a:pPr algn="just"/>
            <a:r>
              <a:rPr lang="tr-TR" b="1"/>
              <a:t>Kolay </a:t>
            </a:r>
            <a:r>
              <a:rPr lang="tr-TR" b="1" smtClean="0"/>
              <a:t>hata ayıklama</a:t>
            </a:r>
            <a:r>
              <a:rPr lang="tr-TR" smtClean="0"/>
              <a:t>: Kod yazmadan(Selenium IDE gibi) veya basit kodlar yazarak(Selenium WebDriver gibi) botonları deneyebiliriz.</a:t>
            </a:r>
          </a:p>
          <a:p>
            <a:pPr algn="just"/>
            <a:endParaRPr lang="tr-TR" smtClean="0"/>
          </a:p>
          <a:p>
            <a:pPr algn="just"/>
            <a:r>
              <a:rPr lang="tr-TR" b="1"/>
              <a:t>Tarayıcılar Arası Yürütme </a:t>
            </a:r>
            <a:r>
              <a:rPr lang="tr-TR" b="1" smtClean="0"/>
              <a:t>: </a:t>
            </a:r>
            <a:r>
              <a:rPr lang="tr-TR" smtClean="0"/>
              <a:t>Testler</a:t>
            </a:r>
            <a:r>
              <a:rPr lang="tr-TR" b="1" smtClean="0"/>
              <a:t> </a:t>
            </a:r>
            <a:r>
              <a:rPr lang="tr-TR" smtClean="0"/>
              <a:t>herhangi </a:t>
            </a:r>
            <a:r>
              <a:rPr lang="tr-TR"/>
              <a:t>bir tarayıcı/işletim </a:t>
            </a:r>
            <a:r>
              <a:rPr lang="tr-TR" smtClean="0"/>
              <a:t>sisteminde paralel </a:t>
            </a:r>
            <a:r>
              <a:rPr lang="tr-TR"/>
              <a:t>olarak </a:t>
            </a:r>
            <a:r>
              <a:rPr lang="tr-TR" smtClean="0"/>
              <a:t>çalıştırabiliriz.</a:t>
            </a:r>
          </a:p>
          <a:p>
            <a:endParaRPr lang="tr-TR"/>
          </a:p>
        </p:txBody>
      </p:sp>
      <p:pic>
        <p:nvPicPr>
          <p:cNvPr id="5" name="Picture 4"/>
          <p:cNvPicPr>
            <a:picLocks noChangeAspect="1"/>
          </p:cNvPicPr>
          <p:nvPr/>
        </p:nvPicPr>
        <p:blipFill>
          <a:blip r:embed="rId2"/>
          <a:srcRect l="24900" t="43204" r="49331" b="43899"/>
          <a:stretch>
            <a:fillRect/>
          </a:stretch>
        </p:blipFill>
        <p:spPr>
          <a:xfrm>
            <a:off x="7997372" y="732972"/>
            <a:ext cx="3352800" cy="943428"/>
          </a:xfrm>
          <a:prstGeom prst="rect">
            <a:avLst/>
          </a:prstGeom>
        </p:spPr>
      </p:pic>
      <p:sp>
        <p:nvSpPr>
          <p:cNvPr id="6" name="Alt Başlık 2"/>
          <p:cNvSpPr txBox="1"/>
          <p:nvPr/>
        </p:nvSpPr>
        <p:spPr>
          <a:xfrm>
            <a:off x="11341100" y="6121400"/>
            <a:ext cx="546100" cy="508000"/>
          </a:xfrm>
          <a:prstGeom prst="rect">
            <a:avLst/>
          </a:prstGeom>
        </p:spPr>
        <p:txBody>
          <a:bodyPr vert="horz" rtlCol="0">
            <a:normAutofit/>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a:solidFill>
                  <a:schemeClr val="tx2">
                    <a:lumMod val="75000"/>
                  </a:schemeClr>
                </a:solidFill>
              </a:rPr>
              <a:t>7</a:t>
            </a:r>
            <a:endParaRPr lang="tr-TR" dirty="0" smtClean="0">
              <a:solidFill>
                <a:schemeClr val="tx2">
                  <a:lumMod val="75000"/>
                </a:schemeClr>
              </a:solidFill>
            </a:endParaRPr>
          </a:p>
        </p:txBody>
      </p:sp>
    </p:spTree>
    <p:extLst>
      <p:ext uri="{BB962C8B-B14F-4D97-AF65-F5344CB8AC3E}">
        <p14:creationId xmlns:p14="http://schemas.microsoft.com/office/powerpoint/2010/main" val="37027313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smtClean="0"/>
              <a:t>Selenium IDE</a:t>
            </a:r>
            <a:endParaRPr lang="tr-TR"/>
          </a:p>
        </p:txBody>
      </p:sp>
      <p:sp>
        <p:nvSpPr>
          <p:cNvPr id="3" name="Content Placeholder 2"/>
          <p:cNvSpPr>
            <a:spLocks noGrp="1"/>
          </p:cNvSpPr>
          <p:nvPr>
            <p:ph idx="1"/>
          </p:nvPr>
        </p:nvSpPr>
        <p:spPr/>
        <p:txBody>
          <a:bodyPr/>
          <a:lstStyle/>
          <a:p>
            <a:pPr algn="just"/>
            <a:r>
              <a:rPr lang="tr-TR" smtClean="0"/>
              <a:t>Selenium IDE tarayıcıya yüklenir, web sayfalara kolayca test yapan bir araçtır, hızlı ve kodlamaya ihtiyaç olmadan test yapabilir, bu şekilde hem daha kişiler test yapar hem daha çok test yapılır ve öylece web sayfaları daha iyi ve güvenliği sağlamış oluruz.</a:t>
            </a:r>
            <a:endParaRPr lang="tr-TR"/>
          </a:p>
        </p:txBody>
      </p:sp>
      <p:pic>
        <p:nvPicPr>
          <p:cNvPr id="5" name="Picture 4"/>
          <p:cNvPicPr>
            <a:picLocks noChangeAspect="1"/>
          </p:cNvPicPr>
          <p:nvPr/>
        </p:nvPicPr>
        <p:blipFill>
          <a:blip r:embed="rId2"/>
          <a:srcRect l="43530" t="31696" r="44311" b="49455"/>
          <a:stretch>
            <a:fillRect/>
          </a:stretch>
        </p:blipFill>
        <p:spPr>
          <a:xfrm>
            <a:off x="8781143" y="4296229"/>
            <a:ext cx="2496457" cy="2175810"/>
          </a:xfrm>
          <a:prstGeom prst="rect">
            <a:avLst/>
          </a:prstGeom>
        </p:spPr>
      </p:pic>
      <p:sp>
        <p:nvSpPr>
          <p:cNvPr id="6" name="Alt Başlık 2"/>
          <p:cNvSpPr txBox="1"/>
          <p:nvPr/>
        </p:nvSpPr>
        <p:spPr>
          <a:xfrm>
            <a:off x="11341100" y="6121400"/>
            <a:ext cx="546100" cy="508000"/>
          </a:xfrm>
          <a:prstGeom prst="rect">
            <a:avLst/>
          </a:prstGeom>
        </p:spPr>
        <p:txBody>
          <a:bodyPr vert="horz" rtlCol="0">
            <a:normAutofit/>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a:solidFill>
                  <a:schemeClr val="tx2">
                    <a:lumMod val="75000"/>
                  </a:schemeClr>
                </a:solidFill>
              </a:rPr>
              <a:t>8</a:t>
            </a:r>
            <a:endParaRPr lang="tr-TR" dirty="0" smtClean="0">
              <a:solidFill>
                <a:schemeClr val="tx2">
                  <a:lumMod val="75000"/>
                </a:schemeClr>
              </a:solidFill>
            </a:endParaRPr>
          </a:p>
        </p:txBody>
      </p:sp>
    </p:spTree>
    <p:extLst>
      <p:ext uri="{BB962C8B-B14F-4D97-AF65-F5344CB8AC3E}">
        <p14:creationId xmlns:p14="http://schemas.microsoft.com/office/powerpoint/2010/main" val="1397532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l="7276" t="16418" r="6048" b="52629"/>
          <a:stretch>
            <a:fillRect/>
          </a:stretch>
        </p:blipFill>
        <p:spPr>
          <a:xfrm>
            <a:off x="537029" y="972456"/>
            <a:ext cx="11277600" cy="226422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815" y="3985845"/>
            <a:ext cx="3084864" cy="216217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1805" y="3985845"/>
            <a:ext cx="2960284" cy="2239108"/>
          </a:xfrm>
          <a:prstGeom prst="rect">
            <a:avLst/>
          </a:prstGeom>
        </p:spPr>
      </p:pic>
      <p:sp>
        <p:nvSpPr>
          <p:cNvPr id="5" name="TextBox 4"/>
          <p:cNvSpPr txBox="1"/>
          <p:nvPr/>
        </p:nvSpPr>
        <p:spPr>
          <a:xfrm>
            <a:off x="4804228" y="4282102"/>
            <a:ext cx="1857829" cy="1569660"/>
          </a:xfrm>
          <a:prstGeom prst="rect">
            <a:avLst/>
          </a:prstGeom>
          <a:noFill/>
        </p:spPr>
        <p:txBody>
          <a:bodyPr wrap="square" rtlCol="0">
            <a:spAutoFit/>
          </a:bodyP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tr-TR" sz="9600" smtClean="0">
                <a:solidFill>
                  <a:schemeClr val="accent6">
                    <a:lumMod val="50000"/>
                  </a:schemeClr>
                </a:solidFill>
              </a:rPr>
              <a:t>ve</a:t>
            </a:r>
            <a:endParaRPr lang="tr-TR" sz="9600">
              <a:solidFill>
                <a:schemeClr val="accent6">
                  <a:lumMod val="50000"/>
                </a:schemeClr>
              </a:solidFill>
            </a:endParaRPr>
          </a:p>
        </p:txBody>
      </p:sp>
      <p:sp>
        <p:nvSpPr>
          <p:cNvPr id="8" name="Alt Başlık 2"/>
          <p:cNvSpPr txBox="1"/>
          <p:nvPr/>
        </p:nvSpPr>
        <p:spPr>
          <a:xfrm>
            <a:off x="11341100" y="6121400"/>
            <a:ext cx="546100" cy="508000"/>
          </a:xfrm>
          <a:prstGeom prst="rect">
            <a:avLst/>
          </a:prstGeom>
        </p:spPr>
        <p:txBody>
          <a:bodyPr vert="horz" rtlCol="0">
            <a:normAutofit/>
          </a:bodyPr>
          <a:lstStyle>
            <a:defPPr rtl="0">
              <a:defRPr lang="tr-tr"/>
            </a:defPPr>
            <a:lvl1pPr marL="64008" indent="0" algn="l" defTabSz="914400" rtl="0" eaLnBrk="1" latinLnBrk="0" hangingPunct="1">
              <a:spcBef>
                <a:spcPts val="300"/>
              </a:spcBef>
              <a:buClr>
                <a:schemeClr val="accent3">
                  <a:lumMod val="75000"/>
                </a:schemeClr>
              </a:buClr>
              <a:buFont typeface="Georgia"/>
              <a:buNone/>
              <a:defRPr kumimoji="0" sz="2400" kern="1200">
                <a:solidFill>
                  <a:schemeClr val="tx2"/>
                </a:solidFill>
                <a:latin typeface="+mn-lt"/>
                <a:ea typeface="+mn-ea"/>
                <a:cs typeface="+mn-cs"/>
              </a:defRPr>
            </a:lvl1pPr>
            <a:lvl2pPr marL="457200" indent="0" algn="ctr" defTabSz="914400" rtl="0" eaLnBrk="1" latinLnBrk="0" hangingPunct="1">
              <a:spcBef>
                <a:spcPts val="300"/>
              </a:spcBef>
              <a:buClr>
                <a:schemeClr val="accent2">
                  <a:lumMod val="75000"/>
                </a:schemeClr>
              </a:buClr>
              <a:buFont typeface="Georgia"/>
              <a:buNone/>
              <a:defRPr kumimoji="0" sz="2600" kern="1200">
                <a:solidFill>
                  <a:schemeClr val="tx2"/>
                </a:solidFill>
                <a:latin typeface="+mn-lt"/>
                <a:ea typeface="+mn-ea"/>
                <a:cs typeface="+mn-cs"/>
              </a:defRPr>
            </a:lvl2pPr>
            <a:lvl3pPr marL="914400" indent="0" algn="ctr" defTabSz="914400"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defTabSz="914400"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defTabSz="914400"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defTabSz="914400"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defTabSz="914400"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defTabSz="914400"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defTabSz="914400"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tr-TR" dirty="0">
                <a:solidFill>
                  <a:schemeClr val="tx2">
                    <a:lumMod val="75000"/>
                  </a:schemeClr>
                </a:solidFill>
              </a:rPr>
              <a:t>9</a:t>
            </a:r>
            <a:endParaRPr lang="tr-TR" dirty="0" smtClean="0">
              <a:solidFill>
                <a:schemeClr val="tx2">
                  <a:lumMod val="75000"/>
                </a:schemeClr>
              </a:solidFill>
            </a:endParaRPr>
          </a:p>
        </p:txBody>
      </p:sp>
    </p:spTree>
    <p:extLst>
      <p:ext uri="{BB962C8B-B14F-4D97-AF65-F5344CB8AC3E}">
        <p14:creationId xmlns:p14="http://schemas.microsoft.com/office/powerpoint/2010/main" val="121768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3.1.19"/>
  <p:tag name="AS_OS" val="Unix 5.13.0.1022"/>
  <p:tag name="AS_RELEASE_DATE" val="2021.04.14"/>
  <p:tag name="AS_TITLE" val="Aspose.Slides for .NET Standard 2.0"/>
  <p:tag name="AS_VERSION" val="21.4"/>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ğitim sunus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a:ea typeface="Arial" pitchFamily="34" charset="0"/>
        <a:cs typeface="Arial" pitchFamily="34" charset="0"/>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Arial" pitchFamily="34" charset="0"/>
        <a:cs typeface="Arial" pitchFamily="34" charset="0"/>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Eğitim sunusu(4)" id="{652A16D2-E9A5-430D-8EAE-3CB2F8444307}" vid="{A1D53AEA-AF46-47BA-82F7-09FFFCF088C1}"/>
    </a:ext>
  </a:extLst>
</a:theme>
</file>

<file path=ppt/theme/theme3.xml><?xml version="1.0" encoding="utf-8"?>
<a:theme xmlns:a="http://schemas.openxmlformats.org/drawingml/2006/main" name="Eğitim sunus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a:ea typeface="Arial" pitchFamily="34" charset="0"/>
        <a:cs typeface="Arial" pitchFamily="34" charset="0"/>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Arial" pitchFamily="34" charset="0"/>
        <a:cs typeface="Arial" pitchFamily="34" charset="0"/>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Eğitim sunusu(4)" id="{652A16D2-E9A5-430D-8EAE-3CB2F8444307}" vid="{A1D53AEA-AF46-47BA-82F7-09FFFCF088C1}"/>
    </a:ext>
  </a:extLst>
</a:theme>
</file>

<file path=ppt/theme/theme4.xml><?xml version="1.0" encoding="utf-8"?>
<a:theme xmlns:a="http://schemas.openxmlformats.org/drawingml/2006/main" name="Eğitim sunus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a:ea typeface="Arial" pitchFamily="34" charset="0"/>
        <a:cs typeface="Arial" pitchFamily="34" charset="0"/>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Arial" pitchFamily="34" charset="0"/>
        <a:cs typeface="Arial" pitchFamily="34" charset="0"/>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Eğitim sunusu(4)" id="{652A16D2-E9A5-430D-8EAE-3CB2F8444307}" vid="{A1D53AEA-AF46-47BA-82F7-09FFFCF088C1}"/>
    </a:ext>
  </a:extLst>
</a:theme>
</file>

<file path=ppt/theme/theme5.xml><?xml version="1.0" encoding="utf-8"?>
<a:theme xmlns:a="http://schemas.openxmlformats.org/drawingml/2006/main" name="Eğitim sunus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a:ea typeface="Arial" pitchFamily="34" charset="0"/>
        <a:cs typeface="Arial" pitchFamily="34" charset="0"/>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Arial" pitchFamily="34" charset="0"/>
        <a:cs typeface="Arial" pitchFamily="34" charset="0"/>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Eğitim sunusu(4)" id="{652A16D2-E9A5-430D-8EAE-3CB2F8444307}" vid="{A1D53AEA-AF46-47BA-82F7-09FFFCF088C1}"/>
    </a:ext>
  </a:extLst>
</a:theme>
</file>

<file path=ppt/theme/theme6.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a:ea typeface="Arial" pitchFamily="34" charset="0"/>
        <a:cs typeface="Arial" pitchFamily="34" charset="0"/>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Arial" pitchFamily="34" charset="0"/>
        <a:cs typeface="Arial" pitchFamily="34" charset="0"/>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1323</Words>
  <Application>Microsoft Office PowerPoint</Application>
  <PresentationFormat>Geniş ekran</PresentationFormat>
  <Paragraphs>266</Paragraphs>
  <Slides>43</Slides>
  <Notes>27</Notes>
  <HiddenSlides>0</HiddenSlides>
  <MMClips>0</MMClips>
  <ScaleCrop>false</ScaleCrop>
  <HeadingPairs>
    <vt:vector size="6" baseType="variant">
      <vt:variant>
        <vt:lpstr>Kullanılan Yazı Tipleri</vt:lpstr>
      </vt:variant>
      <vt:variant>
        <vt:i4>6</vt:i4>
      </vt:variant>
      <vt:variant>
        <vt:lpstr>Tema</vt:lpstr>
      </vt:variant>
      <vt:variant>
        <vt:i4>5</vt:i4>
      </vt:variant>
      <vt:variant>
        <vt:lpstr>Slayt Başlıkları</vt:lpstr>
      </vt:variant>
      <vt:variant>
        <vt:i4>43</vt:i4>
      </vt:variant>
    </vt:vector>
  </HeadingPairs>
  <TitlesOfParts>
    <vt:vector size="54" baseType="lpstr">
      <vt:lpstr>Arial</vt:lpstr>
      <vt:lpstr>Calibri</vt:lpstr>
      <vt:lpstr>Georgia</vt:lpstr>
      <vt:lpstr>Tahoma</vt:lpstr>
      <vt:lpstr>Wingdings</vt:lpstr>
      <vt:lpstr>Wingdings 2</vt:lpstr>
      <vt:lpstr>Office Theme</vt:lpstr>
      <vt:lpstr>Eğitim sunusu</vt:lpstr>
      <vt:lpstr>Eğitim sunusu</vt:lpstr>
      <vt:lpstr>Eğitim sunusu</vt:lpstr>
      <vt:lpstr>Eğitim sunusu</vt:lpstr>
      <vt:lpstr>Test Otomasyon Sunumları</vt:lpstr>
      <vt:lpstr>Selenium</vt:lpstr>
      <vt:lpstr>İçerikler:</vt:lpstr>
      <vt:lpstr>Selenium Nedir  </vt:lpstr>
      <vt:lpstr>PowerPoint Sunusu</vt:lpstr>
      <vt:lpstr>Desteklenenler:</vt:lpstr>
      <vt:lpstr>avantajları</vt:lpstr>
      <vt:lpstr>Selenium IDE</vt:lpstr>
      <vt:lpstr>PowerPoint Sunusu</vt:lpstr>
      <vt:lpstr>PowerPoint Sunusu</vt:lpstr>
      <vt:lpstr> Selenium WebDriver  </vt:lpstr>
      <vt:lpstr>Kulanılabilir programalma diller:</vt:lpstr>
      <vt:lpstr>Kulanılabilir tarayıcılar:</vt:lpstr>
      <vt:lpstr>PowerPoint Sunusu</vt:lpstr>
      <vt:lpstr> Selenium Grid  </vt:lpstr>
      <vt:lpstr>kaynaklar</vt:lpstr>
      <vt:lpstr>Test</vt:lpstr>
      <vt:lpstr>Postman platforum Ve API Test</vt:lpstr>
      <vt:lpstr>Sunum Özeti</vt:lpstr>
      <vt:lpstr>Interface nedir?</vt:lpstr>
      <vt:lpstr>İnterface nedir?(Genel hayatımızda)</vt:lpstr>
      <vt:lpstr>İnterface nedir?(yazılımda)</vt:lpstr>
      <vt:lpstr>API(Application Programming Interface) nedir?</vt:lpstr>
      <vt:lpstr>API:</vt:lpstr>
      <vt:lpstr>HTTP(Hypertext Transfare Protocol) nedir?</vt:lpstr>
      <vt:lpstr>HTTP durum kodlarının listesi:</vt:lpstr>
      <vt:lpstr>API testi nedir ve neden yapılmalıdır?</vt:lpstr>
      <vt:lpstr>Postman nedir ?</vt:lpstr>
      <vt:lpstr>Neden postman?</vt:lpstr>
      <vt:lpstr>Appium ile Mobil Test Otomasyonu</vt:lpstr>
      <vt:lpstr>Sunum İçeriği</vt:lpstr>
      <vt:lpstr>Appium Nedir?</vt:lpstr>
      <vt:lpstr>Appium'un Özellikleri</vt:lpstr>
      <vt:lpstr>Appium'un Özellikleri</vt:lpstr>
      <vt:lpstr>Appium'un Avantajları</vt:lpstr>
      <vt:lpstr>Appium'un Avantajları</vt:lpstr>
      <vt:lpstr>Appium'un Dezavantajları</vt:lpstr>
      <vt:lpstr>Appium’u kullanmak için ön koşulları</vt:lpstr>
      <vt:lpstr>Appium Nasıl Çalışır?</vt:lpstr>
      <vt:lpstr>Appium Nasıl Çalışır?</vt:lpstr>
      <vt:lpstr>Appium Nasıl Çalışır?</vt:lpstr>
      <vt:lpstr>Appium Nasıl Çalışır?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Otomasyon Sunumları</dc:title>
  <cp:lastModifiedBy>omar akrum</cp:lastModifiedBy>
  <cp:revision>8</cp:revision>
  <cp:lastPrinted>2022-04-24T14:15:22Z</cp:lastPrinted>
  <dcterms:created xsi:type="dcterms:W3CDTF">2022-04-24T14:15:22Z</dcterms:created>
  <dcterms:modified xsi:type="dcterms:W3CDTF">2022-04-26T07:14:56Z</dcterms:modified>
</cp:coreProperties>
</file>