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jalla One"/>
      <p:regular r:id="rId10"/>
    </p:embeddedFont>
    <p:embeddedFont>
      <p:font typeface="Barlow Semi Condensed Medium"/>
      <p:regular r:id="rId11"/>
      <p:bold r:id="rId12"/>
      <p:italic r:id="rId13"/>
      <p:boldItalic r:id="rId14"/>
    </p:embeddedFont>
    <p:embeddedFont>
      <p:font typeface="Barlow Semi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arlowSemiCondensedMedium-regular.fntdata"/><Relationship Id="rId10" Type="http://schemas.openxmlformats.org/officeDocument/2006/relationships/font" Target="fonts/FjallaOne-regular.fntdata"/><Relationship Id="rId13" Type="http://schemas.openxmlformats.org/officeDocument/2006/relationships/font" Target="fonts/BarlowSemiCondensedMedium-italic.fntdata"/><Relationship Id="rId12" Type="http://schemas.openxmlformats.org/officeDocument/2006/relationships/font" Target="fonts/BarlowSemiCondensedMedium-bold.fntdata"/><Relationship Id="rId15" Type="http://schemas.openxmlformats.org/officeDocument/2006/relationships/font" Target="fonts/BarlowSemiCondensed-regular.fntdata"/><Relationship Id="rId14" Type="http://schemas.openxmlformats.org/officeDocument/2006/relationships/font" Target="fonts/BarlowSemiCondensedMedium-boldItalic.fntdata"/><Relationship Id="rId17" Type="http://schemas.openxmlformats.org/officeDocument/2006/relationships/font" Target="fonts/BarlowSemiCondensed-italic.fntdata"/><Relationship Id="rId16" Type="http://schemas.openxmlformats.org/officeDocument/2006/relationships/font" Target="fonts/BarlowSemiCondensed-bold.fntdata"/><Relationship Id="rId18" Type="http://schemas.openxmlformats.org/officeDocument/2006/relationships/font" Target="fonts/BarlowSemiCondense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RPG Battle Simulator  </a:t>
            </a:r>
            <a:endParaRPr sz="5000"/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 Mohamed Harara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801350" y="1296625"/>
            <a:ext cx="7705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I'm a gamer, so I wanted to build something fun and personal.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This project is a simple turn-based battle simulator written in C++.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It reflects how games handle characters, attacks, and basic combat systems.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 chose this because I wanted to work on something I could expand later and maybe turn into a full game.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" name="Google Shape;1892;p35"/>
          <p:cNvGrpSpPr/>
          <p:nvPr/>
        </p:nvGrpSpPr>
        <p:grpSpPr>
          <a:xfrm>
            <a:off x="1818974" y="3286991"/>
            <a:ext cx="175013" cy="27000"/>
            <a:chOff x="5662375" y="212375"/>
            <a:chExt cx="175013" cy="27000"/>
          </a:xfrm>
        </p:grpSpPr>
        <p:sp>
          <p:nvSpPr>
            <p:cNvPr id="1893" name="Google Shape;1893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896" name="Google Shape;1896;p35"/>
          <p:cNvGrpSpPr/>
          <p:nvPr/>
        </p:nvGrpSpPr>
        <p:grpSpPr>
          <a:xfrm>
            <a:off x="4484444" y="3287003"/>
            <a:ext cx="175013" cy="27000"/>
            <a:chOff x="5662375" y="212375"/>
            <a:chExt cx="175013" cy="27000"/>
          </a:xfrm>
        </p:grpSpPr>
        <p:sp>
          <p:nvSpPr>
            <p:cNvPr id="1897" name="Google Shape;1897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900" name="Google Shape;1900;p35"/>
          <p:cNvGrpSpPr/>
          <p:nvPr/>
        </p:nvGrpSpPr>
        <p:grpSpPr>
          <a:xfrm>
            <a:off x="7149914" y="3286991"/>
            <a:ext cx="175013" cy="27000"/>
            <a:chOff x="5662375" y="212375"/>
            <a:chExt cx="175013" cy="27000"/>
          </a:xfrm>
        </p:grpSpPr>
        <p:sp>
          <p:nvSpPr>
            <p:cNvPr id="1901" name="Google Shape;190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904" name="Google Shape;1904;p3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5"/>
          <p:cNvSpPr txBox="1"/>
          <p:nvPr>
            <p:ph idx="1" type="subTitle"/>
          </p:nvPr>
        </p:nvSpPr>
        <p:spPr>
          <a:xfrm>
            <a:off x="3689551" y="188956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1906" name="Google Shape;1906;p35"/>
          <p:cNvSpPr txBox="1"/>
          <p:nvPr>
            <p:ph idx="2" type="subTitle"/>
          </p:nvPr>
        </p:nvSpPr>
        <p:spPr>
          <a:xfrm>
            <a:off x="1024078" y="18071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Inheritance</a:t>
            </a:r>
            <a:endParaRPr/>
          </a:p>
        </p:txBody>
      </p:sp>
      <p:sp>
        <p:nvSpPr>
          <p:cNvPr id="1907" name="Google Shape;1907;p35"/>
          <p:cNvSpPr txBox="1"/>
          <p:nvPr>
            <p:ph idx="3" type="subTitle"/>
          </p:nvPr>
        </p:nvSpPr>
        <p:spPr>
          <a:xfrm>
            <a:off x="6355030" y="1807191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</a:t>
            </a:r>
            <a:endParaRPr/>
          </a:p>
        </p:txBody>
      </p:sp>
      <p:sp>
        <p:nvSpPr>
          <p:cNvPr id="1908" name="Google Shape;1908;p35"/>
          <p:cNvSpPr txBox="1"/>
          <p:nvPr>
            <p:ph idx="4" type="subTitle"/>
          </p:nvPr>
        </p:nvSpPr>
        <p:spPr>
          <a:xfrm>
            <a:off x="3694125" y="2542023"/>
            <a:ext cx="17649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(Passing characters as targets)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9" name="Google Shape;1909;p35"/>
          <p:cNvSpPr txBox="1"/>
          <p:nvPr>
            <p:ph idx="5" type="subTitle"/>
          </p:nvPr>
        </p:nvSpPr>
        <p:spPr>
          <a:xfrm>
            <a:off x="1033225" y="2542023"/>
            <a:ext cx="17649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(Character, Player, Enemy)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0" name="Google Shape;1910;p35"/>
          <p:cNvSpPr txBox="1"/>
          <p:nvPr>
            <p:ph idx="6" type="subTitle"/>
          </p:nvPr>
        </p:nvSpPr>
        <p:spPr>
          <a:xfrm>
            <a:off x="6355025" y="2542024"/>
            <a:ext cx="17649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(Battle logs written to a file)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911" name="Google Shape;1911;p35"/>
          <p:cNvGrpSpPr/>
          <p:nvPr/>
        </p:nvGrpSpPr>
        <p:grpSpPr>
          <a:xfrm>
            <a:off x="1696049" y="1301524"/>
            <a:ext cx="420796" cy="370732"/>
            <a:chOff x="-3137650" y="2067900"/>
            <a:chExt cx="291450" cy="256775"/>
          </a:xfrm>
        </p:grpSpPr>
        <p:sp>
          <p:nvSpPr>
            <p:cNvPr id="1912" name="Google Shape;1912;p35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915" name="Google Shape;1915;p35"/>
          <p:cNvGrpSpPr/>
          <p:nvPr/>
        </p:nvGrpSpPr>
        <p:grpSpPr>
          <a:xfrm>
            <a:off x="4361552" y="1301535"/>
            <a:ext cx="420796" cy="421770"/>
            <a:chOff x="-3137650" y="2408950"/>
            <a:chExt cx="291450" cy="292125"/>
          </a:xfrm>
        </p:grpSpPr>
        <p:sp>
          <p:nvSpPr>
            <p:cNvPr id="1916" name="Google Shape;1916;p35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921" name="Google Shape;1921;p35"/>
          <p:cNvGrpSpPr/>
          <p:nvPr/>
        </p:nvGrpSpPr>
        <p:grpSpPr>
          <a:xfrm>
            <a:off x="7027052" y="1302546"/>
            <a:ext cx="421914" cy="420759"/>
            <a:chOff x="-2571737" y="2403625"/>
            <a:chExt cx="292225" cy="291425"/>
          </a:xfrm>
        </p:grpSpPr>
        <p:sp>
          <p:nvSpPr>
            <p:cNvPr id="1922" name="Google Shape;1922;p35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1929" name="Google Shape;1929;p35"/>
          <p:cNvSpPr txBox="1"/>
          <p:nvPr/>
        </p:nvSpPr>
        <p:spPr>
          <a:xfrm>
            <a:off x="945225" y="3473100"/>
            <a:ext cx="72627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AutoNum type="arabicPeriod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Each player and enemy takes turns. The player can attack or use items.  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AutoNum type="arabicPeriod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enemy just attacks. When one HP hits zero, the game ends.  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AutoNum type="arabicPeriod"/>
            </a:pPr>
            <a:r>
              <a:rPr lang="en" sz="16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The battle log records the full match.</a:t>
            </a:r>
            <a:endParaRPr sz="16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4" name="Google Shape;1934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935" name="Google Shape;1935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36"/>
          <p:cNvGrpSpPr/>
          <p:nvPr/>
        </p:nvGrpSpPr>
        <p:grpSpPr>
          <a:xfrm>
            <a:off x="4276192" y="1071174"/>
            <a:ext cx="591455" cy="590639"/>
            <a:chOff x="1190625" y="238125"/>
            <a:chExt cx="5238750" cy="5231525"/>
          </a:xfrm>
        </p:grpSpPr>
        <p:sp>
          <p:nvSpPr>
            <p:cNvPr id="1938" name="Google Shape;1938;p36"/>
            <p:cNvSpPr/>
            <p:nvPr/>
          </p:nvSpPr>
          <p:spPr>
            <a:xfrm>
              <a:off x="1190625" y="259325"/>
              <a:ext cx="5238750" cy="5210325"/>
            </a:xfrm>
            <a:custGeom>
              <a:rect b="b" l="l" r="r" t="t"/>
              <a:pathLst>
                <a:path extrusionOk="0" h="208413" w="20955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4202861" y="1284806"/>
              <a:ext cx="1389300" cy="1389300"/>
            </a:xfrm>
            <a:custGeom>
              <a:rect b="b" l="l" r="r" t="t"/>
              <a:pathLst>
                <a:path extrusionOk="0" h="55572" w="55572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3730400" y="4080350"/>
              <a:ext cx="173675" cy="260500"/>
            </a:xfrm>
            <a:custGeom>
              <a:rect b="b" l="l" r="r" t="t"/>
              <a:pathLst>
                <a:path extrusionOk="0" h="10420" w="6947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430350" y="1227000"/>
              <a:ext cx="1473725" cy="2679700"/>
            </a:xfrm>
            <a:custGeom>
              <a:rect b="b" l="l" r="r" t="t"/>
              <a:pathLst>
                <a:path extrusionOk="0" h="107188" w="58949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5467000" y="3472525"/>
              <a:ext cx="607825" cy="173700"/>
            </a:xfrm>
            <a:custGeom>
              <a:rect b="b" l="l" r="r" t="t"/>
              <a:pathLst>
                <a:path extrusionOk="0" h="6948" w="24313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5324700" y="3925975"/>
              <a:ext cx="631950" cy="566850"/>
            </a:xfrm>
            <a:custGeom>
              <a:rect b="b" l="l" r="r" t="t"/>
              <a:pathLst>
                <a:path extrusionOk="0" h="22674" w="25278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4946025" y="4167175"/>
              <a:ext cx="173675" cy="607825"/>
            </a:xfrm>
            <a:custGeom>
              <a:rect b="b" l="l" r="r" t="t"/>
              <a:pathLst>
                <a:path extrusionOk="0" h="24313" w="6947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1279850" y="1564675"/>
              <a:ext cx="735675" cy="342525"/>
            </a:xfrm>
            <a:custGeom>
              <a:rect b="b" l="l" r="r" t="t"/>
              <a:pathLst>
                <a:path extrusionOk="0" h="13701" w="29427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1424575" y="710850"/>
              <a:ext cx="706725" cy="574075"/>
            </a:xfrm>
            <a:custGeom>
              <a:rect b="b" l="l" r="r" t="t"/>
              <a:pathLst>
                <a:path extrusionOk="0" h="22963" w="28269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167450" y="238125"/>
              <a:ext cx="344925" cy="738075"/>
            </a:xfrm>
            <a:custGeom>
              <a:rect b="b" l="l" r="r" t="t"/>
              <a:pathLst>
                <a:path extrusionOk="0" h="29523" w="13797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948" name="Google Shape;1948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49" name="Google Shape;1949;p36"/>
          <p:cNvSpPr txBox="1"/>
          <p:nvPr>
            <p:ph idx="1" type="subTitle"/>
          </p:nvPr>
        </p:nvSpPr>
        <p:spPr>
          <a:xfrm>
            <a:off x="2167125" y="3054026"/>
            <a:ext cx="4809600" cy="13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I'll show a quick demo of the game running in the terminal.  </a:t>
            </a:r>
            <a:endParaRPr sz="1600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You’ll see how the turns work, how damage is calculated, and how the log file records each round of the battle.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37"/>
          <p:cNvGrpSpPr/>
          <p:nvPr/>
        </p:nvGrpSpPr>
        <p:grpSpPr>
          <a:xfrm>
            <a:off x="644972" y="1889036"/>
            <a:ext cx="635100" cy="734640"/>
            <a:chOff x="731647" y="573573"/>
            <a:chExt cx="635100" cy="734640"/>
          </a:xfrm>
        </p:grpSpPr>
        <p:grpSp>
          <p:nvGrpSpPr>
            <p:cNvPr id="1955" name="Google Shape;1955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56" name="Google Shape;1956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62" name="Google Shape;1962;p37"/>
          <p:cNvGrpSpPr/>
          <p:nvPr/>
        </p:nvGrpSpPr>
        <p:grpSpPr>
          <a:xfrm>
            <a:off x="644972" y="2965923"/>
            <a:ext cx="635100" cy="733490"/>
            <a:chOff x="731647" y="1650460"/>
            <a:chExt cx="635100" cy="733490"/>
          </a:xfrm>
        </p:grpSpPr>
        <p:grpSp>
          <p:nvGrpSpPr>
            <p:cNvPr id="1963" name="Google Shape;1963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69" name="Google Shape;196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70" name="Google Shape;1970;p37"/>
          <p:cNvGrpSpPr/>
          <p:nvPr/>
        </p:nvGrpSpPr>
        <p:grpSpPr>
          <a:xfrm>
            <a:off x="644972" y="4043739"/>
            <a:ext cx="635100" cy="734984"/>
            <a:chOff x="731647" y="2728277"/>
            <a:chExt cx="635100" cy="734984"/>
          </a:xfrm>
        </p:grpSpPr>
        <p:grpSp>
          <p:nvGrpSpPr>
            <p:cNvPr id="1971" name="Google Shape;1971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72" name="Google Shape;1972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4" name="Google Shape;1974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75" name="Google Shape;197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76" name="Google Shape;197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77" name="Google Shape;197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78" name="Google Shape;1978;p37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1979" name="Google Shape;1979;p37"/>
          <p:cNvSpPr txBox="1"/>
          <p:nvPr>
            <p:ph idx="1" type="subTitle"/>
          </p:nvPr>
        </p:nvSpPr>
        <p:spPr>
          <a:xfrm>
            <a:off x="1577525" y="1844047"/>
            <a:ext cx="27867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Adding more enemies and random enemy generation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7"/>
          <p:cNvSpPr txBox="1"/>
          <p:nvPr>
            <p:ph idx="3" type="subTitle"/>
          </p:nvPr>
        </p:nvSpPr>
        <p:spPr>
          <a:xfrm>
            <a:off x="1577525" y="2947175"/>
            <a:ext cx="27867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Using a linked list or queue for multi-character battles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7"/>
          <p:cNvSpPr txBox="1"/>
          <p:nvPr>
            <p:ph idx="5" type="subTitle"/>
          </p:nvPr>
        </p:nvSpPr>
        <p:spPr>
          <a:xfrm>
            <a:off x="1577525" y="4014649"/>
            <a:ext cx="2615100" cy="7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Saving character progress with stats to files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7"/>
          <p:cNvSpPr txBox="1"/>
          <p:nvPr>
            <p:ph idx="9" type="title"/>
          </p:nvPr>
        </p:nvSpPr>
        <p:spPr>
          <a:xfrm>
            <a:off x="727141" y="203783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3" name="Google Shape;1983;p37"/>
          <p:cNvSpPr txBox="1"/>
          <p:nvPr>
            <p:ph idx="13" type="title"/>
          </p:nvPr>
        </p:nvSpPr>
        <p:spPr>
          <a:xfrm>
            <a:off x="727141" y="311683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84" name="Google Shape;1984;p37"/>
          <p:cNvSpPr txBox="1"/>
          <p:nvPr>
            <p:ph idx="14" type="title"/>
          </p:nvPr>
        </p:nvSpPr>
        <p:spPr>
          <a:xfrm>
            <a:off x="727141" y="419582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985" name="Google Shape;1985;p37"/>
          <p:cNvGrpSpPr/>
          <p:nvPr/>
        </p:nvGrpSpPr>
        <p:grpSpPr>
          <a:xfrm>
            <a:off x="4091723" y="1862883"/>
            <a:ext cx="4430405" cy="3106404"/>
            <a:chOff x="862950" y="825025"/>
            <a:chExt cx="5862650" cy="4111175"/>
          </a:xfrm>
        </p:grpSpPr>
        <p:sp>
          <p:nvSpPr>
            <p:cNvPr id="1986" name="Google Shape;1986;p37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5" name="Google Shape;2195;p37"/>
          <p:cNvSpPr txBox="1"/>
          <p:nvPr/>
        </p:nvSpPr>
        <p:spPr>
          <a:xfrm>
            <a:off x="501750" y="956875"/>
            <a:ext cx="3814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I’d like to expand this by:</a:t>
            </a:r>
            <a:endParaRPr b="1" i="1" sz="2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