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60" r:id="rId1"/>
  </p:sldMasterIdLst>
  <p:notesMasterIdLst>
    <p:notesMasterId r:id="rId22"/>
  </p:notesMasterIdLst>
  <p:sldIdLst>
    <p:sldId id="256" r:id="rId2"/>
    <p:sldId id="372" r:id="rId3"/>
    <p:sldId id="369" r:id="rId4"/>
    <p:sldId id="370" r:id="rId5"/>
    <p:sldId id="373" r:id="rId6"/>
    <p:sldId id="374" r:id="rId7"/>
    <p:sldId id="386" r:id="rId8"/>
    <p:sldId id="387" r:id="rId9"/>
    <p:sldId id="388" r:id="rId10"/>
    <p:sldId id="389" r:id="rId11"/>
    <p:sldId id="390" r:id="rId12"/>
    <p:sldId id="391" r:id="rId13"/>
    <p:sldId id="392" r:id="rId14"/>
    <p:sldId id="393" r:id="rId15"/>
    <p:sldId id="394" r:id="rId16"/>
    <p:sldId id="376" r:id="rId17"/>
    <p:sldId id="385" r:id="rId18"/>
    <p:sldId id="375" r:id="rId19"/>
    <p:sldId id="378" r:id="rId20"/>
    <p:sldId id="371" r:id="rId21"/>
  </p:sldIdLst>
  <p:sldSz cx="12192000" cy="6858000"/>
  <p:notesSz cx="6858000" cy="9144000"/>
  <p:defaultTextStyle>
    <a:lvl1pPr marL="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Verdana" pitchFamily="1" charset="0"/>
        <a:ea typeface="Verdana" pitchFamily="1" charset="0"/>
        <a:cs typeface="Verdana" pitchFamily="1"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Verdana" pitchFamily="1" charset="0"/>
        <a:ea typeface="Verdana" pitchFamily="1" charset="0"/>
        <a:cs typeface="Verdana" pitchFamily="1"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Verdana" pitchFamily="1" charset="0"/>
        <a:ea typeface="Verdana" pitchFamily="1" charset="0"/>
        <a:cs typeface="Verdana" pitchFamily="1"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Verdana" pitchFamily="1" charset="0"/>
        <a:ea typeface="Verdana" pitchFamily="1" charset="0"/>
        <a:cs typeface="Verdana" pitchFamily="1"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Verdana" pitchFamily="1" charset="0"/>
        <a:ea typeface="Verdana" pitchFamily="1" charset="0"/>
        <a:cs typeface="Verdana" pitchFamily="1"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Verdana" pitchFamily="1" charset="0"/>
        <a:ea typeface="Verdana" pitchFamily="1" charset="0"/>
        <a:cs typeface="Verdana" pitchFamily="1"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Verdana" pitchFamily="1" charset="0"/>
        <a:ea typeface="Verdana" pitchFamily="1" charset="0"/>
        <a:cs typeface="Verdana" pitchFamily="1"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Verdana" pitchFamily="1" charset="0"/>
        <a:ea typeface="Verdana" pitchFamily="1" charset="0"/>
        <a:cs typeface="Verdana" pitchFamily="1"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Verdana" pitchFamily="1" charset="0"/>
        <a:ea typeface="Verdana" pitchFamily="1" charset="0"/>
        <a:cs typeface="Verdana" pitchFamily="1"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smNativeData">
      <pr:smAppRevision xmlns="smNativeData" xmlns:pr="smNativeData" xmlns:p15="http://schemas.microsoft.com/office/powerpoint/2012/main" xmlns:p14="http://schemas.microsoft.com/office/powerpoint/2010/main" xmlns:mc="http://schemas.openxmlformats.org/markup-compatibility/2006" dt="1722408607" val="1068" rev64="64" revOS="1"/>
      <pr:smFileRevision xmlns="smNativeData" xmlns:pr="smNativeData" xmlns:p15="http://schemas.microsoft.com/office/powerpoint/2012/main" xmlns:p14="http://schemas.microsoft.com/office/powerpoint/2010/main" xmlns:mc="http://schemas.openxmlformats.org/markup-compatibility/2006" dt="1722408607" val="101"/>
      <pr:guideOptions xmlns="smNativeData" xmlns:pr="smNativeData" xmlns:p15="http://schemas.microsoft.com/office/powerpoint/2012/main" xmlns:p14="http://schemas.microsoft.com/office/powerpoint/2010/main" xmlns:mc="http://schemas.openxmlformats.org/markup-compatibility/2006" dt="1722408607" snapToBorders="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p:restoredTop sz="94573"/>
  </p:normalViewPr>
  <p:slideViewPr>
    <p:cSldViewPr snapToGrid="0">
      <p:cViewPr varScale="1">
        <p:scale>
          <a:sx n="109" d="100"/>
          <a:sy n="109" d="100"/>
        </p:scale>
        <p:origin x="600" y="1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4" d="100"/>
        <a:sy n="14" d="100"/>
      </p:scale>
      <p:origin x="0" y="0"/>
    </p:cViewPr>
  </p:sorterViewPr>
  <p:notesViewPr>
    <p:cSldViewPr snapToGrid="0">
      <p:cViewPr>
        <p:scale>
          <a:sx n="65" d="100"/>
          <a:sy n="65" d="100"/>
        </p:scale>
        <p:origin x="382" y="994"/>
      </p:cViewPr>
      <p:guideLst/>
    </p:cSldViewPr>
  </p:notesViewPr>
  <p:gridSpacing cx="71755" cy="7175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AAAAAAAAABIEgAA0wIAABAAAAAmAAAACAAAAD+PAAAAAAAA"/>
              </a:ext>
            </a:extLst>
          </p:cNvSpPr>
          <p:nvPr>
            <p:ph type="hdr" sz="quarter"/>
          </p:nvPr>
        </p:nvSpPr>
        <p:spPr>
          <a:xfrm>
            <a:off x="0" y="0"/>
            <a:ext cx="2971800" cy="459105"/>
          </a:xfrm>
          <a:prstGeom prst="rect">
            <a:avLst/>
          </a:prstGeom>
        </p:spPr>
        <p:txBody>
          <a:bodyPr vert="horz" wrap="square" lIns="91440" tIns="45720" rIns="91440" bIns="45720" numCol="1" spcCol="215900" anchor="t">
            <a:prstTxWarp prst="textNoShape">
              <a:avLst/>
            </a:prstTxWarp>
          </a:bodyPr>
          <a:lstStyle>
            <a:lvl1pPr algn="l">
              <a:defRPr lang="en-us" sz="12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endParaRPr lang="en-in" cap="none"/>
          </a:p>
        </p:txBody>
      </p:sp>
      <p:sp>
        <p:nvSpPr>
          <p:cNvPr id="3" name="Date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hcAAAAAAAAuKgAA0wIAABAAAAAmAAAACAAAAD+PAAAAAAAA"/>
              </a:ext>
            </a:extLst>
          </p:cNvSpPr>
          <p:nvPr>
            <p:ph type="dt" idx="10"/>
          </p:nvPr>
        </p:nvSpPr>
        <p:spPr>
          <a:xfrm>
            <a:off x="3884930" y="0"/>
            <a:ext cx="2971800" cy="459105"/>
          </a:xfrm>
          <a:prstGeom prst="rect">
            <a:avLst/>
          </a:prstGeom>
        </p:spPr>
        <p:txBody>
          <a:bodyPr vert="horz" wrap="square" lIns="91440" tIns="45720" rIns="91440" bIns="45720" numCol="1" spcCol="215900" anchor="t">
            <a:prstTxWarp prst="textNoShape">
              <a:avLst/>
            </a:prstTxWarp>
          </a:bodyPr>
          <a:lstStyle>
            <a:lvl1pPr algn="r">
              <a:defRPr lang="en-us" sz="12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46F7E835-7BAB-A21E-E54F-8D4BA60113D8}" type="datetime1">
              <a:rPr lang="en-in" cap="none"/>
              <a:t>11/03/25</a:t>
            </a:fld>
            <a:endParaRPr lang="en-in" cap="none"/>
          </a:p>
        </p:txBody>
      </p:sp>
      <p:sp>
        <p:nvSpPr>
          <p:cNvPr id="4" name="Slide Image Placeholder 3"/>
          <p:cNvSpPr>
            <a:spLocks noGrp="1" noRot="1" noChangeAspect="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C0AAAAAkAAAAEgAAACQAAAASAAAAAAAAAABAAAAAAAAAAEAAABQAAAAAAAAAAAA4D8AAAAAAADgPwAAAAAAAOA/AAAAAAAA4D8AAAAAAADgPwAAAAAAAOA/AAAAAAAA4D8AAAAAAADgPwAAAAAAAOA/AAAAAAAA4D8CAAAAjAAAAAAAAAAAAAAARHLEDP///wgAAAAAAAAAAAAAAAAAAAAAAAAAAAAAAAAAAAAAZAAAAAEAAABAAAAAAAAAAAAAAAAAAAAAAAAAAAAAAAAAAAAAAAAAAAAAAAAAAAAAAAAAAAAAAAAAAAAAAAAAAAAAAAAAAAAAAAAAAAAAAAAAAAAAAAAAAAAAAAAAAAAAFAAAADwAAAABAAAAAAAAAAAAAAAU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B/f38AAAAAA8zMzADAwP8Af39/AAAAAAAAAAAAAAAAAAAAAAAAAAAAIQAAABgAAAAUAAAAOAQAAAgHAAD4JQAABBoAABAAAAAmAAAACAAAAL8PAAD/HwAA"/>
              </a:ext>
            </a:extLst>
          </p:cNvSpPr>
          <p:nvPr>
            <p:ph type="sldImg" idx="2"/>
          </p:nvPr>
        </p:nvSpPr>
        <p:spPr>
          <a:xfrm>
            <a:off x="685800" y="1143000"/>
            <a:ext cx="5486400" cy="3086100"/>
          </a:xfrm>
          <a:prstGeom prst="rect">
            <a:avLst/>
          </a:prstGeom>
          <a:noFill/>
          <a:ln w="12700" cap="flat" cmpd="sng" algn="ctr">
            <a:solidFill>
              <a:srgbClr val="000000"/>
            </a:solidFill>
            <a:prstDash val="solid"/>
            <a:headEnd type="none"/>
            <a:tailEnd type="none"/>
          </a:ln>
        </p:spPr>
        <p:txBody>
          <a:bodyPr vert="horz" wrap="square" lIns="91440" tIns="45720" rIns="91440" bIns="45720" numCol="1" spcCol="215900" anchor="ctr">
            <a:prstTxWarp prst="textNoShape">
              <a:avLst/>
            </a:prstTxWarp>
          </a:bodyPr>
          <a:lstStyle/>
          <a:p>
            <a:pPr>
              <a:defRPr lang="en-us"/>
            </a:pPr>
            <a:endParaRPr lang="en-in" cap="none"/>
          </a:p>
        </p:txBody>
      </p:sp>
      <p:sp>
        <p:nvSpPr>
          <p:cNvPr id="5" name="Notes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OAQAABIbAAD4JQAAODEAABAAAAAmAAAACAAAAD8PAAD/HwAA"/>
              </a:ext>
            </a:extLst>
          </p:cNvSpPr>
          <p:nvPr>
            <p:ph type="body" idx="3"/>
          </p:nvPr>
        </p:nvSpPr>
        <p:spPr>
          <a:xfrm>
            <a:off x="685800" y="4400550"/>
            <a:ext cx="5486400" cy="3600450"/>
          </a:xfrm>
          <a:prstGeom prst="rect">
            <a:avLst/>
          </a:prstGeom>
          <a:noFill/>
          <a:ln>
            <a:noFill/>
          </a:ln>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endParaRPr lang="en-in" cap="none"/>
          </a:p>
        </p:txBody>
      </p:sp>
      <p:sp>
        <p:nvSpPr>
          <p:cNvPr id="6" name="Foot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AAAAG41AABIEgAAQDgAABAAAAAmAAAACAAAAL+PAAD/HwAA"/>
              </a:ext>
            </a:extLst>
          </p:cNvSpPr>
          <p:nvPr>
            <p:ph type="ftr" sz="quarter" idx="11"/>
          </p:nvPr>
        </p:nvSpPr>
        <p:spPr>
          <a:xfrm>
            <a:off x="0" y="8685530"/>
            <a:ext cx="2971800" cy="458470"/>
          </a:xfrm>
          <a:prstGeom prst="rect">
            <a:avLst/>
          </a:prstGeom>
          <a:noFill/>
          <a:ln>
            <a:noFill/>
          </a:ln>
        </p:spPr>
        <p:txBody>
          <a:bodyPr vert="horz" wrap="square" lIns="91440" tIns="45720" rIns="91440" bIns="45720" numCol="1" spcCol="215900" anchor="b">
            <a:prstTxWarp prst="textNoShape">
              <a:avLst/>
            </a:prstTxWarp>
          </a:bodyPr>
          <a:lstStyle>
            <a:lvl1pPr algn="l">
              <a:defRPr lang="en-us" sz="12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endParaRPr lang="en-in" cap="none"/>
          </a:p>
        </p:txBody>
      </p:sp>
      <p:sp>
        <p:nvSpPr>
          <p:cNvPr id="7" name="Slide Number Placeholder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n5uY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hcAAG41AAAuKgAAQDgAABAAAAAmAAAACAAAAL+PAAD/HwAA"/>
              </a:ext>
            </a:extLst>
          </p:cNvSpPr>
          <p:nvPr>
            <p:ph type="sldNum" sz="quarter" idx="12"/>
          </p:nvPr>
        </p:nvSpPr>
        <p:spPr>
          <a:xfrm>
            <a:off x="3884930" y="8685530"/>
            <a:ext cx="2971800" cy="458470"/>
          </a:xfrm>
          <a:prstGeom prst="rect">
            <a:avLst/>
          </a:prstGeom>
          <a:noFill/>
          <a:ln>
            <a:noFill/>
          </a:ln>
        </p:spPr>
        <p:txBody>
          <a:bodyPr vert="horz" wrap="square" lIns="91440" tIns="45720" rIns="91440" bIns="45720" numCol="1" spcCol="215900" anchor="b">
            <a:prstTxWarp prst="textNoShape">
              <a:avLst/>
            </a:prstTxWarp>
          </a:bodyPr>
          <a:lstStyle>
            <a:lvl1pPr algn="r">
              <a:defRPr lang="en-us" sz="12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3ED001FE-B0D3-85F7-9D68-46A24F266B13}" type="slidenum">
              <a:rPr lang="en-in" cap="none"/>
              <a:t>‹#›</a:t>
            </a:fld>
            <a:endParaRPr lang="en-in" cap="none"/>
          </a:p>
        </p:txBody>
      </p:sp>
    </p:spTree>
  </p:cSld>
  <p:clrMap bg1="lt1" tx1="dk1" bg2="lt2" tx2="dk2" accent1="accent1" accent2="accent2" accent3="accent3" accent4="accent4" accent5="accent5" accent6="accent6" hlink="hlink" folHlink="folHlink"/>
  <p:hf hdr="0" ftr="0"/>
  <p:notesStyle>
    <a:lvl1pPr marL="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1pPr>
    <a:lvl2pPr marL="4572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2pPr>
    <a:lvl3pPr marL="9144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3pPr>
    <a:lvl4pPr marL="13716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4pPr>
    <a:lvl5pPr marL="18288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5pPr>
    <a:lvl6pPr marL="22860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6pPr>
    <a:lvl7pPr marL="27432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7pPr>
    <a:lvl8pPr marL="32004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8pPr>
    <a:lvl9pPr marL="3657600" marR="0" indent="0" algn="l" defTabSz="914400">
      <a:lnSpc>
        <a:spcPct val="100000"/>
      </a:lnSpc>
      <a:spcBef>
        <a:spcPts val="0"/>
      </a:spcBef>
      <a:spcAft>
        <a:spcPts val="0"/>
      </a:spcAft>
      <a:buNone/>
      <a:tabLst/>
      <a:defRPr lang="en-us" sz="1200" b="0" i="0" u="none" strike="noStrike" kern="1" cap="none" spc="0" baseline="0">
        <a:solidFill>
          <a:schemeClr val="tx1"/>
        </a:solidFill>
        <a:effectLst/>
        <a:latin typeface="Calibri" pitchFamily="2" charset="0"/>
        <a:ea typeface="Calibri" pitchFamily="2" charset="0"/>
        <a:cs typeface="Calibri" pitchFamily="2"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lang="en-us"/>
            </a:pPr>
            <a:fld id="{46F7E835-7BAB-A21E-E54F-8D4BA60113D8}" type="datetime1">
              <a:rPr lang="en-in" cap="none" smtClean="0"/>
              <a:t>11/03/25</a:t>
            </a:fld>
            <a:endParaRPr lang="en-in" cap="none"/>
          </a:p>
        </p:txBody>
      </p:sp>
      <p:sp>
        <p:nvSpPr>
          <p:cNvPr id="5" name="Slide Number Placeholder 4"/>
          <p:cNvSpPr>
            <a:spLocks noGrp="1"/>
          </p:cNvSpPr>
          <p:nvPr>
            <p:ph type="sldNum" sz="quarter" idx="12"/>
          </p:nvPr>
        </p:nvSpPr>
        <p:spPr/>
        <p:txBody>
          <a:bodyPr/>
          <a:lstStyle/>
          <a:p>
            <a:pPr>
              <a:defRPr lang="en-us"/>
            </a:pPr>
            <a:fld id="{3ED001FE-B0D3-85F7-9D68-46A24F266B13}" type="slidenum">
              <a:rPr lang="en-in" cap="none" smtClean="0"/>
              <a:t>2</a:t>
            </a:fld>
            <a:endParaRPr lang="en-in" cap="none"/>
          </a:p>
        </p:txBody>
      </p:sp>
    </p:spTree>
    <p:extLst>
      <p:ext uri="{BB962C8B-B14F-4D97-AF65-F5344CB8AC3E}">
        <p14:creationId xmlns:p14="http://schemas.microsoft.com/office/powerpoint/2010/main" val="1229134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lang="en-us"/>
            </a:pPr>
            <a:fld id="{46F7E835-7BAB-A21E-E54F-8D4BA60113D8}" type="datetime1">
              <a:rPr lang="en-in" cap="none" smtClean="0"/>
              <a:t>11/03/25</a:t>
            </a:fld>
            <a:endParaRPr lang="en-in" cap="none"/>
          </a:p>
        </p:txBody>
      </p:sp>
      <p:sp>
        <p:nvSpPr>
          <p:cNvPr id="5" name="Slide Number Placeholder 4"/>
          <p:cNvSpPr>
            <a:spLocks noGrp="1"/>
          </p:cNvSpPr>
          <p:nvPr>
            <p:ph type="sldNum" sz="quarter" idx="12"/>
          </p:nvPr>
        </p:nvSpPr>
        <p:spPr/>
        <p:txBody>
          <a:bodyPr/>
          <a:lstStyle/>
          <a:p>
            <a:pPr>
              <a:defRPr lang="en-us"/>
            </a:pPr>
            <a:fld id="{3ED001FE-B0D3-85F7-9D68-46A24F266B13}" type="slidenum">
              <a:rPr lang="en-in" cap="none" smtClean="0"/>
              <a:t>3</a:t>
            </a:fld>
            <a:endParaRPr lang="en-in" cap="none"/>
          </a:p>
        </p:txBody>
      </p:sp>
    </p:spTree>
    <p:extLst>
      <p:ext uri="{BB962C8B-B14F-4D97-AF65-F5344CB8AC3E}">
        <p14:creationId xmlns:p14="http://schemas.microsoft.com/office/powerpoint/2010/main" val="3359243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lang="en-us"/>
            </a:pPr>
            <a:fld id="{46F7E835-7BAB-A21E-E54F-8D4BA60113D8}" type="datetime1">
              <a:rPr lang="en-in" cap="none" smtClean="0"/>
              <a:t>11/03/25</a:t>
            </a:fld>
            <a:endParaRPr lang="en-in" cap="none"/>
          </a:p>
        </p:txBody>
      </p:sp>
      <p:sp>
        <p:nvSpPr>
          <p:cNvPr id="5" name="Slide Number Placeholder 4"/>
          <p:cNvSpPr>
            <a:spLocks noGrp="1"/>
          </p:cNvSpPr>
          <p:nvPr>
            <p:ph type="sldNum" sz="quarter" idx="12"/>
          </p:nvPr>
        </p:nvSpPr>
        <p:spPr/>
        <p:txBody>
          <a:bodyPr/>
          <a:lstStyle/>
          <a:p>
            <a:pPr>
              <a:defRPr lang="en-us"/>
            </a:pPr>
            <a:fld id="{3ED001FE-B0D3-85F7-9D68-46A24F266B13}" type="slidenum">
              <a:rPr lang="en-in" cap="none" smtClean="0"/>
              <a:t>4</a:t>
            </a:fld>
            <a:endParaRPr lang="en-in" cap="none"/>
          </a:p>
        </p:txBody>
      </p:sp>
    </p:spTree>
    <p:extLst>
      <p:ext uri="{BB962C8B-B14F-4D97-AF65-F5344CB8AC3E}">
        <p14:creationId xmlns:p14="http://schemas.microsoft.com/office/powerpoint/2010/main" val="4231074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pPr>
              <a:defRPr lang="en-us"/>
            </a:pPr>
            <a:fld id="{46F7E835-7BAB-A21E-E54F-8D4BA60113D8}" type="datetime1">
              <a:rPr lang="en-in" cap="none" smtClean="0"/>
              <a:t>11/03/25</a:t>
            </a:fld>
            <a:endParaRPr lang="en-in" cap="none"/>
          </a:p>
        </p:txBody>
      </p:sp>
      <p:sp>
        <p:nvSpPr>
          <p:cNvPr id="5" name="Slide Number Placeholder 4"/>
          <p:cNvSpPr>
            <a:spLocks noGrp="1"/>
          </p:cNvSpPr>
          <p:nvPr>
            <p:ph type="sldNum" sz="quarter" idx="12"/>
          </p:nvPr>
        </p:nvSpPr>
        <p:spPr/>
        <p:txBody>
          <a:bodyPr/>
          <a:lstStyle/>
          <a:p>
            <a:pPr>
              <a:defRPr lang="en-us"/>
            </a:pPr>
            <a:fld id="{3ED001FE-B0D3-85F7-9D68-46A24F266B13}" type="slidenum">
              <a:rPr lang="en-in" cap="none" smtClean="0"/>
              <a:t>18</a:t>
            </a:fld>
            <a:endParaRPr lang="en-in" cap="none"/>
          </a:p>
        </p:txBody>
      </p:sp>
    </p:spTree>
    <p:extLst>
      <p:ext uri="{BB962C8B-B14F-4D97-AF65-F5344CB8AC3E}">
        <p14:creationId xmlns:p14="http://schemas.microsoft.com/office/powerpoint/2010/main" val="1825358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p:cNvSpPr>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CwAAAA0AAAAAAAAAAAAAAABgRQAAZw8AAAAAAAAAAAAAAAAAAAEAAABQAAAAAAAAAAAA4D8AAAAAAADgPwAAAAAAAOA/AAAAAAAA4D8AAAAAAADgPwAAAAAAAOA/AAAAAAAA4D8AAAAAAADgPwAAAAAAAOA/AAAAAAAA4D8CAAAAjAAAAAEAAAAAAAAAzAAADf///wgAAAAAAAAAAAAAAAAAAAAAAAAAAAAAAAAAAAAAeAAAAAEAAABAAAAAAAAAAAAAAABaAAAAAAAAAAAAAAAAAAAAAAAAAAAAAAAAAAAAAAAAAAAAAAAAAAAAAAAAAAAAAAAAAAAAAAAAAAAAAAAAAAAAAAAAAAAAAAAAAAAAFAAAADwAAAABAAAAAAAAAMwAAA0PAAAAAQAAACMAAAAjAAAAIwAAAB4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IVZqQ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zAAABv///wEAAAAAAAAAAAAAAAAAAAAAAAAAAAAAAAAAAAAAAAAAAMwAAAZ/f38A3d3dA8zMzADAwP8Af39/AAAAAAAAAAAAAAAAAAAAAAAAAAAAIQAAABgAAAAUAAAAoAUAALoOAABgRQAAZw8AABAAAAAmAAAACAAAAP//////////"/>
              </a:ext>
            </a:extLst>
          </p:cNvSpPr>
          <p:nvPr/>
        </p:nvSpPr>
        <p:spPr>
          <a:xfrm>
            <a:off x="914400" y="2393950"/>
            <a:ext cx="10363200" cy="109855"/>
          </a:xfrm>
          <a:custGeom>
            <a:avLst/>
            <a:gdLst/>
            <a:ahLst/>
            <a:cxnLst/>
            <a:rect l="0" t="0" r="10363200" b="109855"/>
            <a:pathLst>
              <a:path w="10363200" h="109855" stroke="0">
                <a:moveTo>
                  <a:pt x="0" y="0"/>
                </a:moveTo>
                <a:lnTo>
                  <a:pt x="6404458" y="0"/>
                </a:lnTo>
                <a:lnTo>
                  <a:pt x="6404458" y="109855"/>
                </a:lnTo>
                <a:lnTo>
                  <a:pt x="0" y="109855"/>
                </a:lnTo>
                <a:lnTo>
                  <a:pt x="0" y="0"/>
                </a:lnTo>
                <a:close/>
              </a:path>
              <a:path w="10363200" h="109855">
                <a:moveTo>
                  <a:pt x="0" y="0"/>
                </a:moveTo>
                <a:lnTo>
                  <a:pt x="10363200" y="0"/>
                </a:lnTo>
              </a:path>
            </a:pathLst>
          </a:custGeom>
          <a:solidFill>
            <a:schemeClr val="accent2"/>
          </a:solidFill>
          <a:ln w="9525" cap="flat" cmpd="sng" algn="ctr">
            <a:solidFill>
              <a:schemeClr val="accent2"/>
            </a:solidFill>
            <a:prstDash val="solid"/>
            <a:headEnd type="none"/>
            <a:tailEnd type="none"/>
          </a:ln>
          <a:effectLst/>
        </p:spPr>
        <p:txBody>
          <a:bodyPr vert="horz" wrap="square" lIns="0" tIns="0" rIns="11277600" bIns="2503805" numCol="1" spcCol="215900" anchor="t"/>
          <a:lstStyle/>
          <a:p>
            <a:pPr>
              <a:defRPr lang="en-us"/>
            </a:pPr>
            <a:endParaRPr lang="en-in" cap="none"/>
          </a:p>
        </p:txBody>
      </p:sp>
      <p:sp>
        <p:nvSpPr>
          <p:cNvPr id="3" name="Rectangle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C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UAABgGAABgRQAAiA4AABAAAAAmAAAACAAAAAGAAAAAAAAA"/>
              </a:ext>
            </a:extLst>
          </p:cNvSpPr>
          <p:nvPr>
            <p:ph type="ctrTitle"/>
          </p:nvPr>
        </p:nvSpPr>
        <p:spPr>
          <a:xfrm>
            <a:off x="914400" y="990600"/>
            <a:ext cx="10363200" cy="1371600"/>
          </a:xfrm>
        </p:spPr>
        <p:txBody>
          <a:bodyPr/>
          <a:lstStyle>
            <a:lvl1pPr>
              <a:defRPr lang="en-us" sz="40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4" name="Rectangle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4AsAABgVAABgRQAA8B4AABAAAAAmAAAACAAAAAGAAAAAAAAA"/>
              </a:ext>
            </a:extLst>
          </p:cNvSpPr>
          <p:nvPr>
            <p:ph type="subTitle" idx="1"/>
          </p:nvPr>
        </p:nvSpPr>
        <p:spPr>
          <a:xfrm>
            <a:off x="1930400" y="3429000"/>
            <a:ext cx="9347200" cy="1600200"/>
          </a:xfrm>
        </p:spPr>
        <p:txBody>
          <a:bodyPr/>
          <a:lstStyle>
            <a:lvl1pPr marL="0" indent="0">
              <a:buNone/>
              <a:defRPr lang="en-us" sz="28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subtitle style</a:t>
            </a:r>
          </a:p>
        </p:txBody>
      </p:sp>
      <p:sp>
        <p:nvSpPr>
          <p:cNvPr id="5" name="Date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UAAHAmAABAFQAAQCkAABAAAAAmAAAACAAAAAEAAAAAAAAA"/>
              </a:ext>
            </a:extLst>
          </p:cNvSpPr>
          <p:nvPr>
            <p:ph type="dt" sz="half" idx="10"/>
          </p:nvPr>
        </p:nvSpPr>
        <p:spPr>
          <a:xfrm>
            <a:off x="914400" y="6248400"/>
            <a:ext cx="2540000" cy="457200"/>
          </a:xfrm>
        </p:spPr>
        <p:txBody>
          <a:bodyPr/>
          <a:lstStyle/>
          <a:p>
            <a:pPr>
              <a:defRPr lang="en-us"/>
            </a:pPr>
            <a:r>
              <a:t>Zeroth Review</a:t>
            </a:r>
          </a:p>
        </p:txBody>
      </p:sp>
      <p:sp>
        <p:nvSpPr>
          <p:cNvPr id="6" name="Footer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kAAHAmAABgMQAAQCkAABAAAAAmAAAACAAAAAEAAAAAAAAA"/>
              </a:ext>
            </a:extLst>
          </p:cNvSpPr>
          <p:nvPr>
            <p:ph type="ftr" sz="quarter" idx="11"/>
          </p:nvPr>
        </p:nvSpPr>
        <p:spPr>
          <a:xfrm>
            <a:off x="4165600" y="6248400"/>
            <a:ext cx="3860800" cy="457200"/>
          </a:xfrm>
        </p:spPr>
        <p:txBody>
          <a:bodyPr/>
          <a:lstStyle/>
          <a:p>
            <a:pPr>
              <a:defRPr lang="en-us"/>
            </a:pPr>
            <a:r>
              <a:t>Department of Computer Science and Engineering</a:t>
            </a:r>
          </a:p>
        </p:txBody>
      </p:sp>
      <p:sp>
        <p:nvSpPr>
          <p:cNvPr id="7" name="Slide Numb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DUAAHAmAABgRQAAQCkAABAAAAAmAAAACAAAAAEAAAAAAAAA"/>
              </a:ext>
            </a:extLst>
          </p:cNvSpPr>
          <p:nvPr>
            <p:ph type="sldNum" sz="quarter" idx="12"/>
          </p:nvPr>
        </p:nvSpPr>
        <p:spPr>
          <a:xfrm>
            <a:off x="8737600" y="6248400"/>
            <a:ext cx="2540000" cy="457200"/>
          </a:xfrm>
        </p:spPr>
        <p:txBody>
          <a:bodyPr/>
          <a:lstStyle/>
          <a:p>
            <a:pPr>
              <a:defRPr lang="en-us"/>
            </a:pPr>
            <a:fld id="{7C7D60E9-A791-2896-DFC5-51C32E8B2904}" type="slidenum">
              <a:t>‹#›</a:t>
            </a:fld>
            <a:endParaRPr/>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C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twQAAOABAABXRgAAWwkAABAAAAAmAAAACAAAAAAAAAAAAAAA"/>
              </a:ext>
            </a:extLst>
          </p:cNvSpPr>
          <p:nvPr>
            <p:ph type="title"/>
          </p:nvPr>
        </p:nvSpPr>
        <p:spPr/>
        <p:txBody>
          <a:bodyPr/>
          <a:lstStyle/>
          <a:p>
            <a:pPr>
              <a:defRPr lang="en-us"/>
            </a:pPr>
            <a:r>
              <a:t>Click to edit Master title style</a:t>
            </a:r>
          </a:p>
        </p:txBody>
      </p:sp>
      <p:sp>
        <p:nvSpPr>
          <p:cNvPr id="3" name="Vertical 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Q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pgQAAMgKAABGRgAACCUAABAAAAAmAAAACAAAAAIAAAAAAAAA"/>
              </a:ext>
            </a:extLst>
          </p:cNvSpPr>
          <p:nvPr>
            <p:ph idx="1"/>
          </p:nvPr>
        </p:nvSpPr>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Rectangle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UAAGsmAABAFQAAWSkAABAAAAAmAAAACAAAAAAAAACAHwAA"/>
              </a:ext>
            </a:extLst>
          </p:cNvSpPr>
          <p:nvPr>
            <p:ph type="dt" sz="half" idx="10"/>
          </p:nvPr>
        </p:nvSpPr>
        <p:spPr>
          <a:ln>
            <a:noFill/>
          </a:ln>
        </p:spPr>
        <p:txBody>
          <a:bodyPr/>
          <a:lstStyle/>
          <a:p>
            <a:pPr>
              <a:defRPr lang="en-us"/>
            </a:pPr>
            <a:r>
              <a:t>Zeroth Review</a:t>
            </a:r>
          </a:p>
        </p:txBody>
      </p:sp>
      <p:sp>
        <p:nvSpPr>
          <p:cNvPr id="5" name="Rectangle 7"/>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kAAGsmAABgMQAAWSkAABAAAAAmAAAACAAAAAAAAACAHwAA"/>
              </a:ext>
            </a:extLst>
          </p:cNvSpPr>
          <p:nvPr>
            <p:ph type="ftr" sz="quarter" idx="11"/>
          </p:nvPr>
        </p:nvSpPr>
        <p:spPr>
          <a:ln>
            <a:noFill/>
          </a:ln>
        </p:spPr>
        <p:txBody>
          <a:bodyPr/>
          <a:lstStyle/>
          <a:p>
            <a:pPr>
              <a:defRPr lang="en-us"/>
            </a:pPr>
            <a:r>
              <a:t>Department of Computer Science and Engineering</a:t>
            </a:r>
          </a:p>
        </p:txBody>
      </p:sp>
      <p:sp>
        <p:nvSpPr>
          <p:cNvPr id="6" name="Rectangle 8"/>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DUAAGsmAAAARgAAWSkAABAAAAAmAAAACAAAAAAAAACAHwAA"/>
              </a:ext>
            </a:extLst>
          </p:cNvSpPr>
          <p:nvPr>
            <p:ph type="sldNum" sz="quarter" idx="12"/>
          </p:nvPr>
        </p:nvSpPr>
        <p:spPr>
          <a:ln>
            <a:noFill/>
          </a:ln>
        </p:spPr>
        <p:txBody>
          <a:bodyPr/>
          <a:lstStyle/>
          <a:p>
            <a:pPr>
              <a:defRPr lang="en-us"/>
            </a:pPr>
            <a:fld id="{39F4306E-20D4-A1C6-9A4C-D6937E026C83}" type="slidenum">
              <a:t>‹#›</a:t>
            </a:fld>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CAAAAAQ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6zUAAOABAABXRgAACCUAABAAAAAmAAAACAAAAAMAAAAAAAAA"/>
              </a:ext>
            </a:extLst>
          </p:cNvSpPr>
          <p:nvPr>
            <p:ph type="title"/>
          </p:nvPr>
        </p:nvSpPr>
        <p:spPr>
          <a:xfrm>
            <a:off x="8764905" y="304800"/>
            <a:ext cx="2669540" cy="5715000"/>
          </a:xfrm>
        </p:spPr>
        <p:txBody>
          <a:bodyPr vert="vert" wrap="square" lIns="91440" tIns="45720" rIns="91440" bIns="45720" numCol="1" spcCol="215900" anchor="b">
            <a:prstTxWarp prst="textNoShape">
              <a:avLst/>
            </a:prstTxWarp>
          </a:bodyPr>
          <a:lstStyle/>
          <a:p>
            <a:pPr>
              <a:defRPr lang="en-us"/>
            </a:pPr>
            <a:r>
              <a:t>Click to edit Master title style</a:t>
            </a:r>
          </a:p>
        </p:txBody>
      </p:sp>
      <p:sp>
        <p:nvSpPr>
          <p:cNvPr id="3" name="Vertical 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Q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pgQAAOABAACrNAAACCUAABAAAAAmAAAACAAAAAMAAAAAAAAA"/>
              </a:ext>
            </a:extLst>
          </p:cNvSpPr>
          <p:nvPr>
            <p:ph idx="1"/>
          </p:nvPr>
        </p:nvSpPr>
        <p:spPr>
          <a:xfrm>
            <a:off x="755650" y="304800"/>
            <a:ext cx="7806055" cy="5715000"/>
          </a:xfrm>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Rectangle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UAAGsmAABAFQAAWSkAABAAAAAmAAAACAAAAAAAAACAHwAA"/>
              </a:ext>
            </a:extLst>
          </p:cNvSpPr>
          <p:nvPr>
            <p:ph type="dt" sz="half" idx="10"/>
          </p:nvPr>
        </p:nvSpPr>
        <p:spPr>
          <a:ln>
            <a:noFill/>
          </a:ln>
        </p:spPr>
        <p:txBody>
          <a:bodyPr/>
          <a:lstStyle/>
          <a:p>
            <a:pPr>
              <a:defRPr lang="en-us"/>
            </a:pPr>
            <a:r>
              <a:t>Zeroth Review</a:t>
            </a:r>
          </a:p>
        </p:txBody>
      </p:sp>
      <p:sp>
        <p:nvSpPr>
          <p:cNvPr id="5" name="Rectangle 7"/>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kAAGsmAABgMQAAWSkAABAAAAAmAAAACAAAAAAAAACAHwAA"/>
              </a:ext>
            </a:extLst>
          </p:cNvSpPr>
          <p:nvPr>
            <p:ph type="ftr" sz="quarter" idx="11"/>
          </p:nvPr>
        </p:nvSpPr>
        <p:spPr>
          <a:ln>
            <a:noFill/>
          </a:ln>
        </p:spPr>
        <p:txBody>
          <a:bodyPr/>
          <a:lstStyle/>
          <a:p>
            <a:pPr>
              <a:defRPr lang="en-us"/>
            </a:pPr>
            <a:r>
              <a:t>Department of Computer Science and Engineering</a:t>
            </a:r>
          </a:p>
        </p:txBody>
      </p:sp>
      <p:sp>
        <p:nvSpPr>
          <p:cNvPr id="6" name="Rectangle 8"/>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DUAAGsmAAAARgAAWSkAABAAAAAmAAAACAAAAAAAAACAHwAA"/>
              </a:ext>
            </a:extLst>
          </p:cNvSpPr>
          <p:nvPr>
            <p:ph type="sldNum" sz="quarter" idx="12"/>
          </p:nvPr>
        </p:nvSpPr>
        <p:spPr>
          <a:ln>
            <a:noFill/>
          </a:ln>
        </p:spPr>
        <p:txBody>
          <a:bodyPr/>
          <a:lstStyle/>
          <a:p>
            <a:pPr>
              <a:defRPr lang="en-us"/>
            </a:pPr>
            <a:fld id="{56496811-5FBB-1C9E-F5F1-A9CB26BF03FC}" type="slidenum">
              <a:t>‹#›</a:t>
            </a:fld>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C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twQAAOABAABXRgAAWwkAABAAAAAmAAAAC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pgQAAMgKAABGRgAACCUAABAAAAAmAAAACAAAAAAAAAAAAAAA"/>
              </a:ext>
            </a:extLst>
          </p:cNvSpPr>
          <p:nvPr>
            <p:ph idx="1"/>
          </p:nvPr>
        </p:nvSpPr>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Rectangle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UAAGsmAABAFQAAWSkAABAAAAAmAAAACAAAAAAAAACAHwAA"/>
              </a:ext>
            </a:extLst>
          </p:cNvSpPr>
          <p:nvPr>
            <p:ph type="dt" sz="half" idx="10"/>
          </p:nvPr>
        </p:nvSpPr>
        <p:spPr>
          <a:ln>
            <a:noFill/>
          </a:ln>
        </p:spPr>
        <p:txBody>
          <a:bodyPr/>
          <a:lstStyle/>
          <a:p>
            <a:pPr>
              <a:defRPr lang="en-us"/>
            </a:pPr>
            <a:r>
              <a:t>Zeroth Review</a:t>
            </a:r>
          </a:p>
        </p:txBody>
      </p:sp>
      <p:sp>
        <p:nvSpPr>
          <p:cNvPr id="5" name="Rectangle 7"/>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kAAGsmAABgMQAAWSkAABAAAAAmAAAACAAAAAAAAACAHwAA"/>
              </a:ext>
            </a:extLst>
          </p:cNvSpPr>
          <p:nvPr>
            <p:ph type="ftr" sz="quarter" idx="11"/>
          </p:nvPr>
        </p:nvSpPr>
        <p:spPr>
          <a:ln>
            <a:noFill/>
          </a:ln>
        </p:spPr>
        <p:txBody>
          <a:bodyPr/>
          <a:lstStyle/>
          <a:p>
            <a:pPr>
              <a:defRPr lang="en-us"/>
            </a:pPr>
            <a:r>
              <a:t>Department of Computer Science and Engineering</a:t>
            </a:r>
          </a:p>
        </p:txBody>
      </p:sp>
      <p:sp>
        <p:nvSpPr>
          <p:cNvPr id="6" name="Rectangle 8"/>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DUAAGsmAAAARgAAWSkAABAAAAAmAAAACAAAAAAAAACAHwAA"/>
              </a:ext>
            </a:extLst>
          </p:cNvSpPr>
          <p:nvPr>
            <p:ph type="sldNum" sz="quarter" idx="12"/>
          </p:nvPr>
        </p:nvSpPr>
        <p:spPr>
          <a:ln>
            <a:noFill/>
          </a:ln>
        </p:spPr>
        <p:txBody>
          <a:bodyPr/>
          <a:lstStyle/>
          <a:p>
            <a:pPr>
              <a:defRPr lang="en-us"/>
            </a:pPr>
            <a:fld id="{782A62C0-8E95-7F94-DB92-78C12CDC2D2D}" type="slidenum">
              <a:t>‹#›</a:t>
            </a:fld>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7QUAABwbAACtRQAAfSMAABAAAAAmAAAACAAAAIGAAAAAAAAA"/>
              </a:ext>
            </a:extLst>
          </p:cNvSpPr>
          <p:nvPr>
            <p:ph type="title"/>
          </p:nvPr>
        </p:nvSpPr>
        <p:spPr>
          <a:xfrm>
            <a:off x="963295" y="4406900"/>
            <a:ext cx="10363200" cy="1362075"/>
          </a:xfrm>
        </p:spPr>
        <p:txBody>
          <a:bodyPr vert="horz" wrap="square" lIns="91440" tIns="45720" rIns="91440" bIns="45720" numCol="1" spcCol="215900" anchor="t">
            <a:prstTxWarp prst="textNoShape">
              <a:avLst/>
            </a:prstTxWarp>
          </a:bodyPr>
          <a:lstStyle>
            <a:lvl1pPr algn="l">
              <a:defRPr lang="en-us" sz="4000" b="1" cap="all"/>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C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7QUAAOIRAACtRQAAHBsAABAAAAAmAAAACAAAAIGAAAAAAAAA"/>
              </a:ext>
            </a:extLst>
          </p:cNvSpPr>
          <p:nvPr>
            <p:ph idx="1"/>
          </p:nvPr>
        </p:nvSpPr>
        <p:spPr>
          <a:xfrm>
            <a:off x="963295" y="2907030"/>
            <a:ext cx="10363200" cy="1499870"/>
          </a:xfrm>
        </p:spPr>
        <p:txBody>
          <a:bodyPr vert="horz" wrap="square" lIns="91440" tIns="45720" rIns="91440" bIns="45720" numCol="1" spcCol="215900" anchor="b">
            <a:prstTxWarp prst="textNoShape">
              <a:avLst/>
            </a:prstTxWarp>
          </a:bodyPr>
          <a:lstStyle>
            <a:lvl1pPr marL="0" indent="0">
              <a:buNone/>
              <a:defRPr lang="en-us" sz="2000" cap="none"/>
            </a:lvl1pPr>
            <a:lvl2pPr marL="457200" indent="0">
              <a:buNone/>
              <a:defRPr lang="en-us" sz="1800" cap="none"/>
            </a:lvl2pPr>
            <a:lvl3pPr marL="914400" indent="0">
              <a:buNone/>
              <a:defRPr lang="en-us" sz="1600" cap="none"/>
            </a:lvl3pPr>
            <a:lvl4pPr marL="1371600" indent="0">
              <a:buNone/>
              <a:defRPr lang="en-us" sz="1400" cap="none"/>
            </a:lvl4pPr>
            <a:lvl5pPr marL="1828800" indent="0">
              <a:buNone/>
              <a:defRPr lang="en-us" sz="1400" cap="none"/>
            </a:lvl5pPr>
            <a:lvl6pPr marL="2286000" indent="0">
              <a:buNone/>
              <a:defRPr lang="en-us" sz="1400" cap="none"/>
            </a:lvl6pPr>
            <a:lvl7pPr marL="2743200" indent="0">
              <a:buNone/>
              <a:defRPr lang="en-us" sz="1400" cap="none"/>
            </a:lvl7pPr>
            <a:lvl8pPr marL="3200400" indent="0">
              <a:buNone/>
              <a:defRPr lang="en-us" sz="1400" cap="none"/>
            </a:lvl8pPr>
            <a:lvl9pPr marL="3657600" indent="0">
              <a:buNone/>
              <a:defRPr lang="en-us" sz="1400" cap="none"/>
            </a:lvl9pPr>
          </a:lstStyle>
          <a:p>
            <a:pPr>
              <a:defRPr lang="en-us"/>
            </a:pPr>
            <a:r>
              <a:t>Click to edit Master text styles</a:t>
            </a:r>
          </a:p>
        </p:txBody>
      </p:sp>
      <p:sp>
        <p:nvSpPr>
          <p:cNvPr id="4" name="Rectangle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UAAGsmAABAFQAAWSkAABAAAAAmAAAACAAAAAAAAACAHwAA"/>
              </a:ext>
            </a:extLst>
          </p:cNvSpPr>
          <p:nvPr>
            <p:ph type="dt" sz="half" idx="10"/>
          </p:nvPr>
        </p:nvSpPr>
        <p:spPr>
          <a:ln>
            <a:noFill/>
          </a:ln>
        </p:spPr>
        <p:txBody>
          <a:bodyPr/>
          <a:lstStyle/>
          <a:p>
            <a:pPr>
              <a:defRPr lang="en-us"/>
            </a:pPr>
            <a:r>
              <a:t>Zeroth Review</a:t>
            </a:r>
          </a:p>
        </p:txBody>
      </p:sp>
      <p:sp>
        <p:nvSpPr>
          <p:cNvPr id="5" name="Rectangle 7"/>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GUgVmk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kAAGsmAABgMQAAWSkAABAAAAAmAAAACAAAAAAAAACAHwAA"/>
              </a:ext>
            </a:extLst>
          </p:cNvSpPr>
          <p:nvPr>
            <p:ph type="ftr" sz="quarter" idx="11"/>
          </p:nvPr>
        </p:nvSpPr>
        <p:spPr>
          <a:ln>
            <a:noFill/>
          </a:ln>
        </p:spPr>
        <p:txBody>
          <a:bodyPr/>
          <a:lstStyle/>
          <a:p>
            <a:pPr>
              <a:defRPr lang="en-us"/>
            </a:pPr>
            <a:r>
              <a:t>Department of Computer Science and Engineering</a:t>
            </a:r>
          </a:p>
        </p:txBody>
      </p:sp>
      <p:sp>
        <p:nvSpPr>
          <p:cNvPr id="6" name="Rectangle 8"/>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DUAAGsmAAAARgAAWSkAABAAAAAmAAAACAAAAAAAAACAHwAA"/>
              </a:ext>
            </a:extLst>
          </p:cNvSpPr>
          <p:nvPr>
            <p:ph type="sldNum" sz="quarter" idx="12"/>
          </p:nvPr>
        </p:nvSpPr>
        <p:spPr>
          <a:ln>
            <a:noFill/>
          </a:ln>
        </p:spPr>
        <p:txBody>
          <a:bodyPr/>
          <a:lstStyle/>
          <a:p>
            <a:pPr>
              <a:defRPr lang="en-us"/>
            </a:pPr>
            <a:fld id="{2192B49B-D5CC-C742-822A-2317FA647476}" type="slidenum">
              <a:t>‹#›</a:t>
            </a:fld>
            <a:endParaRPr/>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C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twQAAOABAABXRgAAWwkAABAAAAAmAAAAC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pgQAAMgKAADWJAAACCUAABAAAAAmAAAACAAAAAGAAAAAAAAA"/>
              </a:ext>
            </a:extLst>
          </p:cNvSpPr>
          <p:nvPr>
            <p:ph idx="1"/>
          </p:nvPr>
        </p:nvSpPr>
        <p:spPr>
          <a:xfrm>
            <a:off x="755650" y="1752600"/>
            <a:ext cx="5232400" cy="4267200"/>
          </a:xfrm>
        </p:spPr>
        <p:txBody>
          <a:bodyPr/>
          <a:lstStyle>
            <a:lvl1pPr>
              <a:defRPr lang="en-us" sz="2800" cap="none"/>
            </a:lvl1pPr>
            <a:lvl2pPr>
              <a:defRPr lang="en-us" sz="2400" cap="none"/>
            </a:lvl2pPr>
            <a:lvl3pPr>
              <a:defRPr lang="en-us" sz="2000" cap="none"/>
            </a:lvl3pPr>
            <a:lvl4pPr>
              <a:defRPr lang="en-us" sz="1800" cap="none"/>
            </a:lvl4pPr>
            <a:lvl5pPr>
              <a:defRPr lang="en-us" sz="1800" cap="none"/>
            </a:lvl5pPr>
            <a:lvl6pPr>
              <a:defRPr lang="en-us" sz="1800" cap="none"/>
            </a:lvl6pPr>
            <a:lvl7pPr>
              <a:defRPr lang="en-us" sz="1800" cap="none"/>
            </a:lvl7pPr>
            <a:lvl8pPr>
              <a:defRPr lang="en-us" sz="1800" cap="none"/>
            </a:lvl8pPr>
            <a:lvl9pPr>
              <a:defRPr lang="en-us" sz="18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Conten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FiYAAMgKAABGRgAACCUAABAAAAAmAAAACAAAAAGAAAAAAAAA"/>
              </a:ext>
            </a:extLst>
          </p:cNvSpPr>
          <p:nvPr>
            <p:ph idx="2"/>
          </p:nvPr>
        </p:nvSpPr>
        <p:spPr>
          <a:xfrm>
            <a:off x="6191250" y="1752600"/>
            <a:ext cx="5232400" cy="4267200"/>
          </a:xfrm>
        </p:spPr>
        <p:txBody>
          <a:bodyPr/>
          <a:lstStyle>
            <a:lvl1pPr>
              <a:defRPr lang="en-us" sz="2800" cap="none"/>
            </a:lvl1pPr>
            <a:lvl2pPr>
              <a:defRPr lang="en-us" sz="2400" cap="none"/>
            </a:lvl2pPr>
            <a:lvl3pPr>
              <a:defRPr lang="en-us" sz="2000" cap="none"/>
            </a:lvl3pPr>
            <a:lvl4pPr>
              <a:defRPr lang="en-us" sz="1800" cap="none"/>
            </a:lvl4pPr>
            <a:lvl5pPr>
              <a:defRPr lang="en-us" sz="1800" cap="none"/>
            </a:lvl5pPr>
            <a:lvl6pPr>
              <a:defRPr lang="en-us" sz="1800" cap="none"/>
            </a:lvl6pPr>
            <a:lvl7pPr>
              <a:defRPr lang="en-us" sz="1800" cap="none"/>
            </a:lvl7pPr>
            <a:lvl8pPr>
              <a:defRPr lang="en-us" sz="1800" cap="none"/>
            </a:lvl8pPr>
            <a:lvl9pPr>
              <a:defRPr lang="en-us" sz="18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Rectangle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KxqVgc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UAAGsmAABAFQAAWSkAABAAAAAmAAAACAAAAAAAAACAHwAA"/>
              </a:ext>
            </a:extLst>
          </p:cNvSpPr>
          <p:nvPr>
            <p:ph type="dt" sz="half" idx="10"/>
          </p:nvPr>
        </p:nvSpPr>
        <p:spPr>
          <a:ln>
            <a:noFill/>
          </a:ln>
        </p:spPr>
        <p:txBody>
          <a:bodyPr/>
          <a:lstStyle/>
          <a:p>
            <a:pPr>
              <a:defRPr lang="en-us"/>
            </a:pPr>
            <a:r>
              <a:t>Zeroth Review</a:t>
            </a:r>
          </a:p>
        </p:txBody>
      </p:sp>
      <p:sp>
        <p:nvSpPr>
          <p:cNvPr id="6" name="Rectangle 7"/>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kAAGsmAABgMQAAWSkAABAAAAAmAAAACAAAAAAAAACAHwAA"/>
              </a:ext>
            </a:extLst>
          </p:cNvSpPr>
          <p:nvPr>
            <p:ph type="ftr" sz="quarter" idx="11"/>
          </p:nvPr>
        </p:nvSpPr>
        <p:spPr>
          <a:ln>
            <a:noFill/>
          </a:ln>
        </p:spPr>
        <p:txBody>
          <a:bodyPr/>
          <a:lstStyle/>
          <a:p>
            <a:pPr>
              <a:defRPr lang="en-us"/>
            </a:pPr>
            <a:r>
              <a:t>Department of Computer Science and Engineering</a:t>
            </a:r>
          </a:p>
        </p:txBody>
      </p:sp>
      <p:sp>
        <p:nvSpPr>
          <p:cNvPr id="7" name="Rectangle 8"/>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DOZ/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DUAAGsmAAAARgAAWSkAABAAAAAmAAAACAAAAAAAAACAHwAA"/>
              </a:ext>
            </a:extLst>
          </p:cNvSpPr>
          <p:nvPr>
            <p:ph type="sldNum" sz="quarter" idx="12"/>
          </p:nvPr>
        </p:nvSpPr>
        <p:spPr>
          <a:ln>
            <a:noFill/>
          </a:ln>
        </p:spPr>
        <p:txBody>
          <a:bodyPr/>
          <a:lstStyle/>
          <a:p>
            <a:pPr>
              <a:defRPr lang="en-us"/>
            </a:pPr>
            <a:fld id="{0675EB05-4BEB-201D-A5CD-BD48A58353E8}" type="slidenum">
              <a:t>‹#›</a:t>
            </a:fld>
            <a:endParaRPr/>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C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LEBAABARwAAuQgAABAAAAAmAAAACAAAAAEAAAAAAAAA"/>
              </a:ext>
            </a:extLst>
          </p:cNvSpPr>
          <p:nvPr>
            <p:ph type="title"/>
          </p:nvPr>
        </p:nvSpPr>
        <p:spPr>
          <a:xfrm>
            <a:off x="609600" y="274955"/>
            <a:ext cx="10972800" cy="1143000"/>
          </a:xfrm>
        </p:spPr>
        <p:txBody>
          <a:bodyPr/>
          <a:lstStyle/>
          <a:p>
            <a:pPr>
              <a:defRPr lang="en-us"/>
            </a:pPr>
            <a:r>
              <a:t>Click to edit Master title style</a:t>
            </a:r>
          </a:p>
        </p:txBody>
      </p:sp>
      <p:sp>
        <p:nvSpPr>
          <p:cNvPr id="3" name="Tex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C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HIJAADjJAAAYQ0AABAAAAAmAAAACAAAAIGAAAAAAAAA"/>
              </a:ext>
            </a:extLst>
          </p:cNvSpPr>
          <p:nvPr>
            <p:ph idx="1"/>
          </p:nvPr>
        </p:nvSpPr>
        <p:spPr>
          <a:xfrm>
            <a:off x="609600" y="1535430"/>
            <a:ext cx="5386705" cy="639445"/>
          </a:xfrm>
        </p:spPr>
        <p:txBody>
          <a:bodyPr vert="horz" wrap="square" lIns="91440" tIns="45720" rIns="91440" bIns="45720" numCol="1" spcCol="215900" anchor="b">
            <a:prstTxWarp prst="textNoShape">
              <a:avLst/>
            </a:prstTxWarp>
          </a:bodyPr>
          <a:lstStyle>
            <a:lvl1pPr marL="0" indent="0">
              <a:buNone/>
              <a:defRPr lang="en-us" sz="2400" b="1" cap="none"/>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t>Click to edit Master text styles</a:t>
            </a:r>
          </a:p>
        </p:txBody>
      </p:sp>
      <p:sp>
        <p:nvSpPr>
          <p:cNvPr id="4" name="Conten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GENAADjJAAAsCUAABAAAAAmAAAACAAAAAGAAAAAAAAA"/>
              </a:ext>
            </a:extLst>
          </p:cNvSpPr>
          <p:nvPr>
            <p:ph idx="2"/>
          </p:nvPr>
        </p:nvSpPr>
        <p:spPr>
          <a:xfrm>
            <a:off x="609600" y="2174875"/>
            <a:ext cx="5386705" cy="3951605"/>
          </a:xfrm>
        </p:spPr>
        <p:txBody>
          <a:bodyPr/>
          <a:lstStyle>
            <a:lvl1pPr>
              <a:defRPr lang="en-us" sz="2400" cap="none"/>
            </a:lvl1pPr>
            <a:lvl2pPr>
              <a:defRPr lang="en-us" sz="2000" cap="none"/>
            </a:lvl2pPr>
            <a:lvl3pPr>
              <a:defRPr lang="en-us" sz="1800" cap="none"/>
            </a:lvl3pPr>
            <a:lvl4pPr>
              <a:defRPr lang="en-us" sz="1600" cap="none"/>
            </a:lvl4pPr>
            <a:lvl5pPr>
              <a:defRPr lang="en-us" sz="1600" cap="none"/>
            </a:lvl5pPr>
            <a:lvl6pPr>
              <a:defRPr lang="en-us" sz="1600" cap="none"/>
            </a:lvl6pPr>
            <a:lvl7pPr>
              <a:defRPr lang="en-us" sz="1600" cap="none"/>
            </a:lvl7pPr>
            <a:lvl8pPr>
              <a:defRPr lang="en-us" sz="1600" cap="none"/>
            </a:lvl8pPr>
            <a:lvl9pPr>
              <a:defRPr lang="en-us" sz="16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Text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C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SYAAHIJAABARwAAYQ0AABAAAAAmAAAACAAAAIGAAAAAAAAA"/>
              </a:ext>
            </a:extLst>
          </p:cNvSpPr>
          <p:nvPr>
            <p:ph idx="3"/>
          </p:nvPr>
        </p:nvSpPr>
        <p:spPr>
          <a:xfrm>
            <a:off x="6193155" y="1535430"/>
            <a:ext cx="5389245" cy="639445"/>
          </a:xfrm>
        </p:spPr>
        <p:txBody>
          <a:bodyPr vert="horz" wrap="square" lIns="91440" tIns="45720" rIns="91440" bIns="45720" numCol="1" spcCol="215900" anchor="b">
            <a:prstTxWarp prst="textNoShape">
              <a:avLst/>
            </a:prstTxWarp>
          </a:bodyPr>
          <a:lstStyle>
            <a:lvl1pPr marL="0" indent="0">
              <a:buNone/>
              <a:defRPr lang="en-us" sz="2400" b="1" cap="none"/>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t>Click to edit Master text styles</a:t>
            </a:r>
          </a:p>
        </p:txBody>
      </p:sp>
      <p:sp>
        <p:nvSpPr>
          <p:cNvPr id="6" name="Content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GSYAAGENAABARwAAsCUAABAAAAAmAAAACAAAAAGAAAAAAAAA"/>
              </a:ext>
            </a:extLst>
          </p:cNvSpPr>
          <p:nvPr>
            <p:ph idx="4"/>
          </p:nvPr>
        </p:nvSpPr>
        <p:spPr>
          <a:xfrm>
            <a:off x="6193155" y="2174875"/>
            <a:ext cx="5389245" cy="3951605"/>
          </a:xfrm>
        </p:spPr>
        <p:txBody>
          <a:bodyPr/>
          <a:lstStyle>
            <a:lvl1pPr>
              <a:defRPr lang="en-us" sz="2400" cap="none"/>
            </a:lvl1pPr>
            <a:lvl2pPr>
              <a:defRPr lang="en-us" sz="2000" cap="none"/>
            </a:lvl2pPr>
            <a:lvl3pPr>
              <a:defRPr lang="en-us" sz="1800" cap="none"/>
            </a:lvl3pPr>
            <a:lvl4pPr>
              <a:defRPr lang="en-us" sz="1600" cap="none"/>
            </a:lvl4pPr>
            <a:lvl5pPr>
              <a:defRPr lang="en-us" sz="1600" cap="none"/>
            </a:lvl5pPr>
            <a:lvl6pPr>
              <a:defRPr lang="en-us" sz="1600" cap="none"/>
            </a:lvl6pPr>
            <a:lvl7pPr>
              <a:defRPr lang="en-us" sz="1600" cap="none"/>
            </a:lvl7pPr>
            <a:lvl8pPr>
              <a:defRPr lang="en-us" sz="1600" cap="none"/>
            </a:lvl8pPr>
            <a:lvl9pPr>
              <a:defRPr lang="en-us" sz="16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7" name="Rectangle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UAAGsmAABAFQAAWSkAABAAAAAmAAAACAAAAAAAAACAHwAA"/>
              </a:ext>
            </a:extLst>
          </p:cNvSpPr>
          <p:nvPr>
            <p:ph type="dt" sz="half" idx="10"/>
          </p:nvPr>
        </p:nvSpPr>
        <p:spPr>
          <a:ln>
            <a:noFill/>
          </a:ln>
        </p:spPr>
        <p:txBody>
          <a:bodyPr/>
          <a:lstStyle/>
          <a:p>
            <a:pPr>
              <a:defRPr lang="en-us"/>
            </a:pPr>
            <a:r>
              <a:t>Zeroth Review</a:t>
            </a:r>
          </a:p>
        </p:txBody>
      </p:sp>
      <p:sp>
        <p:nvSpPr>
          <p:cNvPr id="8" name="Rectangle 7"/>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kAAGsmAABgMQAAWSkAABAAAAAmAAAACAAAAAAAAACAHwAA"/>
              </a:ext>
            </a:extLst>
          </p:cNvSpPr>
          <p:nvPr>
            <p:ph type="ftr" sz="quarter" idx="11"/>
          </p:nvPr>
        </p:nvSpPr>
        <p:spPr>
          <a:ln>
            <a:noFill/>
          </a:ln>
        </p:spPr>
        <p:txBody>
          <a:bodyPr/>
          <a:lstStyle/>
          <a:p>
            <a:pPr>
              <a:defRPr lang="en-us"/>
            </a:pPr>
            <a:r>
              <a:t>Department of Computer Science and Engineering</a:t>
            </a:r>
          </a:p>
        </p:txBody>
      </p:sp>
      <p:sp>
        <p:nvSpPr>
          <p:cNvPr id="9" name="Rectangle 8"/>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DUAAGsmAAAARgAAWSkAABAAAAAmAAAACAAAAAAAAACAHwAA"/>
              </a:ext>
            </a:extLst>
          </p:cNvSpPr>
          <p:nvPr>
            <p:ph type="sldNum" sz="quarter" idx="12"/>
          </p:nvPr>
        </p:nvSpPr>
        <p:spPr>
          <a:ln>
            <a:noFill/>
          </a:ln>
        </p:spPr>
        <p:txBody>
          <a:bodyPr/>
          <a:lstStyle/>
          <a:p>
            <a:pPr>
              <a:defRPr lang="en-us"/>
            </a:pPr>
            <a:fld id="{2DC2D1FA-B4C0-9727-8E7A-42729F347817}" type="slidenum">
              <a:t>‹#›</a:t>
            </a:fld>
            <a:endParaRPr/>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C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twQAAOABAABXRgAAWwkAABAAAAAmAAAACAAAAAAAAAAAAAAA"/>
              </a:ext>
            </a:extLst>
          </p:cNvSpPr>
          <p:nvPr>
            <p:ph type="title"/>
          </p:nvPr>
        </p:nvSpPr>
        <p:spPr/>
        <p:txBody>
          <a:bodyPr/>
          <a:lstStyle/>
          <a:p>
            <a:pPr>
              <a:defRPr lang="en-us"/>
            </a:pPr>
            <a:r>
              <a:t>Click to edit Master title style</a:t>
            </a:r>
          </a:p>
        </p:txBody>
      </p:sp>
      <p:sp>
        <p:nvSpPr>
          <p:cNvPr id="3" name="Rectangle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UAAGsmAABAFQAAWSkAABAAAAAmAAAACAAAAAAAAACAHwAA"/>
              </a:ext>
            </a:extLst>
          </p:cNvSpPr>
          <p:nvPr>
            <p:ph type="dt" sz="half" idx="10"/>
          </p:nvPr>
        </p:nvSpPr>
        <p:spPr>
          <a:ln>
            <a:noFill/>
          </a:ln>
        </p:spPr>
        <p:txBody>
          <a:bodyPr/>
          <a:lstStyle/>
          <a:p>
            <a:pPr>
              <a:defRPr lang="en-us"/>
            </a:pPr>
            <a:r>
              <a:t>Zeroth Review</a:t>
            </a:r>
          </a:p>
        </p:txBody>
      </p:sp>
      <p:sp>
        <p:nvSpPr>
          <p:cNvPr id="4" name="Rectangle 7"/>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kAAGsmAABgMQAAWSkAABAAAAAmAAAACAAAAAAAAACAHwAA"/>
              </a:ext>
            </a:extLst>
          </p:cNvSpPr>
          <p:nvPr>
            <p:ph type="ftr" sz="quarter" idx="11"/>
          </p:nvPr>
        </p:nvSpPr>
        <p:spPr>
          <a:ln>
            <a:noFill/>
          </a:ln>
        </p:spPr>
        <p:txBody>
          <a:bodyPr/>
          <a:lstStyle/>
          <a:p>
            <a:pPr>
              <a:defRPr lang="en-us"/>
            </a:pPr>
            <a:r>
              <a:t>Department of Computer Science and Engineering</a:t>
            </a:r>
          </a:p>
        </p:txBody>
      </p:sp>
      <p:sp>
        <p:nvSpPr>
          <p:cNvPr id="5" name="Rectangle 8"/>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DUAAGsmAAAARgAAWSkAABAAAAAmAAAACAAAAAAAAACAHwAA"/>
              </a:ext>
            </a:extLst>
          </p:cNvSpPr>
          <p:nvPr>
            <p:ph type="sldNum" sz="quarter" idx="12"/>
          </p:nvPr>
        </p:nvSpPr>
        <p:spPr>
          <a:ln>
            <a:noFill/>
          </a:ln>
        </p:spPr>
        <p:txBody>
          <a:bodyPr/>
          <a:lstStyle/>
          <a:p>
            <a:pPr>
              <a:defRPr lang="en-us"/>
            </a:pPr>
            <a:fld id="{1386DC34-7AFE-D32A-B03E-8C7F927046D9}" type="slidenum">
              <a:t>‹#›</a:t>
            </a:fld>
            <a:endParaRPr/>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UAAGsmAABAFQAAWSkAABAAAAAmAAAACAAAAAAAAACAHwAA"/>
              </a:ext>
            </a:extLst>
          </p:cNvSpPr>
          <p:nvPr>
            <p:ph type="dt" sz="half" idx="10"/>
          </p:nvPr>
        </p:nvSpPr>
        <p:spPr>
          <a:ln>
            <a:noFill/>
          </a:ln>
        </p:spPr>
        <p:txBody>
          <a:bodyPr/>
          <a:lstStyle/>
          <a:p>
            <a:pPr>
              <a:defRPr lang="en-us"/>
            </a:pPr>
            <a:r>
              <a:t>Zeroth Review</a:t>
            </a:r>
          </a:p>
        </p:txBody>
      </p:sp>
      <p:sp>
        <p:nvSpPr>
          <p:cNvPr id="3" name="Rectangle 7"/>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kAAGsmAABgMQAAWSkAABAAAAAmAAAACAAAAAAAAACAHwAA"/>
              </a:ext>
            </a:extLst>
          </p:cNvSpPr>
          <p:nvPr>
            <p:ph type="ftr" sz="quarter" idx="11"/>
          </p:nvPr>
        </p:nvSpPr>
        <p:spPr>
          <a:ln>
            <a:noFill/>
          </a:ln>
        </p:spPr>
        <p:txBody>
          <a:bodyPr/>
          <a:lstStyle/>
          <a:p>
            <a:pPr>
              <a:defRPr lang="en-us"/>
            </a:pPr>
            <a:r>
              <a:t>Department of Computer Science and Engineering</a:t>
            </a:r>
          </a:p>
        </p:txBody>
      </p:sp>
      <p:sp>
        <p:nvSpPr>
          <p:cNvPr id="4" name="Rectangle 8"/>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DUAAGsmAAAARgAAWSkAABAAAAAmAAAACAAAAAAAAACAHwAA"/>
              </a:ext>
            </a:extLst>
          </p:cNvSpPr>
          <p:nvPr>
            <p:ph type="sldNum" sz="quarter" idx="12"/>
          </p:nvPr>
        </p:nvSpPr>
        <p:spPr>
          <a:ln>
            <a:noFill/>
          </a:ln>
        </p:spPr>
        <p:txBody>
          <a:bodyPr/>
          <a:lstStyle/>
          <a:p>
            <a:pPr>
              <a:defRPr lang="en-us"/>
            </a:pPr>
            <a:fld id="{024A51DC-92EF-1FA7-A1F2-64F21FBC5731}" type="slidenum">
              <a:t>‹#›</a:t>
            </a:fld>
            <a:endParaRPr/>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C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K4BAABtHAAA1AgAABAAAAAmAAAACAAAAAGAAAAAAAAA"/>
              </a:ext>
            </a:extLst>
          </p:cNvSpPr>
          <p:nvPr>
            <p:ph type="title"/>
          </p:nvPr>
        </p:nvSpPr>
        <p:spPr>
          <a:xfrm>
            <a:off x="609600" y="273050"/>
            <a:ext cx="4011295" cy="1162050"/>
          </a:xfrm>
        </p:spPr>
        <p:txBody>
          <a:bodyPr/>
          <a:lstStyle>
            <a:lvl1pPr algn="l">
              <a:defRPr lang="en-us" sz="2000" b="1"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x0AAK4BAABARwAAsCUAABAAAAAmAAAACAAAAAGAAAAAAAAA"/>
              </a:ext>
            </a:extLst>
          </p:cNvSpPr>
          <p:nvPr>
            <p:ph idx="1"/>
          </p:nvPr>
        </p:nvSpPr>
        <p:spPr>
          <a:xfrm>
            <a:off x="4766945" y="273050"/>
            <a:ext cx="6815455" cy="5853430"/>
          </a:xfrm>
        </p:spPr>
        <p:txBody>
          <a:bodyPr/>
          <a:lstStyle>
            <a:lvl1pPr>
              <a:defRPr lang="en-us" sz="3200" cap="none"/>
            </a:lvl1pPr>
            <a:lvl2pPr>
              <a:defRPr lang="en-us" sz="2800" cap="none"/>
            </a:lvl2pPr>
            <a:lvl3pPr>
              <a:defRPr lang="en-us" sz="2400" cap="none"/>
            </a:lvl3pPr>
            <a:lvl4pPr>
              <a:defRPr lang="en-us" sz="2000" cap="none"/>
            </a:lvl4pPr>
            <a:lvl5pPr>
              <a:defRPr lang="en-us" sz="2000" cap="none"/>
            </a:lvl5pPr>
            <a:lvl6pPr>
              <a:defRPr lang="en-us" sz="2000" cap="none"/>
            </a:lvl6pPr>
            <a:lvl7pPr>
              <a:defRPr lang="en-us" sz="2000" cap="none"/>
            </a:lvl7pPr>
            <a:lvl8pPr>
              <a:defRPr lang="en-us" sz="2000" cap="none"/>
            </a:lvl8pPr>
            <a:lvl9pPr>
              <a:defRPr lang="en-us" sz="20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Tex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AMAANQIAABtHAAAsCUAABAAAAAmAAAACAAAAAGAAAAAAAAA"/>
              </a:ext>
            </a:extLst>
          </p:cNvSpPr>
          <p:nvPr>
            <p:ph idx="2"/>
          </p:nvPr>
        </p:nvSpPr>
        <p:spPr>
          <a:xfrm>
            <a:off x="609600" y="1435100"/>
            <a:ext cx="4011295" cy="4691380"/>
          </a:xfrm>
        </p:spPr>
        <p:txBody>
          <a:bodyPr/>
          <a:lstStyle>
            <a:lvl1pPr marL="0" indent="0">
              <a:buNone/>
              <a:defRPr lang="en-us" sz="1400" cap="none"/>
            </a:lvl1pPr>
            <a:lvl2pPr marL="457200" indent="0">
              <a:buNone/>
              <a:defRPr lang="en-us" sz="1200" cap="none"/>
            </a:lvl2pPr>
            <a:lvl3pPr marL="914400" indent="0">
              <a:buNone/>
              <a:defRPr lang="en-us" sz="1000" cap="none"/>
            </a:lvl3pPr>
            <a:lvl4pPr marL="1371600" indent="0">
              <a:buNone/>
              <a:defRPr lang="en-us" sz="900" cap="none"/>
            </a:lvl4pPr>
            <a:lvl5pPr marL="1828800" indent="0">
              <a:buNone/>
              <a:defRPr lang="en-us" sz="900" cap="none"/>
            </a:lvl5pPr>
            <a:lvl6pPr marL="2286000" indent="0">
              <a:buNone/>
              <a:defRPr lang="en-us" sz="900" cap="none"/>
            </a:lvl6pPr>
            <a:lvl7pPr marL="2743200" indent="0">
              <a:buNone/>
              <a:defRPr lang="en-us" sz="900" cap="none"/>
            </a:lvl7pPr>
            <a:lvl8pPr marL="3200400" indent="0">
              <a:buNone/>
              <a:defRPr lang="en-us" sz="900" cap="none"/>
            </a:lvl8pPr>
            <a:lvl9pPr marL="3657600" indent="0">
              <a:buNone/>
              <a:defRPr lang="en-us" sz="900" cap="none"/>
            </a:lvl9pPr>
          </a:lstStyle>
          <a:p>
            <a:pPr>
              <a:defRPr lang="en-us"/>
            </a:pPr>
            <a:r>
              <a:t>Click to edit Master text styles</a:t>
            </a:r>
          </a:p>
        </p:txBody>
      </p:sp>
      <p:sp>
        <p:nvSpPr>
          <p:cNvPr id="5" name="Rectangle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UAAGsmAABAFQAAWSkAABAAAAAmAAAACAAAAAAAAACAHwAA"/>
              </a:ext>
            </a:extLst>
          </p:cNvSpPr>
          <p:nvPr>
            <p:ph type="dt" sz="half" idx="10"/>
          </p:nvPr>
        </p:nvSpPr>
        <p:spPr>
          <a:ln>
            <a:noFill/>
          </a:ln>
        </p:spPr>
        <p:txBody>
          <a:bodyPr/>
          <a:lstStyle/>
          <a:p>
            <a:pPr>
              <a:defRPr lang="en-us"/>
            </a:pPr>
            <a:r>
              <a:t>Zeroth Review</a:t>
            </a:r>
          </a:p>
        </p:txBody>
      </p:sp>
      <p:sp>
        <p:nvSpPr>
          <p:cNvPr id="6" name="Rectangle 7"/>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kAAGsmAABgMQAAWSkAABAAAAAmAAAACAAAAAAAAACAHwAA"/>
              </a:ext>
            </a:extLst>
          </p:cNvSpPr>
          <p:nvPr>
            <p:ph type="ftr" sz="quarter" idx="11"/>
          </p:nvPr>
        </p:nvSpPr>
        <p:spPr>
          <a:ln>
            <a:noFill/>
          </a:ln>
        </p:spPr>
        <p:txBody>
          <a:bodyPr/>
          <a:lstStyle/>
          <a:p>
            <a:pPr>
              <a:defRPr lang="en-us"/>
            </a:pPr>
            <a:r>
              <a:t>Department of Computer Science and Engineering</a:t>
            </a:r>
          </a:p>
        </p:txBody>
      </p:sp>
      <p:sp>
        <p:nvSpPr>
          <p:cNvPr id="7" name="Rectangle 8"/>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DUAAGsmAAAARgAAWSkAABAAAAAmAAAACAAAAAAAAACAHwAA"/>
              </a:ext>
            </a:extLst>
          </p:cNvSpPr>
          <p:nvPr>
            <p:ph type="sldNum" sz="quarter" idx="12"/>
          </p:nvPr>
        </p:nvSpPr>
        <p:spPr>
          <a:ln>
            <a:noFill/>
          </a:ln>
        </p:spPr>
        <p:txBody>
          <a:bodyPr/>
          <a:lstStyle/>
          <a:p>
            <a:pPr>
              <a:defRPr lang="en-us"/>
            </a:pPr>
            <a:fld id="{050DA93B-75E8-585F-A6B5-830AE7FB50D6}" type="slidenum">
              <a:t>‹#›</a:t>
            </a:fld>
            <a:endParaRPr/>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C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IgdAACzOwAABSEAABAAAAAmAAAACAAAAAGAAAAAAAAA"/>
              </a:ext>
            </a:extLst>
          </p:cNvSpPr>
          <p:nvPr>
            <p:ph type="title"/>
          </p:nvPr>
        </p:nvSpPr>
        <p:spPr>
          <a:xfrm>
            <a:off x="2389505" y="4800600"/>
            <a:ext cx="7315200" cy="567055"/>
          </a:xfrm>
        </p:spPr>
        <p:txBody>
          <a:bodyPr/>
          <a:lstStyle>
            <a:lvl1pPr algn="l">
              <a:defRPr lang="en-us" sz="2000" b="1"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Click to edit Master title style</a:t>
            </a:r>
          </a:p>
        </p:txBody>
      </p:sp>
      <p:sp>
        <p:nvSpPr>
          <p:cNvPr id="3" name="Picture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MUDAACzOwAAFR0AABAAAAAmAAAACAAAAAGAAAAAAAAA"/>
              </a:ext>
            </a:extLst>
          </p:cNvSpPr>
          <p:nvPr>
            <p:ph type="pic" idx="1"/>
          </p:nvPr>
        </p:nvSpPr>
        <p:spPr>
          <a:xfrm>
            <a:off x="2389505" y="612775"/>
            <a:ext cx="7315200" cy="4114800"/>
          </a:xfrm>
        </p:spPr>
        <p:txBody>
          <a:bodyPr/>
          <a:lstStyle>
            <a:lvl1pPr marL="0" indent="0">
              <a:buNone/>
              <a:defRPr lang="en-us" sz="3200" cap="none"/>
            </a:lvl1pPr>
            <a:lvl2pPr marL="457200" indent="0">
              <a:buNone/>
              <a:defRPr lang="en-us" sz="2800" cap="none"/>
            </a:lvl2pPr>
            <a:lvl3pPr marL="914400" indent="0">
              <a:buNone/>
              <a:defRPr lang="en-us" sz="2400" cap="none"/>
            </a:lvl3pPr>
            <a:lvl4pPr marL="1371600" indent="0">
              <a:buNone/>
              <a:defRPr lang="en-us" sz="2000" cap="none"/>
            </a:lvl4pPr>
            <a:lvl5pPr marL="1828800" indent="0">
              <a:buNone/>
              <a:defRPr lang="en-us" sz="2000" cap="none"/>
            </a:lvl5pPr>
            <a:lvl6pPr marL="2286000" indent="0">
              <a:buNone/>
              <a:defRPr lang="en-us" sz="2000" cap="none"/>
            </a:lvl6pPr>
            <a:lvl7pPr marL="2743200" indent="0">
              <a:buNone/>
              <a:defRPr lang="en-us" sz="2000" cap="none"/>
            </a:lvl7pPr>
            <a:lvl8pPr marL="3200400" indent="0">
              <a:buNone/>
              <a:defRPr lang="en-us" sz="2000" cap="none"/>
            </a:lvl8pPr>
            <a:lvl9pPr marL="3657600" indent="0">
              <a:buNone/>
              <a:defRPr lang="en-us" sz="2000" cap="none"/>
            </a:lvl9pPr>
          </a:lstStyle>
          <a:p>
            <a:pPr>
              <a:defRPr lang="en-us"/>
            </a:pPr>
            <a:endParaRPr cap="none" noProof="1"/>
          </a:p>
        </p:txBody>
      </p:sp>
      <p:sp>
        <p:nvSpPr>
          <p:cNvPr id="4" name="Text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sw4AAAUhAACzOwAA+CUAABAAAAAmAAAACAAAAAGAAAAAAAAA"/>
              </a:ext>
            </a:extLst>
          </p:cNvSpPr>
          <p:nvPr>
            <p:ph idx="2"/>
          </p:nvPr>
        </p:nvSpPr>
        <p:spPr>
          <a:xfrm>
            <a:off x="2389505" y="5367655"/>
            <a:ext cx="7315200" cy="804545"/>
          </a:xfrm>
        </p:spPr>
        <p:txBody>
          <a:bodyPr/>
          <a:lstStyle>
            <a:lvl1pPr marL="0" indent="0">
              <a:buNone/>
              <a:defRPr lang="en-us" sz="1400" cap="none"/>
            </a:lvl1pPr>
            <a:lvl2pPr marL="457200" indent="0">
              <a:buNone/>
              <a:defRPr lang="en-us" sz="1200" cap="none"/>
            </a:lvl2pPr>
            <a:lvl3pPr marL="914400" indent="0">
              <a:buNone/>
              <a:defRPr lang="en-us" sz="1000" cap="none"/>
            </a:lvl3pPr>
            <a:lvl4pPr marL="1371600" indent="0">
              <a:buNone/>
              <a:defRPr lang="en-us" sz="900" cap="none"/>
            </a:lvl4pPr>
            <a:lvl5pPr marL="1828800" indent="0">
              <a:buNone/>
              <a:defRPr lang="en-us" sz="900" cap="none"/>
            </a:lvl5pPr>
            <a:lvl6pPr marL="2286000" indent="0">
              <a:buNone/>
              <a:defRPr lang="en-us" sz="900" cap="none"/>
            </a:lvl6pPr>
            <a:lvl7pPr marL="2743200" indent="0">
              <a:buNone/>
              <a:defRPr lang="en-us" sz="900" cap="none"/>
            </a:lvl7pPr>
            <a:lvl8pPr marL="3200400" indent="0">
              <a:buNone/>
              <a:defRPr lang="en-us" sz="900" cap="none"/>
            </a:lvl8pPr>
            <a:lvl9pPr marL="3657600" indent="0">
              <a:buNone/>
              <a:defRPr lang="en-us" sz="900" cap="none"/>
            </a:lvl9pPr>
          </a:lstStyle>
          <a:p>
            <a:pPr>
              <a:defRPr lang="en-us"/>
            </a:pPr>
            <a:r>
              <a:t>Click to edit Master text styles</a:t>
            </a:r>
          </a:p>
        </p:txBody>
      </p:sp>
      <p:sp>
        <p:nvSpPr>
          <p:cNvPr id="5" name="Rectangle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UAAGsmAABAFQAAWSkAABAAAAAmAAAACAAAAAAAAACAHwAA"/>
              </a:ext>
            </a:extLst>
          </p:cNvSpPr>
          <p:nvPr>
            <p:ph type="dt" sz="half" idx="10"/>
          </p:nvPr>
        </p:nvSpPr>
        <p:spPr>
          <a:ln>
            <a:noFill/>
          </a:ln>
        </p:spPr>
        <p:txBody>
          <a:bodyPr/>
          <a:lstStyle/>
          <a:p>
            <a:pPr>
              <a:defRPr lang="en-us"/>
            </a:pPr>
            <a:r>
              <a:t>Zeroth Review</a:t>
            </a:r>
          </a:p>
        </p:txBody>
      </p:sp>
      <p:sp>
        <p:nvSpPr>
          <p:cNvPr id="6" name="Rectangle 7"/>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kAAGsmAABgMQAAWSkAABAAAAAmAAAACAAAAAAAAACAHwAA"/>
              </a:ext>
            </a:extLst>
          </p:cNvSpPr>
          <p:nvPr>
            <p:ph type="ftr" sz="quarter" idx="11"/>
          </p:nvPr>
        </p:nvSpPr>
        <p:spPr>
          <a:ln>
            <a:noFill/>
          </a:ln>
        </p:spPr>
        <p:txBody>
          <a:bodyPr/>
          <a:lstStyle/>
          <a:p>
            <a:pPr>
              <a:defRPr lang="en-us"/>
            </a:pPr>
            <a:r>
              <a:t>Department of Computer Science and Engineering</a:t>
            </a:r>
          </a:p>
        </p:txBody>
      </p:sp>
      <p:sp>
        <p:nvSpPr>
          <p:cNvPr id="7" name="Rectangle 8"/>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DUAAGsmAAAARgAAWSkAABAAAAAmAAAACAAAAAAAAACAHwAA"/>
              </a:ext>
            </a:extLst>
          </p:cNvSpPr>
          <p:nvPr>
            <p:ph type="sldNum" sz="quarter" idx="12"/>
          </p:nvPr>
        </p:nvSpPr>
        <p:spPr>
          <a:ln>
            <a:noFill/>
          </a:ln>
        </p:spPr>
        <p:txBody>
          <a:bodyPr/>
          <a:lstStyle/>
          <a:p>
            <a:pPr>
              <a:defRPr lang="en-us"/>
            </a:pPr>
            <a:fld id="{389BAB14-5AD5-CE5D-9B23-AC08E56D6DF9}" type="slidenum">
              <a:t>‹#›</a:t>
            </a:fld>
            <a:endParaRPr/>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a:srcRect/>
          <a:tile sx="100000" sy="100000" algn="tl"/>
        </a:blipFill>
        <a:effectLst/>
      </p:bgPr>
    </p:bg>
    <p:spTree>
      <p:nvGrpSpPr>
        <p:cNvPr id="1" name=""/>
        <p:cNvGrpSpPr/>
        <p:nvPr/>
      </p:nvGrpSpPr>
      <p:grpSpPr>
        <a:xfrm>
          <a:off x="0" y="0"/>
          <a:ext cx="0" cy="0"/>
          <a:chOff x="0" y="0"/>
          <a:chExt cx="0" cy="0"/>
        </a:xfrm>
      </p:grpSpPr>
      <p:sp>
        <p:nvSpPr>
          <p:cNvPr id="2" name="Rectangle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C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H/z2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twQAAOABAABXRgAAWwkAABAAAAAmAAAACAAAAL8fAAD/HwAA"/>
              </a:ext>
            </a:extLst>
          </p:cNvSpPr>
          <p:nvPr>
            <p:ph type="title"/>
          </p:nvPr>
        </p:nvSpPr>
        <p:spPr>
          <a:xfrm>
            <a:off x="766445" y="304800"/>
            <a:ext cx="10668000" cy="1216025"/>
          </a:xfrm>
          <a:prstGeom prst="rect">
            <a:avLst/>
          </a:prstGeom>
          <a:noFill/>
          <a:ln>
            <a:noFill/>
          </a:ln>
        </p:spPr>
        <p:txBody>
          <a:bodyPr vert="horz" wrap="square" lIns="91440" tIns="45720" rIns="91440" bIns="45720" numCol="1" spcCol="215900" anchor="b">
            <a:prstTxWarp prst="textNoShape">
              <a:avLst/>
            </a:prstTxWarp>
          </a:bodyPr>
          <a:lstStyle/>
          <a:p>
            <a:pPr>
              <a:defRPr lang="en-us"/>
            </a:pPr>
            <a:r>
              <a:t>Click to edit Master title style</a:t>
            </a:r>
          </a:p>
        </p:txBody>
      </p:sp>
      <p:sp>
        <p:nvSpPr>
          <p:cNvPr id="3" name="Rectangle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FJlbG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pgQAAMgKAABGRgAACCUAABAAAAAmAAAACAAAAL8fAAD/HwAA"/>
              </a:ext>
            </a:extLst>
          </p:cNvSpPr>
          <p:nvPr>
            <p:ph type="body" idx="1"/>
          </p:nvPr>
        </p:nvSpPr>
        <p:spPr>
          <a:xfrm>
            <a:off x="755650" y="1752600"/>
            <a:ext cx="10668000" cy="4267200"/>
          </a:xfrm>
          <a:prstGeom prst="rect">
            <a:avLst/>
          </a:prstGeom>
          <a:noFill/>
          <a:ln>
            <a:noFill/>
          </a:ln>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AutoShape 4"/>
          <p:cNvSpPr>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CwAAAA0AAAAAAAAAAAAAAABGRgAAUAoAAAAAAAAAAAAAAAAAAAEAAABQAAAAAAAAAAAA4D8AAAAAAADgPwAAAAAAAOA/AAAAAAAA4D8AAAAAAADgPwAAAAAAAOA/AAAAAAAA4D8AAAAAAADgPwAAAAAAAOA/AAAAAAAA4D8CAAAAjAAAAAEAAAAAAAAAzAAADf///wgAAAAAAAAAAAAAAAAAAAAAAAAAAAAAAAAAAAAAeAAAAAEAAABAAAAAAAAAAAAAAABaAAAAAAAAAAAAAAAAAAAAAAAAAAAAAAAAAAAAAAAAAAAAAAAAAAAAAAAAAAAAAAAAAAAAAAAAAAAAAAAAAAAAAAAAAAAAAAAAAAAAFAAAADwAAAABAAAAAAAAAMwAAA0PAAAAAQAAACMAAAAjAAAAIwAAAB4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FA5Abg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zAAABv///wEAAAAAAAAAAAAAAAAAAAAAAAAAAAAAAAAAAAAAAAAAAMwAAAZ/f38A3d3dA8zMzADAwP8Af39/AAAAAAAAAAAAAAAAAAAAAAAAAAAAIQAAABgAAAAUAAAAAAUAAKQJAABGRgAAUAoAABAAAAAmAAAACAAAAP//////////"/>
              </a:ext>
            </a:extLst>
          </p:cNvSpPr>
          <p:nvPr/>
        </p:nvSpPr>
        <p:spPr>
          <a:xfrm>
            <a:off x="812800" y="1567180"/>
            <a:ext cx="10610850" cy="109220"/>
          </a:xfrm>
          <a:custGeom>
            <a:avLst/>
            <a:gdLst/>
            <a:ahLst/>
            <a:cxnLst/>
            <a:rect l="0" t="0" r="10610850" b="109220"/>
            <a:pathLst>
              <a:path w="10610850" h="109220" stroke="0">
                <a:moveTo>
                  <a:pt x="0" y="0"/>
                </a:moveTo>
                <a:lnTo>
                  <a:pt x="6207347" y="0"/>
                </a:lnTo>
                <a:lnTo>
                  <a:pt x="6207347" y="109220"/>
                </a:lnTo>
                <a:lnTo>
                  <a:pt x="0" y="109220"/>
                </a:lnTo>
                <a:lnTo>
                  <a:pt x="0" y="0"/>
                </a:lnTo>
                <a:close/>
              </a:path>
              <a:path w="10610850" h="109220">
                <a:moveTo>
                  <a:pt x="0" y="0"/>
                </a:moveTo>
                <a:lnTo>
                  <a:pt x="10610850" y="0"/>
                </a:lnTo>
              </a:path>
            </a:pathLst>
          </a:custGeom>
          <a:solidFill>
            <a:schemeClr val="accent2"/>
          </a:solidFill>
          <a:ln w="9525" cap="flat" cmpd="sng" algn="ctr">
            <a:solidFill>
              <a:schemeClr val="accent2"/>
            </a:solidFill>
            <a:prstDash val="solid"/>
            <a:headEnd type="none"/>
            <a:tailEnd type="none"/>
          </a:ln>
          <a:effectLst/>
        </p:spPr>
        <p:txBody>
          <a:bodyPr vert="horz" wrap="square" lIns="0" tIns="0" rIns="11423650" bIns="1676400" numCol="1" spcCol="215900" anchor="t"/>
          <a:lstStyle/>
          <a:p>
            <a:pPr>
              <a:defRPr lang="en-us"/>
            </a:pPr>
            <a:endParaRPr lang="en-in" cap="none"/>
          </a:p>
        </p:txBody>
      </p:sp>
      <p:sp>
        <p:nvSpPr>
          <p:cNvPr id="5" name="Line 5"/>
          <p:cNvSpPr>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CgAAAA0AAAAAkAAAAEgAAACQAAAASAAAAAAAAAAAAAAAAg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BAAAAAAAAAMwAAA0FAAAAAQAAACMAAAAjAAAAIwAAAB4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IBMCgM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o7LBBf///wEAAAAAAAAAAAAAAAAAAAAAAAAAAAAAAAAAAAAAAAAAAMwAAAZ/f38A3d3dA8zMzADAwP8Af39/AAAAAAAAAAAAAAAAAAAAAAAAAAAAIQAAABgAAAAUAAAAAAUAAPglAAAARgAA+CUAABAAAAAmAAAACAAAAP//////////"/>
              </a:ext>
            </a:extLst>
          </p:cNvSpPr>
          <p:nvPr/>
        </p:nvSpPr>
        <p:spPr>
          <a:xfrm flipV="1">
            <a:off x="812800" y="6172200"/>
            <a:ext cx="10566400" cy="0"/>
          </a:xfrm>
          <a:prstGeom prst="line">
            <a:avLst/>
          </a:prstGeom>
          <a:noFill/>
          <a:ln w="3175" cap="flat" cmpd="sng" algn="ctr">
            <a:solidFill>
              <a:schemeClr val="accent2"/>
            </a:solidFill>
            <a:prstDash val="solid"/>
            <a:headEnd type="none"/>
            <a:tailEnd type="none"/>
          </a:ln>
          <a:effectLst/>
        </p:spPr>
        <p:txBody>
          <a:bodyPr rot="10800000" vert="horz" wrap="square" lIns="91440" tIns="45720" rIns="91440" bIns="45720" numCol="1" spcCol="215900" anchor="t"/>
          <a:lstStyle/>
          <a:p>
            <a:pPr>
              <a:defRPr lang="en-us"/>
            </a:pPr>
            <a:endParaRPr lang="en-in" cap="none"/>
          </a:p>
        </p:txBody>
      </p:sp>
      <p:sp>
        <p:nvSpPr>
          <p:cNvPr id="6" name="Rectangle 6"/>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H/z2A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UAAGsmAABAFQAAWSkAABAAAAAmAAAACAAAAL+fAAD//8EB"/>
              </a:ext>
            </a:extLst>
          </p:cNvSpPr>
          <p:nvPr>
            <p:ph type="dt" sz="half" idx="2"/>
          </p:nvPr>
        </p:nvSpPr>
        <p:spPr>
          <a:xfrm>
            <a:off x="812800" y="6245225"/>
            <a:ext cx="2641600" cy="476250"/>
          </a:xfrm>
          <a:prstGeom prst="rect">
            <a:avLst/>
          </a:prstGeom>
          <a:noFill/>
          <a:ln>
            <a:noFill/>
          </a:ln>
          <a:effectLst/>
        </p:spPr>
        <p:txBody>
          <a:bodyPr vert="horz" wrap="square" lIns="91440" tIns="45720" rIns="91440" bIns="45720" numCol="1" spcCol="215900" anchor="t">
            <a:prstTxWarp prst="textNoShape">
              <a:avLst/>
            </a:prstTxWarp>
          </a:bodyPr>
          <a:lstStyle>
            <a:lvl1pPr>
              <a:defRPr lang="en-us" sz="1200" cap="none">
                <a:latin typeface="Verdana" pitchFamily="1" charset="0"/>
                <a:ea typeface="Verdana" pitchFamily="1" charset="0"/>
                <a:cs typeface="Verdana" pitchFamily="1"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Zeroth Review</a:t>
            </a:r>
          </a:p>
        </p:txBody>
      </p:sp>
      <p:sp>
        <p:nvSpPr>
          <p:cNvPr id="7" name="Rectangle 7"/>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HJlc1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kAAGsmAABgMQAAWSkAABAAAAAmAAAACAAAAL+fAAD//8EB"/>
              </a:ext>
            </a:extLst>
          </p:cNvSpPr>
          <p:nvPr>
            <p:ph type="ftr" sz="quarter" idx="3"/>
          </p:nvPr>
        </p:nvSpPr>
        <p:spPr>
          <a:xfrm>
            <a:off x="4165600" y="6245225"/>
            <a:ext cx="3860800" cy="476250"/>
          </a:xfrm>
          <a:prstGeom prst="rect">
            <a:avLst/>
          </a:prstGeom>
          <a:noFill/>
          <a:ln>
            <a:noFill/>
          </a:ln>
          <a:effectLst/>
        </p:spPr>
        <p:txBody>
          <a:bodyPr vert="horz" wrap="square" lIns="91440" tIns="45720" rIns="91440" bIns="45720" numCol="1" spcCol="215900" anchor="t">
            <a:prstTxWarp prst="textNoShape">
              <a:avLst/>
            </a:prstTxWarp>
          </a:bodyPr>
          <a:lstStyle>
            <a:lvl1pPr algn="ctr">
              <a:defRPr lang="en-us" sz="1200" cap="none">
                <a:latin typeface="Verdana" pitchFamily="1" charset="0"/>
                <a:ea typeface="Verdana" pitchFamily="1" charset="0"/>
                <a:cs typeface="Verdana" pitchFamily="1"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t>Department of Computer Science and Engineering</a:t>
            </a:r>
          </a:p>
        </p:txBody>
      </p:sp>
      <p:sp>
        <p:nvSpPr>
          <p:cNvPr id="8" name="Rectangle 8"/>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IVZqQ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DUAAGsmAAAARgAAWSkAABAAAAAmAAAACAAAAL+fAAD//8EB"/>
              </a:ext>
            </a:extLst>
          </p:cNvSpPr>
          <p:nvPr>
            <p:ph type="sldNum" sz="quarter" idx="4"/>
          </p:nvPr>
        </p:nvSpPr>
        <p:spPr>
          <a:xfrm>
            <a:off x="8737600" y="6245225"/>
            <a:ext cx="2641600" cy="476250"/>
          </a:xfrm>
          <a:prstGeom prst="rect">
            <a:avLst/>
          </a:prstGeom>
          <a:noFill/>
          <a:ln>
            <a:noFill/>
          </a:ln>
          <a:effectLst/>
        </p:spPr>
        <p:txBody>
          <a:bodyPr vert="horz" wrap="square" lIns="91440" tIns="45720" rIns="91440" bIns="45720" numCol="1" spcCol="215900" anchor="t">
            <a:prstTxWarp prst="textNoShape">
              <a:avLst/>
            </a:prstTxWarp>
          </a:bodyPr>
          <a:lstStyle>
            <a:lvl1pPr algn="r">
              <a:defRPr lang="en-us" sz="1200" cap="none"/>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fld id="{5E3A1438-76B3-6FE2-FD82-80B75ACC0BD5}"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marL="0" marR="0" indent="0" algn="l" defTabSz="914400">
        <a:lnSpc>
          <a:spcPct val="100000"/>
        </a:lnSpc>
        <a:spcBef>
          <a:spcPts val="0"/>
        </a:spcBef>
        <a:spcAft>
          <a:spcPts val="0"/>
        </a:spcAft>
        <a:buNone/>
        <a:tabLst/>
        <a:defRPr lang="en-us" sz="3800" b="0" i="0" u="none" strike="noStrike" kern="1" cap="none" spc="0" baseline="0">
          <a:solidFill>
            <a:schemeClr val="tx2"/>
          </a:solidFill>
          <a:effectLst/>
          <a:latin typeface="Verdana" pitchFamily="1" charset="0"/>
          <a:ea typeface="Verdana" pitchFamily="1" charset="0"/>
          <a:cs typeface="Verdana" pitchFamily="1" charset="0"/>
        </a:defRPr>
      </a:lvl1pPr>
      <a:lvl2pPr marL="457200" marR="0" indent="0" algn="l" defTabSz="914400">
        <a:lnSpc>
          <a:spcPct val="100000"/>
        </a:lnSpc>
        <a:spcBef>
          <a:spcPts val="0"/>
        </a:spcBef>
        <a:spcAft>
          <a:spcPts val="0"/>
        </a:spcAft>
        <a:buNone/>
        <a:tabLst/>
        <a:defRPr lang="en-us" sz="3800" b="0" i="0" u="none" strike="noStrike" kern="1" cap="none" spc="0" baseline="0">
          <a:solidFill>
            <a:schemeClr val="tx2"/>
          </a:solidFill>
          <a:effectLst/>
          <a:latin typeface="Verdana" pitchFamily="1" charset="0"/>
          <a:ea typeface="Verdana" pitchFamily="1" charset="0"/>
          <a:cs typeface="Verdana" pitchFamily="1" charset="0"/>
        </a:defRPr>
      </a:lvl2pPr>
      <a:lvl3pPr marL="914400" marR="0" indent="0" algn="l" defTabSz="914400">
        <a:lnSpc>
          <a:spcPct val="100000"/>
        </a:lnSpc>
        <a:spcBef>
          <a:spcPts val="0"/>
        </a:spcBef>
        <a:spcAft>
          <a:spcPts val="0"/>
        </a:spcAft>
        <a:buNone/>
        <a:tabLst/>
        <a:defRPr lang="en-us" sz="3800" b="0" i="0" u="none" strike="noStrike" kern="1" cap="none" spc="0" baseline="0">
          <a:solidFill>
            <a:schemeClr val="tx2"/>
          </a:solidFill>
          <a:effectLst/>
          <a:latin typeface="Verdana" pitchFamily="1" charset="0"/>
          <a:ea typeface="Verdana" pitchFamily="1" charset="0"/>
          <a:cs typeface="Verdana" pitchFamily="1" charset="0"/>
        </a:defRPr>
      </a:lvl3pPr>
      <a:lvl4pPr marL="1371600" marR="0" indent="0" algn="l" defTabSz="914400">
        <a:lnSpc>
          <a:spcPct val="100000"/>
        </a:lnSpc>
        <a:spcBef>
          <a:spcPts val="0"/>
        </a:spcBef>
        <a:spcAft>
          <a:spcPts val="0"/>
        </a:spcAft>
        <a:buNone/>
        <a:tabLst/>
        <a:defRPr lang="en-us" sz="3800" b="0" i="0" u="none" strike="noStrike" kern="1" cap="none" spc="0" baseline="0">
          <a:solidFill>
            <a:schemeClr val="tx2"/>
          </a:solidFill>
          <a:effectLst/>
          <a:latin typeface="Verdana" pitchFamily="1" charset="0"/>
          <a:ea typeface="Verdana" pitchFamily="1" charset="0"/>
          <a:cs typeface="Verdana" pitchFamily="1" charset="0"/>
        </a:defRPr>
      </a:lvl4pPr>
      <a:lvl5pPr marL="1828800" marR="0" indent="0" algn="l" defTabSz="914400">
        <a:lnSpc>
          <a:spcPct val="100000"/>
        </a:lnSpc>
        <a:spcBef>
          <a:spcPts val="0"/>
        </a:spcBef>
        <a:spcAft>
          <a:spcPts val="0"/>
        </a:spcAft>
        <a:buNone/>
        <a:tabLst/>
        <a:defRPr lang="en-us" sz="3800" b="0" i="0" u="none" strike="noStrike" kern="1" cap="none" spc="0" baseline="0">
          <a:solidFill>
            <a:schemeClr val="tx2"/>
          </a:solidFill>
          <a:effectLst/>
          <a:latin typeface="Verdana" pitchFamily="1" charset="0"/>
          <a:ea typeface="Verdana" pitchFamily="1" charset="0"/>
          <a:cs typeface="Verdana" pitchFamily="1" charset="0"/>
        </a:defRPr>
      </a:lvl5pPr>
      <a:lvl6pPr marL="457200" marR="0" indent="0" algn="l" defTabSz="914400">
        <a:lnSpc>
          <a:spcPct val="100000"/>
        </a:lnSpc>
        <a:spcBef>
          <a:spcPts val="0"/>
        </a:spcBef>
        <a:spcAft>
          <a:spcPts val="0"/>
        </a:spcAft>
        <a:buNone/>
        <a:tabLst/>
        <a:defRPr lang="en-us" sz="3800" b="0" i="0" u="none" strike="noStrike" kern="1" cap="none" spc="0" baseline="0">
          <a:solidFill>
            <a:schemeClr val="tx2"/>
          </a:solidFill>
          <a:effectLst/>
          <a:latin typeface="Verdana" pitchFamily="1" charset="0"/>
          <a:ea typeface="Verdana" pitchFamily="1" charset="0"/>
          <a:cs typeface="Verdana" pitchFamily="1" charset="0"/>
        </a:defRPr>
      </a:lvl6pPr>
      <a:lvl7pPr marL="914400" marR="0" indent="0" algn="l" defTabSz="914400">
        <a:lnSpc>
          <a:spcPct val="100000"/>
        </a:lnSpc>
        <a:spcBef>
          <a:spcPts val="0"/>
        </a:spcBef>
        <a:spcAft>
          <a:spcPts val="0"/>
        </a:spcAft>
        <a:buNone/>
        <a:tabLst/>
        <a:defRPr lang="en-us" sz="3800" b="0" i="0" u="none" strike="noStrike" kern="1" cap="none" spc="0" baseline="0">
          <a:solidFill>
            <a:schemeClr val="tx2"/>
          </a:solidFill>
          <a:effectLst/>
          <a:latin typeface="Verdana" pitchFamily="1" charset="0"/>
          <a:ea typeface="Verdana" pitchFamily="1" charset="0"/>
          <a:cs typeface="Verdana" pitchFamily="1" charset="0"/>
        </a:defRPr>
      </a:lvl7pPr>
      <a:lvl8pPr marL="1371600" marR="0" indent="0" algn="l" defTabSz="914400">
        <a:lnSpc>
          <a:spcPct val="100000"/>
        </a:lnSpc>
        <a:spcBef>
          <a:spcPts val="0"/>
        </a:spcBef>
        <a:spcAft>
          <a:spcPts val="0"/>
        </a:spcAft>
        <a:buNone/>
        <a:tabLst/>
        <a:defRPr lang="en-us" sz="3800" b="0" i="0" u="none" strike="noStrike" kern="1" cap="none" spc="0" baseline="0">
          <a:solidFill>
            <a:schemeClr val="tx2"/>
          </a:solidFill>
          <a:effectLst/>
          <a:latin typeface="Verdana" pitchFamily="1" charset="0"/>
          <a:ea typeface="Verdana" pitchFamily="1" charset="0"/>
          <a:cs typeface="Verdana" pitchFamily="1" charset="0"/>
        </a:defRPr>
      </a:lvl8pPr>
      <a:lvl9pPr marL="1828800" marR="0" indent="0" algn="l" defTabSz="914400">
        <a:lnSpc>
          <a:spcPct val="100000"/>
        </a:lnSpc>
        <a:spcBef>
          <a:spcPts val="0"/>
        </a:spcBef>
        <a:spcAft>
          <a:spcPts val="0"/>
        </a:spcAft>
        <a:buNone/>
        <a:tabLst/>
        <a:defRPr lang="en-us" sz="3800" b="0" i="0" u="none" strike="noStrike" kern="1" cap="none" spc="0" baseline="0">
          <a:solidFill>
            <a:schemeClr val="tx2"/>
          </a:solidFill>
          <a:effectLst/>
          <a:latin typeface="Verdana" pitchFamily="1" charset="0"/>
          <a:ea typeface="Verdana" pitchFamily="1" charset="0"/>
          <a:cs typeface="Verdana" pitchFamily="1" charset="0"/>
        </a:defRPr>
      </a:lvl9pPr>
    </p:titleStyle>
    <p:bodyStyle>
      <a:lvl1pPr marL="469900" marR="0" indent="-469900" algn="l" defTabSz="914400">
        <a:lnSpc>
          <a:spcPct val="100000"/>
        </a:lnSpc>
        <a:spcBef>
          <a:spcPts val="0"/>
        </a:spcBef>
        <a:spcAft>
          <a:spcPts val="0"/>
        </a:spcAft>
        <a:buClr>
          <a:schemeClr val="accent2"/>
        </a:buClr>
        <a:buSzTx/>
        <a:buFont typeface="Wingdings" charset="2"/>
        <a:buChar char="o"/>
        <a:tabLst/>
        <a:defRPr lang="en-us" sz="3000" b="0" i="0" u="none" strike="noStrike" kern="1" cap="none" spc="0" baseline="0">
          <a:solidFill>
            <a:schemeClr val="tx1"/>
          </a:solidFill>
          <a:effectLst/>
          <a:latin typeface="Verdana" pitchFamily="1" charset="0"/>
          <a:ea typeface="Verdana" pitchFamily="1" charset="0"/>
          <a:cs typeface="Verdana" pitchFamily="1" charset="0"/>
        </a:defRPr>
      </a:lvl1pPr>
      <a:lvl2pPr marL="908050" marR="0" indent="-436880" algn="l" defTabSz="914400">
        <a:lnSpc>
          <a:spcPct val="100000"/>
        </a:lnSpc>
        <a:spcBef>
          <a:spcPts val="0"/>
        </a:spcBef>
        <a:spcAft>
          <a:spcPts val="0"/>
        </a:spcAft>
        <a:buClr>
          <a:schemeClr val="accent2"/>
        </a:buClr>
        <a:buSzTx/>
        <a:buFont typeface="Wingdings" charset="2"/>
        <a:buChar char="n"/>
        <a:tabLst/>
        <a:defRPr lang="en-us" sz="2600" b="0" i="0" u="none" strike="noStrike" kern="1" cap="none" spc="0" baseline="0">
          <a:solidFill>
            <a:schemeClr val="tx1"/>
          </a:solidFill>
          <a:effectLst/>
          <a:latin typeface="Verdana" pitchFamily="1" charset="0"/>
          <a:ea typeface="Verdana" pitchFamily="1" charset="0"/>
          <a:cs typeface="Verdana" pitchFamily="1" charset="0"/>
        </a:defRPr>
      </a:lvl2pPr>
      <a:lvl3pPr marL="1304925" marR="0" indent="-395605" algn="l" defTabSz="914400">
        <a:lnSpc>
          <a:spcPct val="100000"/>
        </a:lnSpc>
        <a:spcBef>
          <a:spcPts val="0"/>
        </a:spcBef>
        <a:spcAft>
          <a:spcPts val="0"/>
        </a:spcAft>
        <a:buClr>
          <a:schemeClr val="accent2"/>
        </a:buClr>
        <a:buSzTx/>
        <a:buFont typeface="Wingdings" charset="2"/>
        <a:buChar char="o"/>
        <a:tabLst/>
        <a:defRPr lang="en-us" sz="2300" b="0" i="0" u="none" strike="noStrike" kern="1" cap="none" spc="0" baseline="0">
          <a:solidFill>
            <a:schemeClr val="tx1"/>
          </a:solidFill>
          <a:effectLst/>
          <a:latin typeface="Verdana" pitchFamily="1" charset="0"/>
          <a:ea typeface="Verdana" pitchFamily="1" charset="0"/>
          <a:cs typeface="Verdana" pitchFamily="1" charset="0"/>
        </a:defRPr>
      </a:lvl3pPr>
      <a:lvl4pPr marL="1694180" marR="0" indent="-387350" algn="l" defTabSz="914400">
        <a:lnSpc>
          <a:spcPct val="100000"/>
        </a:lnSpc>
        <a:spcBef>
          <a:spcPts val="0"/>
        </a:spcBef>
        <a:spcAft>
          <a:spcPts val="0"/>
        </a:spcAft>
        <a:buClr>
          <a:schemeClr val="accent2"/>
        </a:buClr>
        <a:buSzTx/>
        <a:buFont typeface="Wingdings" charset="2"/>
        <a:buChar char="n"/>
        <a:tabLst/>
        <a:defRPr lang="en-us" sz="2000" b="0" i="0" u="none" strike="noStrike" kern="1" cap="none" spc="0" baseline="0">
          <a:solidFill>
            <a:schemeClr val="tx1"/>
          </a:solidFill>
          <a:effectLst/>
          <a:latin typeface="Verdana" pitchFamily="1" charset="0"/>
          <a:ea typeface="Verdana" pitchFamily="1" charset="0"/>
          <a:cs typeface="Verdana" pitchFamily="1" charset="0"/>
        </a:defRPr>
      </a:lvl4pPr>
      <a:lvl5pPr marL="2094230" marR="0" indent="-398780" algn="l" defTabSz="914400">
        <a:lnSpc>
          <a:spcPct val="100000"/>
        </a:lnSpc>
        <a:spcBef>
          <a:spcPts val="0"/>
        </a:spcBef>
        <a:spcAft>
          <a:spcPts val="0"/>
        </a:spcAft>
        <a:buClr>
          <a:schemeClr val="accent2"/>
        </a:buClr>
        <a:buSzTx/>
        <a:buFont typeface="Wingdings" charset="2"/>
        <a:buChar char="§"/>
        <a:tabLst/>
        <a:defRPr lang="en-us" sz="2000" b="0" i="0" u="none" strike="noStrike" kern="1" cap="none" spc="0" baseline="0">
          <a:solidFill>
            <a:schemeClr val="tx1"/>
          </a:solidFill>
          <a:effectLst/>
          <a:latin typeface="Verdana" pitchFamily="1" charset="0"/>
          <a:ea typeface="Verdana" pitchFamily="1" charset="0"/>
          <a:cs typeface="Verdana" pitchFamily="1" charset="0"/>
        </a:defRPr>
      </a:lvl5pPr>
      <a:lvl6pPr marL="2551430" marR="0" indent="-398780" algn="l" defTabSz="914400">
        <a:lnSpc>
          <a:spcPct val="100000"/>
        </a:lnSpc>
        <a:spcBef>
          <a:spcPts val="0"/>
        </a:spcBef>
        <a:spcAft>
          <a:spcPts val="0"/>
        </a:spcAft>
        <a:buClr>
          <a:schemeClr val="accent2"/>
        </a:buClr>
        <a:buSzTx/>
        <a:buFont typeface="Wingdings" charset="2"/>
        <a:buChar char="§"/>
        <a:tabLst/>
        <a:defRPr lang="en-us" sz="2000" b="0" i="0" u="none" strike="noStrike" kern="1" cap="none" spc="0" baseline="0">
          <a:solidFill>
            <a:schemeClr val="tx1"/>
          </a:solidFill>
          <a:effectLst/>
          <a:latin typeface="Verdana" pitchFamily="1" charset="0"/>
          <a:ea typeface="Verdana" pitchFamily="1" charset="0"/>
          <a:cs typeface="Verdana" pitchFamily="1" charset="0"/>
        </a:defRPr>
      </a:lvl6pPr>
      <a:lvl7pPr marL="3008630" marR="0" indent="-398780" algn="l" defTabSz="914400">
        <a:lnSpc>
          <a:spcPct val="100000"/>
        </a:lnSpc>
        <a:spcBef>
          <a:spcPts val="0"/>
        </a:spcBef>
        <a:spcAft>
          <a:spcPts val="0"/>
        </a:spcAft>
        <a:buClr>
          <a:schemeClr val="accent2"/>
        </a:buClr>
        <a:buSzTx/>
        <a:buFont typeface="Wingdings" charset="2"/>
        <a:buChar char="§"/>
        <a:tabLst/>
        <a:defRPr lang="en-us" sz="2000" b="0" i="0" u="none" strike="noStrike" kern="1" cap="none" spc="0" baseline="0">
          <a:solidFill>
            <a:schemeClr val="tx1"/>
          </a:solidFill>
          <a:effectLst/>
          <a:latin typeface="Verdana" pitchFamily="1" charset="0"/>
          <a:ea typeface="Verdana" pitchFamily="1" charset="0"/>
          <a:cs typeface="Verdana" pitchFamily="1" charset="0"/>
        </a:defRPr>
      </a:lvl7pPr>
      <a:lvl8pPr marL="3465830" marR="0" indent="-398780" algn="l" defTabSz="914400">
        <a:lnSpc>
          <a:spcPct val="100000"/>
        </a:lnSpc>
        <a:spcBef>
          <a:spcPts val="0"/>
        </a:spcBef>
        <a:spcAft>
          <a:spcPts val="0"/>
        </a:spcAft>
        <a:buClr>
          <a:schemeClr val="accent2"/>
        </a:buClr>
        <a:buSzTx/>
        <a:buFont typeface="Wingdings" charset="2"/>
        <a:buChar char="§"/>
        <a:tabLst/>
        <a:defRPr lang="en-us" sz="2000" b="0" i="0" u="none" strike="noStrike" kern="1" cap="none" spc="0" baseline="0">
          <a:solidFill>
            <a:schemeClr val="tx1"/>
          </a:solidFill>
          <a:effectLst/>
          <a:latin typeface="Verdana" pitchFamily="1" charset="0"/>
          <a:ea typeface="Verdana" pitchFamily="1" charset="0"/>
          <a:cs typeface="Verdana" pitchFamily="1" charset="0"/>
        </a:defRPr>
      </a:lvl8pPr>
      <a:lvl9pPr marL="3923030" marR="0" indent="-398780" algn="l" defTabSz="914400">
        <a:lnSpc>
          <a:spcPct val="100000"/>
        </a:lnSpc>
        <a:spcBef>
          <a:spcPts val="0"/>
        </a:spcBef>
        <a:spcAft>
          <a:spcPts val="0"/>
        </a:spcAft>
        <a:buClr>
          <a:schemeClr val="accent2"/>
        </a:buClr>
        <a:buSzTx/>
        <a:buFont typeface="Wingdings" charset="2"/>
        <a:buChar char="§"/>
        <a:tabLst/>
        <a:defRPr lang="en-us" sz="2000" b="0" i="0" u="none" strike="noStrike" kern="1" cap="none" spc="0" baseline="0">
          <a:solidFill>
            <a:schemeClr val="tx1"/>
          </a:solidFill>
          <a:effectLst/>
          <a:latin typeface="Verdana" pitchFamily="1" charset="0"/>
          <a:ea typeface="Verdana" pitchFamily="1" charset="0"/>
          <a:cs typeface="Verdana" pitchFamily="1" charset="0"/>
        </a:defRPr>
      </a:lvl9pPr>
    </p:bodyStyle>
    <p:otherStyle>
      <a:lvl1pPr marL="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Verdana" pitchFamily="1" charset="0"/>
          <a:ea typeface="Verdana" pitchFamily="1" charset="0"/>
          <a:cs typeface="Verdana" pitchFamily="1"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Verdana" pitchFamily="1" charset="0"/>
          <a:ea typeface="Verdana" pitchFamily="1" charset="0"/>
          <a:cs typeface="Verdana" pitchFamily="1"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Verdana" pitchFamily="1" charset="0"/>
          <a:ea typeface="Verdana" pitchFamily="1" charset="0"/>
          <a:cs typeface="Verdana" pitchFamily="1"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Verdana" pitchFamily="1" charset="0"/>
          <a:ea typeface="Verdana" pitchFamily="1" charset="0"/>
          <a:cs typeface="Verdana" pitchFamily="1"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Verdana" pitchFamily="1" charset="0"/>
          <a:ea typeface="Verdana" pitchFamily="1" charset="0"/>
          <a:cs typeface="Verdana" pitchFamily="1"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Verdana" pitchFamily="1" charset="0"/>
          <a:ea typeface="Verdana" pitchFamily="1" charset="0"/>
          <a:cs typeface="Verdana" pitchFamily="1"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Verdana" pitchFamily="1" charset="0"/>
          <a:ea typeface="Verdana" pitchFamily="1" charset="0"/>
          <a:cs typeface="Verdana" pitchFamily="1"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Verdana" pitchFamily="1" charset="0"/>
          <a:ea typeface="Verdana" pitchFamily="1" charset="0"/>
          <a:cs typeface="Verdana" pitchFamily="1"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Verdana" pitchFamily="1" charset="0"/>
          <a:ea typeface="Verdana" pitchFamily="1" charset="0"/>
          <a:cs typeface="Verdana" pitchFamily="1" charset="0"/>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a:srcRect/>
          <a:tile sx="100000" sy="100000" algn="tl"/>
        </a:blipFill>
        <a:effectLst/>
      </p:bgPr>
    </p:bg>
    <p:spTree>
      <p:nvGrpSpPr>
        <p:cNvPr id="1" name=""/>
        <p:cNvGrpSpPr/>
        <p:nvPr/>
      </p:nvGrpSpPr>
      <p:grpSpPr>
        <a:xfrm>
          <a:off x="0" y="0"/>
          <a:ext cx="0" cy="0"/>
          <a:chOff x="0" y="0"/>
          <a:chExt cx="0" cy="0"/>
        </a:xfrm>
      </p:grpSpPr>
      <p:sp>
        <p:nvSpPr>
          <p:cNvPr id="4" name="Rectangle2"/>
          <p:cNvSpPr>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3d3dA8zMzADAwP8Af39/AAAAAAAAAAAAAAAAAAAAAAAAAAAAIQAAABgAAAAUAAAA3AQAAJEPAACMRQAAuRcAABAAAAAmAAAACAAAAP//////////"/>
              </a:ext>
            </a:extLst>
          </p:cNvSpPr>
          <p:nvPr/>
        </p:nvSpPr>
        <p:spPr>
          <a:xfrm>
            <a:off x="838200" y="2895598"/>
            <a:ext cx="10515600" cy="2093742"/>
          </a:xfrm>
          <a:prstGeom prst="rect">
            <a:avLst/>
          </a:prstGeom>
          <a:noFill/>
          <a:ln>
            <a:noFill/>
          </a:ln>
          <a:effectLst/>
        </p:spPr>
        <p:txBody>
          <a:bodyPr vert="horz" wrap="square" lIns="91440" tIns="45720" rIns="91440" bIns="45720" numCol="1" spcCol="215900" anchor="ctr"/>
          <a:lstStyle>
            <a:lvl1pPr algn="ctr" defTabSz="914400">
              <a:lnSpc>
                <a:spcPct val="90000"/>
              </a:lnSpc>
              <a:spcBef>
                <a:spcPts val="0"/>
              </a:spcBef>
              <a:buNone/>
              <a:tabLst/>
              <a:defRPr lang="en-us" sz="6000" kern="1" cap="none">
                <a:solidFill>
                  <a:schemeClr val="tx1"/>
                </a:solidFill>
                <a:latin typeface="Calibri Light" charset="0"/>
                <a:ea typeface="Verdana" pitchFamily="1" charset="0"/>
                <a:cs typeface="Verdana" pitchFamily="1"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marL="93345" indent="-171450" algn="ctr">
              <a:lnSpc>
                <a:spcPct val="107000"/>
              </a:lnSpc>
              <a:spcAft>
                <a:spcPts val="25"/>
              </a:spcAft>
            </a:pPr>
            <a:r>
              <a:rPr lang="en-IN" sz="3200" b="1" dirty="0">
                <a:solidFill>
                  <a:srgbClr val="7030A0"/>
                </a:solidFill>
                <a:effectLst/>
                <a:latin typeface="Verdana" panose="020B0604030504040204" pitchFamily="34" charset="0"/>
                <a:ea typeface="Verdana" panose="020B0604030504040204" pitchFamily="34" charset="0"/>
                <a:cs typeface="Verdana" panose="020B0604030504040204" pitchFamily="34" charset="0"/>
              </a:rPr>
              <a:t>Blended Ensemble Learning for Demand Prediction: An </a:t>
            </a:r>
            <a:r>
              <a:rPr lang="en-IN" sz="3200" b="1" dirty="0" err="1">
                <a:solidFill>
                  <a:srgbClr val="7030A0"/>
                </a:solidFill>
                <a:effectLst/>
                <a:latin typeface="Verdana" panose="020B0604030504040204" pitchFamily="34" charset="0"/>
                <a:ea typeface="Verdana" panose="020B0604030504040204" pitchFamily="34" charset="0"/>
                <a:cs typeface="Verdana" panose="020B0604030504040204" pitchFamily="34" charset="0"/>
              </a:rPr>
              <a:t>AutoML</a:t>
            </a:r>
            <a:r>
              <a:rPr lang="en-IN" sz="3200" b="1" dirty="0">
                <a:solidFill>
                  <a:srgbClr val="7030A0"/>
                </a:solidFill>
                <a:effectLst/>
                <a:latin typeface="Verdana" panose="020B0604030504040204" pitchFamily="34" charset="0"/>
                <a:ea typeface="Verdana" panose="020B0604030504040204" pitchFamily="34" charset="0"/>
                <a:cs typeface="Verdana" panose="020B0604030504040204" pitchFamily="34" charset="0"/>
              </a:rPr>
              <a:t> Driven Approach</a:t>
            </a:r>
          </a:p>
          <a:p>
            <a:br>
              <a:rPr lang="en-IN" sz="3200" b="1" kern="0" dirty="0">
                <a:effectLst/>
                <a:latin typeface="Verdana" panose="020B0604030504040204" pitchFamily="34" charset="0"/>
                <a:ea typeface="Verdana" panose="020B0604030504040204" pitchFamily="34" charset="0"/>
                <a:cs typeface="Verdana" panose="020B0604030504040204" pitchFamily="34" charset="0"/>
              </a:rPr>
            </a:br>
            <a:endParaRPr lang="en-in" sz="3200" b="1" cap="none" dirty="0">
              <a:solidFill>
                <a:srgbClr val="7030A0"/>
              </a:solidFill>
              <a:latin typeface="Verdana" panose="020B0604030504040204" pitchFamily="34" charset="0"/>
              <a:ea typeface="Verdana" panose="020B0604030504040204" pitchFamily="34" charset="0"/>
              <a:cs typeface="Verdana" panose="020B0604030504040204" pitchFamily="34" charset="0"/>
            </a:endParaRPr>
          </a:p>
        </p:txBody>
      </p:sp>
      <p:sp>
        <p:nvSpPr>
          <p:cNvPr id="5" name="TextBox 1"/>
          <p:cNvSpPr>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E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o7LBBf///wEAAAAAAAAAAAAAAAAAAAAAAAAAAAAAAAAAAAAAAAAAAAAAAAJ/f38A3d3dA8zMzADAwP8Af39/AAAAAAAAAAAAAAAAAAAAAAAAAAAAIQAAABgAAAAUAAAAXgMAAOQfAAABIQAAuyIAABAgAAAmAAAACAAAAP//////////"/>
              </a:ext>
            </a:extLst>
          </p:cNvSpPr>
          <p:nvPr/>
        </p:nvSpPr>
        <p:spPr>
          <a:xfrm>
            <a:off x="547370" y="5184140"/>
            <a:ext cx="4817745" cy="461645"/>
          </a:xfrm>
          <a:prstGeom prst="rect">
            <a:avLst/>
          </a:prstGeom>
          <a:noFill/>
          <a:ln>
            <a:noFill/>
          </a:ln>
          <a:effectLst/>
        </p:spPr>
        <p:txBody>
          <a:bodyPr vert="horz" wrap="square" lIns="91440" tIns="45720" rIns="91440" bIns="45720" numCol="1" spcCol="215900" anchor="t"/>
          <a:lstStyle>
            <a:lvl1pPr>
              <a:spcBef>
                <a:spcPts val="0"/>
              </a:spcBef>
              <a:buClr>
                <a:schemeClr val="accent2"/>
              </a:buClr>
              <a:buFont typeface="Wingdings" charset="2"/>
              <a:buChar char="o"/>
              <a:defRPr lang="en-us" sz="3000" cap="none">
                <a:solidFill>
                  <a:schemeClr val="tx1"/>
                </a:solidFill>
                <a:latin typeface="Verdana" pitchFamily="1" charset="0"/>
                <a:ea typeface="Verdana" pitchFamily="1" charset="0"/>
                <a:cs typeface="Verdana" pitchFamily="1" charset="0"/>
              </a:defRPr>
            </a:lvl1pPr>
            <a:lvl2pPr marL="742950" indent="-285750">
              <a:spcBef>
                <a:spcPts val="0"/>
              </a:spcBef>
              <a:buClr>
                <a:schemeClr val="accent2"/>
              </a:buClr>
              <a:buFont typeface="Wingdings" charset="2"/>
              <a:buChar char="n"/>
              <a:defRPr lang="en-us" sz="2600" cap="none">
                <a:solidFill>
                  <a:schemeClr val="tx1"/>
                </a:solidFill>
                <a:latin typeface="Verdana" pitchFamily="1" charset="0"/>
                <a:ea typeface="Verdana" pitchFamily="1" charset="0"/>
                <a:cs typeface="Verdana" pitchFamily="1" charset="0"/>
              </a:defRPr>
            </a:lvl2pPr>
            <a:lvl3pPr marL="1143000" indent="-228600">
              <a:spcBef>
                <a:spcPts val="0"/>
              </a:spcBef>
              <a:buClr>
                <a:schemeClr val="accent2"/>
              </a:buClr>
              <a:buFont typeface="Wingdings" charset="2"/>
              <a:buChar char="o"/>
              <a:defRPr lang="en-us" sz="2300" cap="none">
                <a:solidFill>
                  <a:schemeClr val="tx1"/>
                </a:solidFill>
                <a:latin typeface="Verdana" pitchFamily="1" charset="0"/>
                <a:ea typeface="Verdana" pitchFamily="1" charset="0"/>
                <a:cs typeface="Verdana" pitchFamily="1" charset="0"/>
              </a:defRPr>
            </a:lvl3pPr>
            <a:lvl4pPr marL="1600200" indent="-228600">
              <a:spcBef>
                <a:spcPts val="0"/>
              </a:spcBef>
              <a:buClr>
                <a:schemeClr val="accent2"/>
              </a:buClr>
              <a:buFont typeface="Wingdings" charset="2"/>
              <a:buChar char="n"/>
              <a:defRPr lang="en-us" sz="2000" cap="none">
                <a:solidFill>
                  <a:schemeClr val="tx1"/>
                </a:solidFill>
                <a:latin typeface="Verdana" pitchFamily="1" charset="0"/>
                <a:ea typeface="Verdana" pitchFamily="1" charset="0"/>
                <a:cs typeface="Verdana" pitchFamily="1" charset="0"/>
              </a:defRPr>
            </a:lvl4pPr>
            <a:lvl5pPr marL="2057400" indent="-228600">
              <a:spcBef>
                <a:spcPts val="0"/>
              </a:spcBef>
              <a:buClr>
                <a:schemeClr val="accent2"/>
              </a:buClr>
              <a:buFont typeface="Wingdings" charset="2"/>
              <a:buChar char="§"/>
              <a:defRPr lang="en-us" sz="2000" cap="none">
                <a:solidFill>
                  <a:schemeClr val="tx1"/>
                </a:solidFill>
                <a:latin typeface="Verdana" pitchFamily="1" charset="0"/>
                <a:ea typeface="Verdana" pitchFamily="1" charset="0"/>
                <a:cs typeface="Verdana" pitchFamily="1" charset="0"/>
              </a:defRPr>
            </a:lvl5pPr>
            <a:lvl6pPr marL="2514600" indent="-228600">
              <a:spcBef>
                <a:spcPts val="0"/>
              </a:spcBef>
              <a:spcAft>
                <a:spcPts val="0"/>
              </a:spcAft>
              <a:buClr>
                <a:schemeClr val="accent2"/>
              </a:buClr>
              <a:buFont typeface="Wingdings" charset="2"/>
              <a:buChar char="§"/>
              <a:defRPr lang="en-us" sz="2000" cap="none">
                <a:solidFill>
                  <a:schemeClr val="tx1"/>
                </a:solidFill>
                <a:latin typeface="Verdana" pitchFamily="1" charset="0"/>
                <a:ea typeface="Verdana" pitchFamily="1" charset="0"/>
                <a:cs typeface="Verdana" pitchFamily="1" charset="0"/>
              </a:defRPr>
            </a:lvl6pPr>
            <a:lvl7pPr marL="2971800" indent="-228600">
              <a:spcBef>
                <a:spcPts val="0"/>
              </a:spcBef>
              <a:spcAft>
                <a:spcPts val="0"/>
              </a:spcAft>
              <a:buClr>
                <a:schemeClr val="accent2"/>
              </a:buClr>
              <a:buFont typeface="Wingdings" charset="2"/>
              <a:buChar char="§"/>
              <a:defRPr lang="en-us" sz="2000" cap="none">
                <a:solidFill>
                  <a:schemeClr val="tx1"/>
                </a:solidFill>
                <a:latin typeface="Verdana" pitchFamily="1" charset="0"/>
                <a:ea typeface="Verdana" pitchFamily="1" charset="0"/>
                <a:cs typeface="Verdana" pitchFamily="1" charset="0"/>
              </a:defRPr>
            </a:lvl7pPr>
            <a:lvl8pPr marL="3429000" indent="-228600">
              <a:spcBef>
                <a:spcPts val="0"/>
              </a:spcBef>
              <a:spcAft>
                <a:spcPts val="0"/>
              </a:spcAft>
              <a:buClr>
                <a:schemeClr val="accent2"/>
              </a:buClr>
              <a:buFont typeface="Wingdings" charset="2"/>
              <a:buChar char="§"/>
              <a:defRPr lang="en-us" sz="2000" cap="none">
                <a:solidFill>
                  <a:schemeClr val="tx1"/>
                </a:solidFill>
                <a:latin typeface="Verdana" pitchFamily="1" charset="0"/>
                <a:ea typeface="Verdana" pitchFamily="1" charset="0"/>
                <a:cs typeface="Verdana" pitchFamily="1" charset="0"/>
              </a:defRPr>
            </a:lvl8pPr>
            <a:lvl9pPr marL="3886200" indent="-228600">
              <a:spcBef>
                <a:spcPts val="0"/>
              </a:spcBef>
              <a:spcAft>
                <a:spcPts val="0"/>
              </a:spcAft>
              <a:buClr>
                <a:schemeClr val="accent2"/>
              </a:buClr>
              <a:buFont typeface="Wingdings" charset="2"/>
              <a:buChar char="§"/>
              <a:defRPr lang="en-us" sz="2000" cap="none">
                <a:solidFill>
                  <a:schemeClr val="tx1"/>
                </a:solidFill>
                <a:latin typeface="Verdana" pitchFamily="1" charset="0"/>
                <a:ea typeface="Verdana" pitchFamily="1" charset="0"/>
                <a:cs typeface="Verdana" pitchFamily="1" charset="0"/>
              </a:defRPr>
            </a:lvl9pPr>
          </a:lstStyle>
          <a:p>
            <a:pPr>
              <a:buNone/>
              <a:defRPr lang="en-us"/>
            </a:pPr>
            <a:r>
              <a:rPr lang="en-US" sz="2400" b="1" dirty="0">
                <a:solidFill>
                  <a:srgbClr val="FF0000"/>
                </a:solidFill>
                <a:latin typeface="Calibri" pitchFamily="2" charset="0"/>
              </a:rPr>
              <a:t>D</a:t>
            </a:r>
            <a:r>
              <a:rPr lang="en-us" sz="2400" b="1" cap="none" dirty="0">
                <a:solidFill>
                  <a:srgbClr val="FF0000"/>
                </a:solidFill>
                <a:latin typeface="Calibri" pitchFamily="2" charset="0"/>
                <a:ea typeface="Verdana" pitchFamily="1" charset="0"/>
                <a:cs typeface="Verdana" pitchFamily="1" charset="0"/>
              </a:rPr>
              <a:t>r.</a:t>
            </a:r>
            <a:r>
              <a:rPr lang="en-US" sz="2400" b="1" cap="none" dirty="0">
                <a:solidFill>
                  <a:srgbClr val="FF0000"/>
                </a:solidFill>
                <a:latin typeface="Calibri" pitchFamily="2" charset="0"/>
                <a:ea typeface="Verdana" pitchFamily="1" charset="0"/>
                <a:cs typeface="Verdana" pitchFamily="1" charset="0"/>
              </a:rPr>
              <a:t> </a:t>
            </a:r>
            <a:r>
              <a:rPr lang="en-IN" sz="2400" b="1" dirty="0">
                <a:solidFill>
                  <a:srgbClr val="FF0000"/>
                </a:solidFill>
                <a:effectLst/>
                <a:latin typeface="Calibri" panose="020F0502020204030204" pitchFamily="34" charset="0"/>
                <a:cs typeface="Calibri" panose="020F0502020204030204" pitchFamily="34" charset="0"/>
              </a:rPr>
              <a:t>Senthil </a:t>
            </a:r>
            <a:r>
              <a:rPr lang="en-IN" sz="2400" b="1" dirty="0" err="1">
                <a:solidFill>
                  <a:srgbClr val="FF0000"/>
                </a:solidFill>
                <a:effectLst/>
                <a:latin typeface="Calibri" panose="020F0502020204030204" pitchFamily="34" charset="0"/>
                <a:cs typeface="Calibri" panose="020F0502020204030204" pitchFamily="34" charset="0"/>
              </a:rPr>
              <a:t>Pandi</a:t>
            </a:r>
            <a:r>
              <a:rPr lang="en-IN" sz="2400" b="1" dirty="0">
                <a:solidFill>
                  <a:srgbClr val="FF0000"/>
                </a:solidFill>
                <a:effectLst/>
                <a:latin typeface="Calibri" panose="020F0502020204030204" pitchFamily="34" charset="0"/>
                <a:cs typeface="Calibri" panose="020F0502020204030204" pitchFamily="34" charset="0"/>
              </a:rPr>
              <a:t> S</a:t>
            </a:r>
          </a:p>
          <a:p>
            <a:pPr>
              <a:spcBef>
                <a:spcPts val="0"/>
              </a:spcBef>
              <a:buNone/>
              <a:defRPr lang="en-us"/>
            </a:pPr>
            <a:endParaRPr lang="en-in" sz="2400" b="1" cap="none" dirty="0">
              <a:solidFill>
                <a:srgbClr val="FF0000"/>
              </a:solidFill>
            </a:endParaRPr>
          </a:p>
        </p:txBody>
      </p:sp>
      <p:sp>
        <p:nvSpPr>
          <p:cNvPr id="6" name="Rectangle1"/>
          <p:cNvSpPr>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E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o7LBBf///wEAAAAAAAAAAAAAAAAAAAAAAAAAAAAAAAAAAAAAAAAAAAAAAAJ/f38A3d3dA8zMzADAwP8Af39/AAAAAAAAAAAAAAAAAAAAAAAAAAAAIQAAABgAAAAUAAAAgSQAAOQfAACiRwAAACUAABAgAAAmAAAACAAAAP//////////"/>
              </a:ext>
            </a:extLst>
          </p:cNvSpPr>
          <p:nvPr/>
        </p:nvSpPr>
        <p:spPr>
          <a:xfrm>
            <a:off x="5934075" y="5184140"/>
            <a:ext cx="5710555" cy="830580"/>
          </a:xfrm>
          <a:prstGeom prst="rect">
            <a:avLst/>
          </a:prstGeom>
          <a:noFill/>
          <a:ln>
            <a:noFill/>
          </a:ln>
          <a:effectLst/>
        </p:spPr>
        <p:txBody>
          <a:bodyPr vert="horz" wrap="square" lIns="91440" tIns="45720" rIns="91440" bIns="45720" numCol="1" spcCol="215900" anchor="t"/>
          <a:lstStyle>
            <a:lvl1pPr>
              <a:spcBef>
                <a:spcPts val="0"/>
              </a:spcBef>
              <a:buClr>
                <a:schemeClr val="accent2"/>
              </a:buClr>
              <a:buFont typeface="Wingdings" charset="2"/>
              <a:buChar char="o"/>
              <a:defRPr lang="en-us" sz="3000" cap="none">
                <a:solidFill>
                  <a:schemeClr val="tx1"/>
                </a:solidFill>
                <a:latin typeface="Verdana" pitchFamily="1" charset="0"/>
                <a:ea typeface="Verdana" pitchFamily="1" charset="0"/>
                <a:cs typeface="Verdana" pitchFamily="1" charset="0"/>
              </a:defRPr>
            </a:lvl1pPr>
            <a:lvl2pPr marL="742950" indent="-285750">
              <a:spcBef>
                <a:spcPts val="0"/>
              </a:spcBef>
              <a:buClr>
                <a:schemeClr val="accent2"/>
              </a:buClr>
              <a:buFont typeface="Wingdings" charset="2"/>
              <a:buChar char="n"/>
              <a:defRPr lang="en-us" sz="2600" cap="none">
                <a:solidFill>
                  <a:schemeClr val="tx1"/>
                </a:solidFill>
                <a:latin typeface="Verdana" pitchFamily="1" charset="0"/>
                <a:ea typeface="Verdana" pitchFamily="1" charset="0"/>
                <a:cs typeface="Verdana" pitchFamily="1" charset="0"/>
              </a:defRPr>
            </a:lvl2pPr>
            <a:lvl3pPr marL="1143000" indent="-228600">
              <a:spcBef>
                <a:spcPts val="0"/>
              </a:spcBef>
              <a:buClr>
                <a:schemeClr val="accent2"/>
              </a:buClr>
              <a:buFont typeface="Wingdings" charset="2"/>
              <a:buChar char="o"/>
              <a:defRPr lang="en-us" sz="2300" cap="none">
                <a:solidFill>
                  <a:schemeClr val="tx1"/>
                </a:solidFill>
                <a:latin typeface="Verdana" pitchFamily="1" charset="0"/>
                <a:ea typeface="Verdana" pitchFamily="1" charset="0"/>
                <a:cs typeface="Verdana" pitchFamily="1" charset="0"/>
              </a:defRPr>
            </a:lvl3pPr>
            <a:lvl4pPr marL="1600200" indent="-228600">
              <a:spcBef>
                <a:spcPts val="0"/>
              </a:spcBef>
              <a:buClr>
                <a:schemeClr val="accent2"/>
              </a:buClr>
              <a:buFont typeface="Wingdings" charset="2"/>
              <a:buChar char="n"/>
              <a:defRPr lang="en-us" sz="2000" cap="none">
                <a:solidFill>
                  <a:schemeClr val="tx1"/>
                </a:solidFill>
                <a:latin typeface="Verdana" pitchFamily="1" charset="0"/>
                <a:ea typeface="Verdana" pitchFamily="1" charset="0"/>
                <a:cs typeface="Verdana" pitchFamily="1" charset="0"/>
              </a:defRPr>
            </a:lvl4pPr>
            <a:lvl5pPr marL="2057400" indent="-228600">
              <a:spcBef>
                <a:spcPts val="0"/>
              </a:spcBef>
              <a:buClr>
                <a:schemeClr val="accent2"/>
              </a:buClr>
              <a:buFont typeface="Wingdings" charset="2"/>
              <a:buChar char="§"/>
              <a:defRPr lang="en-us" sz="2000" cap="none">
                <a:solidFill>
                  <a:schemeClr val="tx1"/>
                </a:solidFill>
                <a:latin typeface="Verdana" pitchFamily="1" charset="0"/>
                <a:ea typeface="Verdana" pitchFamily="1" charset="0"/>
                <a:cs typeface="Verdana" pitchFamily="1" charset="0"/>
              </a:defRPr>
            </a:lvl5pPr>
            <a:lvl6pPr marL="2514600" indent="-228600">
              <a:spcBef>
                <a:spcPts val="0"/>
              </a:spcBef>
              <a:spcAft>
                <a:spcPts val="0"/>
              </a:spcAft>
              <a:buClr>
                <a:schemeClr val="accent2"/>
              </a:buClr>
              <a:buFont typeface="Wingdings" charset="2"/>
              <a:buChar char="§"/>
              <a:defRPr lang="en-us" sz="2000" cap="none">
                <a:solidFill>
                  <a:schemeClr val="tx1"/>
                </a:solidFill>
                <a:latin typeface="Verdana" pitchFamily="1" charset="0"/>
                <a:ea typeface="Verdana" pitchFamily="1" charset="0"/>
                <a:cs typeface="Verdana" pitchFamily="1" charset="0"/>
              </a:defRPr>
            </a:lvl6pPr>
            <a:lvl7pPr marL="2971800" indent="-228600">
              <a:spcBef>
                <a:spcPts val="0"/>
              </a:spcBef>
              <a:spcAft>
                <a:spcPts val="0"/>
              </a:spcAft>
              <a:buClr>
                <a:schemeClr val="accent2"/>
              </a:buClr>
              <a:buFont typeface="Wingdings" charset="2"/>
              <a:buChar char="§"/>
              <a:defRPr lang="en-us" sz="2000" cap="none">
                <a:solidFill>
                  <a:schemeClr val="tx1"/>
                </a:solidFill>
                <a:latin typeface="Verdana" pitchFamily="1" charset="0"/>
                <a:ea typeface="Verdana" pitchFamily="1" charset="0"/>
                <a:cs typeface="Verdana" pitchFamily="1" charset="0"/>
              </a:defRPr>
            </a:lvl7pPr>
            <a:lvl8pPr marL="3429000" indent="-228600">
              <a:spcBef>
                <a:spcPts val="0"/>
              </a:spcBef>
              <a:spcAft>
                <a:spcPts val="0"/>
              </a:spcAft>
              <a:buClr>
                <a:schemeClr val="accent2"/>
              </a:buClr>
              <a:buFont typeface="Wingdings" charset="2"/>
              <a:buChar char="§"/>
              <a:defRPr lang="en-us" sz="2000" cap="none">
                <a:solidFill>
                  <a:schemeClr val="tx1"/>
                </a:solidFill>
                <a:latin typeface="Verdana" pitchFamily="1" charset="0"/>
                <a:ea typeface="Verdana" pitchFamily="1" charset="0"/>
                <a:cs typeface="Verdana" pitchFamily="1" charset="0"/>
              </a:defRPr>
            </a:lvl8pPr>
            <a:lvl9pPr marL="3886200" indent="-228600">
              <a:spcBef>
                <a:spcPts val="0"/>
              </a:spcBef>
              <a:spcAft>
                <a:spcPts val="0"/>
              </a:spcAft>
              <a:buClr>
                <a:schemeClr val="accent2"/>
              </a:buClr>
              <a:buFont typeface="Wingdings" charset="2"/>
              <a:buChar char="§"/>
              <a:defRPr lang="en-us" sz="2000" cap="none">
                <a:solidFill>
                  <a:schemeClr val="tx1"/>
                </a:solidFill>
                <a:latin typeface="Verdana" pitchFamily="1" charset="0"/>
                <a:ea typeface="Verdana" pitchFamily="1" charset="0"/>
                <a:cs typeface="Verdana" pitchFamily="1" charset="0"/>
              </a:defRPr>
            </a:lvl9pPr>
          </a:lstStyle>
          <a:p>
            <a:pPr>
              <a:buNone/>
              <a:defRPr lang="en-us"/>
            </a:pPr>
            <a:r>
              <a:rPr lang="en-IN" altLang="en-US" sz="2400" b="1" dirty="0">
                <a:solidFill>
                  <a:srgbClr val="FF0000"/>
                </a:solidFill>
              </a:rPr>
              <a:t>Team ID:B21A2425C22</a:t>
            </a:r>
            <a:endParaRPr lang="en-IN" sz="2400" b="1" cap="none" dirty="0">
              <a:solidFill>
                <a:srgbClr val="FF0000"/>
              </a:solidFill>
            </a:endParaRPr>
          </a:p>
          <a:p>
            <a:pPr>
              <a:spcBef>
                <a:spcPts val="0"/>
              </a:spcBef>
              <a:buNone/>
              <a:defRPr lang="en-us"/>
            </a:pPr>
            <a:r>
              <a:rPr lang="en-in" sz="2400" b="1" cap="none" dirty="0">
                <a:solidFill>
                  <a:srgbClr val="FF0000"/>
                </a:solidFill>
              </a:rPr>
              <a:t>Mohamed Hussain (210701161)</a:t>
            </a:r>
          </a:p>
          <a:p>
            <a:pPr>
              <a:spcBef>
                <a:spcPts val="0"/>
              </a:spcBef>
              <a:buNone/>
              <a:defRPr lang="en-us"/>
            </a:pPr>
            <a:r>
              <a:rPr lang="en-in" sz="2400" b="1" cap="none" dirty="0">
                <a:solidFill>
                  <a:srgbClr val="FF0000"/>
                </a:solidFill>
              </a:rPr>
              <a:t>Nathaniel </a:t>
            </a:r>
            <a:r>
              <a:rPr lang="en-in" sz="2400" b="1" cap="none" dirty="0" err="1">
                <a:solidFill>
                  <a:srgbClr val="FF0000"/>
                </a:solidFill>
              </a:rPr>
              <a:t>Abishek</a:t>
            </a:r>
            <a:r>
              <a:rPr lang="en-in" sz="2400" b="1" cap="none" dirty="0">
                <a:solidFill>
                  <a:srgbClr val="FF0000"/>
                </a:solidFill>
              </a:rPr>
              <a:t> (210701173)</a:t>
            </a:r>
          </a:p>
        </p:txBody>
      </p:sp>
      <p:sp>
        <p:nvSpPr>
          <p:cNvPr id="7" name="Title 1"/>
          <p:cNvSpPr>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B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3d3dA8zMzADAwP8Af39/AAAAAAAAAAAAAAAAAAAAAAAAAAAAIQAAABgAAAAUAAAAXAQAAHYHAAAMRQAA6AsAABAAAAAmAAAACAAAAP//////////"/>
              </a:ext>
            </a:extLst>
          </p:cNvSpPr>
          <p:nvPr/>
        </p:nvSpPr>
        <p:spPr>
          <a:xfrm>
            <a:off x="708660" y="1212850"/>
            <a:ext cx="10515600" cy="722630"/>
          </a:xfrm>
          <a:prstGeom prst="rect">
            <a:avLst/>
          </a:prstGeom>
          <a:noFill/>
          <a:ln>
            <a:noFill/>
          </a:ln>
          <a:effectLst/>
        </p:spPr>
        <p:txBody>
          <a:bodyPr vert="horz" wrap="square" lIns="91440" tIns="45720" rIns="91440" bIns="45720" numCol="1" spcCol="215900" anchor="ctr"/>
          <a:lstStyle>
            <a:lvl1pPr algn="ctr" defTabSz="914400">
              <a:lnSpc>
                <a:spcPct val="90000"/>
              </a:lnSpc>
              <a:spcBef>
                <a:spcPts val="0"/>
              </a:spcBef>
              <a:buNone/>
              <a:tabLst/>
              <a:defRPr lang="en-us" sz="6000" kern="1" cap="none">
                <a:solidFill>
                  <a:schemeClr val="tx1"/>
                </a:solidFill>
                <a:latin typeface="Calibri Light" charset="0"/>
                <a:ea typeface="Verdana" pitchFamily="1" charset="0"/>
                <a:cs typeface="Verdana" pitchFamily="1" charset="0"/>
              </a:defRPr>
            </a:lvl1pPr>
            <a:lvl2pPr>
              <a:defRPr lang="en-us"/>
            </a:lvl2pPr>
            <a:lvl3pPr>
              <a:defRPr lang="en-us"/>
            </a:lvl3pPr>
            <a:lvl4pPr>
              <a:defRPr lang="en-us"/>
            </a:lvl4pPr>
            <a:lvl5pPr>
              <a:defRPr lang="en-us"/>
            </a:lvl5pPr>
            <a:lvl6pPr>
              <a:defRPr lang="en-us"/>
            </a:lvl6pPr>
            <a:lvl7pPr>
              <a:defRPr lang="en-us"/>
            </a:lvl7pPr>
            <a:lvl8pPr>
              <a:defRPr lang="en-us"/>
            </a:lvl8pPr>
            <a:lvl9pPr>
              <a:defRPr lang="en-us"/>
            </a:lvl9pPr>
          </a:lstStyle>
          <a:p>
            <a:pPr>
              <a:defRPr lang="en-us"/>
            </a:pPr>
            <a:r>
              <a:rPr lang="en-in" sz="2800" b="1" cap="none">
                <a:solidFill>
                  <a:srgbClr val="002060"/>
                </a:solidFill>
                <a:latin typeface="Verdana" pitchFamily="1" charset="0"/>
                <a:ea typeface="Calibri" pitchFamily="2" charset="0"/>
                <a:cs typeface="Calibri" pitchFamily="2" charset="0"/>
              </a:rPr>
              <a:t>Department of Computer Science and Engineering</a:t>
            </a:r>
          </a:p>
        </p:txBody>
      </p:sp>
      <p:pic>
        <p:nvPicPr>
          <p:cNvPr id="9" name="Picture 8">
            <a:extLst>
              <a:ext uri="{FF2B5EF4-FFF2-40B4-BE49-F238E27FC236}">
                <a16:creationId xmlns:a16="http://schemas.microsoft.com/office/drawing/2014/main" id="{DA3C3118-BD46-D2E4-83F8-E7DA76B5EC96}"/>
              </a:ext>
            </a:extLst>
          </p:cNvPr>
          <p:cNvPicPr>
            <a:picLocks noChangeAspect="1"/>
          </p:cNvPicPr>
          <p:nvPr/>
        </p:nvPicPr>
        <p:blipFill>
          <a:blip r:embed="rId3"/>
          <a:stretch>
            <a:fillRect/>
          </a:stretch>
        </p:blipFill>
        <p:spPr>
          <a:xfrm>
            <a:off x="3491343" y="129744"/>
            <a:ext cx="3396484" cy="987854"/>
          </a:xfrm>
          <a:prstGeom prst="rect">
            <a:avLst/>
          </a:prstGeom>
        </p:spPr>
      </p:pic>
      <p:pic>
        <p:nvPicPr>
          <p:cNvPr id="11" name="Picture 10">
            <a:extLst>
              <a:ext uri="{FF2B5EF4-FFF2-40B4-BE49-F238E27FC236}">
                <a16:creationId xmlns:a16="http://schemas.microsoft.com/office/drawing/2014/main" id="{E834BC62-AEEA-4BFF-667C-8FEA7342D59E}"/>
              </a:ext>
            </a:extLst>
          </p:cNvPr>
          <p:cNvPicPr>
            <a:picLocks noChangeAspect="1"/>
          </p:cNvPicPr>
          <p:nvPr/>
        </p:nvPicPr>
        <p:blipFill>
          <a:blip r:embed="rId4"/>
          <a:stretch>
            <a:fillRect/>
          </a:stretch>
        </p:blipFill>
        <p:spPr>
          <a:xfrm>
            <a:off x="6887827" y="120071"/>
            <a:ext cx="1161664" cy="997527"/>
          </a:xfrm>
          <a:prstGeom prst="rect">
            <a:avLst/>
          </a:prstGeom>
        </p:spPr>
      </p:pic>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C62F8E-79E4-38AB-8805-32B2D3BA16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1AC739-7102-D375-7469-58C06AEDDFD1}"/>
              </a:ext>
            </a:extLst>
          </p:cNvPr>
          <p:cNvSpPr>
            <a:spLocks noGrp="1"/>
          </p:cNvSpPr>
          <p:nvPr>
            <p:ph type="title"/>
          </p:nvPr>
        </p:nvSpPr>
        <p:spPr/>
        <p:txBody>
          <a:bodyPr/>
          <a:lstStyle/>
          <a:p>
            <a:r>
              <a:rPr lang="en-US" altLang="en-US" sz="3200" b="1" dirty="0">
                <a:solidFill>
                  <a:srgbClr val="FF0000"/>
                </a:solidFill>
              </a:rPr>
              <a:t>Functional Description for </a:t>
            </a:r>
            <a:r>
              <a:rPr lang="en-US" altLang="en-US" sz="3200" b="1" dirty="0" err="1">
                <a:solidFill>
                  <a:srgbClr val="FF0000"/>
                </a:solidFill>
              </a:rPr>
              <a:t>AutoML</a:t>
            </a:r>
            <a:r>
              <a:rPr lang="en-US" altLang="en-US" sz="3200" b="1" dirty="0">
                <a:solidFill>
                  <a:srgbClr val="FF0000"/>
                </a:solidFill>
              </a:rPr>
              <a:t> model selection and </a:t>
            </a:r>
            <a:r>
              <a:rPr lang="en-US" altLang="en-US" sz="3200" b="1" dirty="0" err="1">
                <a:solidFill>
                  <a:srgbClr val="FF0000"/>
                </a:solidFill>
              </a:rPr>
              <a:t>Ensembling</a:t>
            </a:r>
            <a:endParaRPr lang="en-IN" sz="2800" dirty="0"/>
          </a:p>
        </p:txBody>
      </p:sp>
      <p:sp>
        <p:nvSpPr>
          <p:cNvPr id="3" name="Content Placeholder 2">
            <a:extLst>
              <a:ext uri="{FF2B5EF4-FFF2-40B4-BE49-F238E27FC236}">
                <a16:creationId xmlns:a16="http://schemas.microsoft.com/office/drawing/2014/main" id="{5679A118-59BF-D221-79B0-99D4FFCEE46F}"/>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lang="en-US" sz="2400" b="1" dirty="0"/>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Model Selection:</a:t>
            </a:r>
            <a:r>
              <a:rPr lang="en-US" sz="2400" dirty="0"/>
              <a:t> Automatically evaluate multiple algorithms to identify the best-performing models based on accuracy, precision, or other metrics.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Hyperparameter Tuning:</a:t>
            </a:r>
            <a:r>
              <a:rPr lang="en-US" sz="2400" dirty="0"/>
              <a:t> Optimize model parameters automatically to enhance performance and reduce overfitting.</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err="1"/>
              <a:t>Ensembling</a:t>
            </a:r>
            <a:r>
              <a:rPr lang="en-US" sz="2400" b="1" dirty="0"/>
              <a:t> Techniques:</a:t>
            </a:r>
            <a:r>
              <a:rPr lang="en-US" sz="2400" dirty="0"/>
              <a:t> Combine top models using methods like bagging, boosting, or stacking to improve robustness and accuracy.</a:t>
            </a:r>
            <a:endParaRPr kumimoji="0" lang="en-IN" altLang="en-US" sz="40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36A4ED6C-44F7-B668-05A8-0F3FD7091FF8}"/>
              </a:ext>
            </a:extLst>
          </p:cNvPr>
          <p:cNvSpPr>
            <a:spLocks noGrp="1"/>
          </p:cNvSpPr>
          <p:nvPr>
            <p:ph type="dt" sz="half" idx="10"/>
          </p:nvPr>
        </p:nvSpPr>
        <p:spPr/>
        <p:txBody>
          <a:bodyPr/>
          <a:lstStyle/>
          <a:p>
            <a:pPr>
              <a:defRPr/>
            </a:pPr>
            <a:r>
              <a:rPr lang="en-US" dirty="0"/>
              <a:t>Phase-II First Review</a:t>
            </a:r>
          </a:p>
        </p:txBody>
      </p:sp>
      <p:sp>
        <p:nvSpPr>
          <p:cNvPr id="5" name="Footer Placeholder 4">
            <a:extLst>
              <a:ext uri="{FF2B5EF4-FFF2-40B4-BE49-F238E27FC236}">
                <a16:creationId xmlns:a16="http://schemas.microsoft.com/office/drawing/2014/main" id="{70BA3F0F-72F2-4E8D-5471-40BFC733FC83}"/>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012591E2-DAD3-EE9B-9C8D-8BE1659C1908}"/>
              </a:ext>
            </a:extLst>
          </p:cNvPr>
          <p:cNvSpPr>
            <a:spLocks noGrp="1"/>
          </p:cNvSpPr>
          <p:nvPr>
            <p:ph type="sldNum" sz="quarter" idx="12"/>
          </p:nvPr>
        </p:nvSpPr>
        <p:spPr/>
        <p:txBody>
          <a:bodyPr/>
          <a:lstStyle/>
          <a:p>
            <a:fld id="{5AB9ECBD-B4DD-40D5-8D24-9ECCDBB1583E}" type="slidenum">
              <a:rPr lang="en-IN" smtClean="0"/>
              <a:t>10</a:t>
            </a:fld>
            <a:endParaRPr lang="en-IN"/>
          </a:p>
        </p:txBody>
      </p:sp>
    </p:spTree>
    <p:extLst>
      <p:ext uri="{BB962C8B-B14F-4D97-AF65-F5344CB8AC3E}">
        <p14:creationId xmlns:p14="http://schemas.microsoft.com/office/powerpoint/2010/main" val="1017787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FEDE55-9AF7-56F9-D42A-302BFCD6C9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0B081E-4B66-B862-E378-FE4ADE404069}"/>
              </a:ext>
            </a:extLst>
          </p:cNvPr>
          <p:cNvSpPr>
            <a:spLocks noGrp="1"/>
          </p:cNvSpPr>
          <p:nvPr>
            <p:ph type="title"/>
          </p:nvPr>
        </p:nvSpPr>
        <p:spPr/>
        <p:txBody>
          <a:bodyPr/>
          <a:lstStyle/>
          <a:p>
            <a:r>
              <a:rPr lang="en-US" altLang="en-US" sz="3200" b="1" dirty="0">
                <a:solidFill>
                  <a:srgbClr val="FF0000"/>
                </a:solidFill>
              </a:rPr>
              <a:t>Functional Description for Model Evaluation</a:t>
            </a:r>
            <a:endParaRPr lang="en-IN" sz="2800" dirty="0"/>
          </a:p>
        </p:txBody>
      </p:sp>
      <p:sp>
        <p:nvSpPr>
          <p:cNvPr id="3" name="Content Placeholder 2">
            <a:extLst>
              <a:ext uri="{FF2B5EF4-FFF2-40B4-BE49-F238E27FC236}">
                <a16:creationId xmlns:a16="http://schemas.microsoft.com/office/drawing/2014/main" id="{E5D28866-3ADB-1765-7EF2-34C89430A838}"/>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lang="en-US" sz="2400" b="1" dirty="0"/>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Performance Metrics:</a:t>
            </a:r>
            <a:r>
              <a:rPr lang="en-US" sz="2400" dirty="0"/>
              <a:t> Evaluate models using metrics like RMSE, MAE, accuracy, precision, recall, and F1-score to assess prediction quality.</a:t>
            </a:r>
            <a:endParaRPr lang="en-IN" sz="4000" dirty="0">
              <a:solidFill>
                <a:srgbClr val="000000"/>
              </a:solidFill>
              <a:latin typeface="Verdana"/>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Validation Techniques:</a:t>
            </a:r>
            <a:r>
              <a:rPr lang="en-US" sz="2400" dirty="0"/>
              <a:t> Use cross-validation and train-test splits to ensure the model generalizes well to unseen data.</a:t>
            </a:r>
            <a:endParaRPr lang="en-IN" sz="4000" dirty="0">
              <a:solidFill>
                <a:srgbClr val="000000"/>
              </a:solidFill>
              <a:latin typeface="Verdana"/>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Comparative Analysis:</a:t>
            </a:r>
            <a:r>
              <a:rPr lang="en-US" sz="2400" dirty="0"/>
              <a:t> Compare model performance to baseline methods and select the most reliable approach for deployment.</a:t>
            </a:r>
            <a:endParaRPr kumimoji="0" lang="en-IN" altLang="en-US" sz="40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7B5BFCE7-9B13-8AAC-705F-568087E983B4}"/>
              </a:ext>
            </a:extLst>
          </p:cNvPr>
          <p:cNvSpPr>
            <a:spLocks noGrp="1"/>
          </p:cNvSpPr>
          <p:nvPr>
            <p:ph type="dt" sz="half" idx="10"/>
          </p:nvPr>
        </p:nvSpPr>
        <p:spPr/>
        <p:txBody>
          <a:bodyPr/>
          <a:lstStyle/>
          <a:p>
            <a:pPr>
              <a:defRPr/>
            </a:pPr>
            <a:r>
              <a:rPr lang="en-US" dirty="0"/>
              <a:t>Phase-II First Review</a:t>
            </a:r>
          </a:p>
        </p:txBody>
      </p:sp>
      <p:sp>
        <p:nvSpPr>
          <p:cNvPr id="5" name="Footer Placeholder 4">
            <a:extLst>
              <a:ext uri="{FF2B5EF4-FFF2-40B4-BE49-F238E27FC236}">
                <a16:creationId xmlns:a16="http://schemas.microsoft.com/office/drawing/2014/main" id="{C170681E-8812-9F65-8744-9B0A5125ADC7}"/>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2856F052-E583-E15C-3237-3954B99CB649}"/>
              </a:ext>
            </a:extLst>
          </p:cNvPr>
          <p:cNvSpPr>
            <a:spLocks noGrp="1"/>
          </p:cNvSpPr>
          <p:nvPr>
            <p:ph type="sldNum" sz="quarter" idx="12"/>
          </p:nvPr>
        </p:nvSpPr>
        <p:spPr/>
        <p:txBody>
          <a:bodyPr/>
          <a:lstStyle/>
          <a:p>
            <a:fld id="{5AB9ECBD-B4DD-40D5-8D24-9ECCDBB1583E}" type="slidenum">
              <a:rPr lang="en-IN" smtClean="0"/>
              <a:t>11</a:t>
            </a:fld>
            <a:endParaRPr lang="en-IN"/>
          </a:p>
        </p:txBody>
      </p:sp>
    </p:spTree>
    <p:extLst>
      <p:ext uri="{BB962C8B-B14F-4D97-AF65-F5344CB8AC3E}">
        <p14:creationId xmlns:p14="http://schemas.microsoft.com/office/powerpoint/2010/main" val="1445613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B7AE12-AB61-1C0E-417D-1F13EC87E2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ED878F-7FFB-98C9-5B70-7D8355282F7D}"/>
              </a:ext>
            </a:extLst>
          </p:cNvPr>
          <p:cNvSpPr>
            <a:spLocks noGrp="1"/>
          </p:cNvSpPr>
          <p:nvPr>
            <p:ph type="title"/>
          </p:nvPr>
        </p:nvSpPr>
        <p:spPr/>
        <p:txBody>
          <a:bodyPr/>
          <a:lstStyle/>
          <a:p>
            <a:r>
              <a:rPr lang="en-US" altLang="en-US" sz="3200" b="1" dirty="0">
                <a:solidFill>
                  <a:srgbClr val="FF0000"/>
                </a:solidFill>
              </a:rPr>
              <a:t>Functional Description for Web Application Integration</a:t>
            </a:r>
            <a:endParaRPr lang="en-IN" sz="2800" dirty="0"/>
          </a:p>
        </p:txBody>
      </p:sp>
      <p:sp>
        <p:nvSpPr>
          <p:cNvPr id="3" name="Content Placeholder 2">
            <a:extLst>
              <a:ext uri="{FF2B5EF4-FFF2-40B4-BE49-F238E27FC236}">
                <a16:creationId xmlns:a16="http://schemas.microsoft.com/office/drawing/2014/main" id="{8123EF0E-6FD8-A7FC-05B0-408553A39329}"/>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lang="en-US" sz="2400" b="1" dirty="0"/>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Frontend Integration:</a:t>
            </a:r>
            <a:r>
              <a:rPr lang="en-US" sz="2400" dirty="0"/>
              <a:t> Uses an intuitive UI for users to upload datasets, configure options, and view demand predictions.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Backend Connectivity:</a:t>
            </a:r>
            <a:r>
              <a:rPr lang="en-US" sz="2400" dirty="0"/>
              <a:t> Connect the web application to the prediction system and carry the models using Flask.</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Scalability:</a:t>
            </a:r>
            <a:r>
              <a:rPr lang="en-US" sz="2400" dirty="0"/>
              <a:t> Ensure the web application supports multiple users and large datasets while maintaining performance and reliability.</a:t>
            </a:r>
            <a:endParaRPr kumimoji="0" lang="en-IN" altLang="en-US" sz="40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6A6EC0C0-1783-AA58-7818-962395936C02}"/>
              </a:ext>
            </a:extLst>
          </p:cNvPr>
          <p:cNvSpPr>
            <a:spLocks noGrp="1"/>
          </p:cNvSpPr>
          <p:nvPr>
            <p:ph type="dt" sz="half" idx="10"/>
          </p:nvPr>
        </p:nvSpPr>
        <p:spPr/>
        <p:txBody>
          <a:bodyPr/>
          <a:lstStyle/>
          <a:p>
            <a:pPr>
              <a:defRPr/>
            </a:pPr>
            <a:r>
              <a:rPr lang="en-US" dirty="0"/>
              <a:t>Phase-II First Review</a:t>
            </a:r>
          </a:p>
        </p:txBody>
      </p:sp>
      <p:sp>
        <p:nvSpPr>
          <p:cNvPr id="5" name="Footer Placeholder 4">
            <a:extLst>
              <a:ext uri="{FF2B5EF4-FFF2-40B4-BE49-F238E27FC236}">
                <a16:creationId xmlns:a16="http://schemas.microsoft.com/office/drawing/2014/main" id="{E887D50C-74D9-D068-441A-0977D56A4742}"/>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E442C232-9221-149C-776C-F571934F75A8}"/>
              </a:ext>
            </a:extLst>
          </p:cNvPr>
          <p:cNvSpPr>
            <a:spLocks noGrp="1"/>
          </p:cNvSpPr>
          <p:nvPr>
            <p:ph type="sldNum" sz="quarter" idx="12"/>
          </p:nvPr>
        </p:nvSpPr>
        <p:spPr/>
        <p:txBody>
          <a:bodyPr/>
          <a:lstStyle/>
          <a:p>
            <a:fld id="{5AB9ECBD-B4DD-40D5-8D24-9ECCDBB1583E}" type="slidenum">
              <a:rPr lang="en-IN" smtClean="0"/>
              <a:t>12</a:t>
            </a:fld>
            <a:endParaRPr lang="en-IN"/>
          </a:p>
        </p:txBody>
      </p:sp>
    </p:spTree>
    <p:extLst>
      <p:ext uri="{BB962C8B-B14F-4D97-AF65-F5344CB8AC3E}">
        <p14:creationId xmlns:p14="http://schemas.microsoft.com/office/powerpoint/2010/main" val="1163486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7E5C8-A5D5-5944-82DC-5B4FB9C9AF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6358E2-BB7B-5843-FD43-473903CAFF6A}"/>
              </a:ext>
            </a:extLst>
          </p:cNvPr>
          <p:cNvSpPr>
            <a:spLocks noGrp="1"/>
          </p:cNvSpPr>
          <p:nvPr>
            <p:ph type="title"/>
          </p:nvPr>
        </p:nvSpPr>
        <p:spPr/>
        <p:txBody>
          <a:bodyPr/>
          <a:lstStyle/>
          <a:p>
            <a:r>
              <a:rPr lang="en-US" altLang="en-US" sz="3200" b="1" dirty="0">
                <a:solidFill>
                  <a:srgbClr val="FF0000"/>
                </a:solidFill>
              </a:rPr>
              <a:t>Functional Description for Reporting and Visualization</a:t>
            </a:r>
            <a:endParaRPr lang="en-IN" sz="2800" dirty="0"/>
          </a:p>
        </p:txBody>
      </p:sp>
      <p:sp>
        <p:nvSpPr>
          <p:cNvPr id="3" name="Content Placeholder 2">
            <a:extLst>
              <a:ext uri="{FF2B5EF4-FFF2-40B4-BE49-F238E27FC236}">
                <a16:creationId xmlns:a16="http://schemas.microsoft.com/office/drawing/2014/main" id="{18ADE67E-88E8-740C-D647-D62BB21EC634}"/>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lang="en-US" sz="2400" b="1" dirty="0"/>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Trend Analysis:</a:t>
            </a:r>
            <a:r>
              <a:rPr lang="en-US" sz="2400" dirty="0"/>
              <a:t> Visualize historical and forecasted demand patterns for better decision-making.</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Export Options:</a:t>
            </a:r>
            <a:r>
              <a:rPr lang="en-US" sz="2400" dirty="0"/>
              <a:t> Provide downloadable formats like PDF or Excel for sharing and offline analysis of results.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Interactive Dashboards:</a:t>
            </a:r>
            <a:r>
              <a:rPr lang="en-US" sz="2400" dirty="0"/>
              <a:t> Create dynamic dashboards to display predictions, trends, and key insights using graphs, charts, and tables.</a:t>
            </a:r>
            <a:endParaRPr kumimoji="0" lang="en-IN" altLang="en-US" sz="40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FB31C451-3B55-371C-A258-DB912F8F53D5}"/>
              </a:ext>
            </a:extLst>
          </p:cNvPr>
          <p:cNvSpPr>
            <a:spLocks noGrp="1"/>
          </p:cNvSpPr>
          <p:nvPr>
            <p:ph type="dt" sz="half" idx="10"/>
          </p:nvPr>
        </p:nvSpPr>
        <p:spPr/>
        <p:txBody>
          <a:bodyPr/>
          <a:lstStyle/>
          <a:p>
            <a:pPr>
              <a:defRPr/>
            </a:pPr>
            <a:r>
              <a:rPr lang="en-US" dirty="0"/>
              <a:t>Phase-II First Review</a:t>
            </a:r>
          </a:p>
        </p:txBody>
      </p:sp>
      <p:sp>
        <p:nvSpPr>
          <p:cNvPr id="5" name="Footer Placeholder 4">
            <a:extLst>
              <a:ext uri="{FF2B5EF4-FFF2-40B4-BE49-F238E27FC236}">
                <a16:creationId xmlns:a16="http://schemas.microsoft.com/office/drawing/2014/main" id="{84D29C03-7C5E-0AB0-951E-6CFF3592A68B}"/>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95BE9FBC-B4A4-E73F-6283-6E874C040426}"/>
              </a:ext>
            </a:extLst>
          </p:cNvPr>
          <p:cNvSpPr>
            <a:spLocks noGrp="1"/>
          </p:cNvSpPr>
          <p:nvPr>
            <p:ph type="sldNum" sz="quarter" idx="12"/>
          </p:nvPr>
        </p:nvSpPr>
        <p:spPr/>
        <p:txBody>
          <a:bodyPr/>
          <a:lstStyle/>
          <a:p>
            <a:fld id="{5AB9ECBD-B4DD-40D5-8D24-9ECCDBB1583E}" type="slidenum">
              <a:rPr lang="en-IN" smtClean="0"/>
              <a:t>13</a:t>
            </a:fld>
            <a:endParaRPr lang="en-IN"/>
          </a:p>
        </p:txBody>
      </p:sp>
    </p:spTree>
    <p:extLst>
      <p:ext uri="{BB962C8B-B14F-4D97-AF65-F5344CB8AC3E}">
        <p14:creationId xmlns:p14="http://schemas.microsoft.com/office/powerpoint/2010/main" val="29327403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CE0838-A8DA-AD07-7DA1-4ABAF75753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BB66D2-1E33-61FF-03CF-C26198F87AD0}"/>
              </a:ext>
            </a:extLst>
          </p:cNvPr>
          <p:cNvSpPr>
            <a:spLocks noGrp="1"/>
          </p:cNvSpPr>
          <p:nvPr>
            <p:ph type="title"/>
          </p:nvPr>
        </p:nvSpPr>
        <p:spPr/>
        <p:txBody>
          <a:bodyPr/>
          <a:lstStyle/>
          <a:p>
            <a:r>
              <a:rPr lang="en-US" altLang="en-US" sz="3200" b="1" dirty="0">
                <a:solidFill>
                  <a:srgbClr val="FF0000"/>
                </a:solidFill>
              </a:rPr>
              <a:t>Data Flow Diagram</a:t>
            </a:r>
            <a:endParaRPr lang="en-IN" sz="2800" dirty="0"/>
          </a:p>
        </p:txBody>
      </p:sp>
      <p:sp>
        <p:nvSpPr>
          <p:cNvPr id="3" name="Content Placeholder 2">
            <a:extLst>
              <a:ext uri="{FF2B5EF4-FFF2-40B4-BE49-F238E27FC236}">
                <a16:creationId xmlns:a16="http://schemas.microsoft.com/office/drawing/2014/main" id="{1E654640-4B61-2DB8-AAAE-466069E5C529}"/>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B2FB554F-CB17-FADA-890E-E831B390A8CC}"/>
              </a:ext>
            </a:extLst>
          </p:cNvPr>
          <p:cNvSpPr>
            <a:spLocks noGrp="1"/>
          </p:cNvSpPr>
          <p:nvPr>
            <p:ph type="dt" sz="half" idx="10"/>
          </p:nvPr>
        </p:nvSpPr>
        <p:spPr/>
        <p:txBody>
          <a:bodyPr/>
          <a:lstStyle/>
          <a:p>
            <a:pPr>
              <a:defRPr/>
            </a:pPr>
            <a:r>
              <a:rPr lang="en-US" dirty="0"/>
              <a:t>Phase-II First Review</a:t>
            </a:r>
          </a:p>
        </p:txBody>
      </p:sp>
      <p:sp>
        <p:nvSpPr>
          <p:cNvPr id="5" name="Footer Placeholder 4">
            <a:extLst>
              <a:ext uri="{FF2B5EF4-FFF2-40B4-BE49-F238E27FC236}">
                <a16:creationId xmlns:a16="http://schemas.microsoft.com/office/drawing/2014/main" id="{99B3785E-CE99-D905-8310-1F3BDD3F066E}"/>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1EB19F88-7955-1BB4-00BA-2D5C93FC9966}"/>
              </a:ext>
            </a:extLst>
          </p:cNvPr>
          <p:cNvSpPr>
            <a:spLocks noGrp="1"/>
          </p:cNvSpPr>
          <p:nvPr>
            <p:ph type="sldNum" sz="quarter" idx="12"/>
          </p:nvPr>
        </p:nvSpPr>
        <p:spPr/>
        <p:txBody>
          <a:bodyPr/>
          <a:lstStyle/>
          <a:p>
            <a:fld id="{5AB9ECBD-B4DD-40D5-8D24-9ECCDBB1583E}" type="slidenum">
              <a:rPr lang="en-IN" smtClean="0"/>
              <a:t>14</a:t>
            </a:fld>
            <a:endParaRPr lang="en-IN"/>
          </a:p>
        </p:txBody>
      </p:sp>
      <p:pic>
        <p:nvPicPr>
          <p:cNvPr id="9" name="Picture 8">
            <a:extLst>
              <a:ext uri="{FF2B5EF4-FFF2-40B4-BE49-F238E27FC236}">
                <a16:creationId xmlns:a16="http://schemas.microsoft.com/office/drawing/2014/main" id="{ECF724B4-17A2-75A4-FDF8-FE887A80A5B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11661" y="1752600"/>
            <a:ext cx="5196277" cy="4379259"/>
          </a:xfrm>
          <a:prstGeom prst="rect">
            <a:avLst/>
          </a:prstGeom>
          <a:noFill/>
          <a:ln>
            <a:noFill/>
          </a:ln>
        </p:spPr>
      </p:pic>
    </p:spTree>
    <p:extLst>
      <p:ext uri="{BB962C8B-B14F-4D97-AF65-F5344CB8AC3E}">
        <p14:creationId xmlns:p14="http://schemas.microsoft.com/office/powerpoint/2010/main" val="16392459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9430C6-44A3-763F-3CB3-EC1C787223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07419C-E848-8D56-672B-C4C705D947DE}"/>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4" name="Date Placeholder 3">
            <a:extLst>
              <a:ext uri="{FF2B5EF4-FFF2-40B4-BE49-F238E27FC236}">
                <a16:creationId xmlns:a16="http://schemas.microsoft.com/office/drawing/2014/main" id="{7AC00351-0F22-6657-44A2-55CC069AD5AF}"/>
              </a:ext>
            </a:extLst>
          </p:cNvPr>
          <p:cNvSpPr>
            <a:spLocks noGrp="1"/>
          </p:cNvSpPr>
          <p:nvPr>
            <p:ph type="dt" sz="half" idx="10"/>
          </p:nvPr>
        </p:nvSpPr>
        <p:spPr/>
        <p:txBody>
          <a:bodyPr/>
          <a:lstStyle/>
          <a:p>
            <a:pPr>
              <a:defRPr/>
            </a:pPr>
            <a:r>
              <a:rPr lang="en-US" dirty="0"/>
              <a:t>Phase-II First Review</a:t>
            </a:r>
          </a:p>
        </p:txBody>
      </p:sp>
      <p:sp>
        <p:nvSpPr>
          <p:cNvPr id="5" name="Footer Placeholder 4">
            <a:extLst>
              <a:ext uri="{FF2B5EF4-FFF2-40B4-BE49-F238E27FC236}">
                <a16:creationId xmlns:a16="http://schemas.microsoft.com/office/drawing/2014/main" id="{42C9D1E6-3CCB-D717-29D6-F6F306A2720A}"/>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597FA46A-C6B0-7656-973D-3DD78B490D0E}"/>
              </a:ext>
            </a:extLst>
          </p:cNvPr>
          <p:cNvSpPr>
            <a:spLocks noGrp="1"/>
          </p:cNvSpPr>
          <p:nvPr>
            <p:ph type="sldNum" sz="quarter" idx="12"/>
          </p:nvPr>
        </p:nvSpPr>
        <p:spPr/>
        <p:txBody>
          <a:bodyPr/>
          <a:lstStyle/>
          <a:p>
            <a:fld id="{5AB9ECBD-B4DD-40D5-8D24-9ECCDBB1583E}" type="slidenum">
              <a:rPr lang="en-IN" smtClean="0"/>
              <a:t>15</a:t>
            </a:fld>
            <a:endParaRPr lang="en-IN"/>
          </a:p>
        </p:txBody>
      </p:sp>
      <p:pic>
        <p:nvPicPr>
          <p:cNvPr id="8" name="Picture 7">
            <a:extLst>
              <a:ext uri="{FF2B5EF4-FFF2-40B4-BE49-F238E27FC236}">
                <a16:creationId xmlns:a16="http://schemas.microsoft.com/office/drawing/2014/main" id="{35D24D89-5C97-2333-CDD1-341AB408D0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65600" y="1746250"/>
            <a:ext cx="3627785" cy="4386262"/>
          </a:xfrm>
          <a:prstGeom prst="rect">
            <a:avLst/>
          </a:prstGeom>
        </p:spPr>
      </p:pic>
    </p:spTree>
    <p:extLst>
      <p:ext uri="{BB962C8B-B14F-4D97-AF65-F5344CB8AC3E}">
        <p14:creationId xmlns:p14="http://schemas.microsoft.com/office/powerpoint/2010/main" val="3709952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Implementation &amp; Results of First Module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just"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000" dirty="0"/>
              <a:t>The </a:t>
            </a:r>
            <a:r>
              <a:rPr lang="en-US" sz="2000" dirty="0" err="1"/>
              <a:t>AutoML</a:t>
            </a:r>
            <a:r>
              <a:rPr lang="en-US" sz="2000" dirty="0"/>
              <a:t>-generated ensemble models are expected to deliver an accuracy of around 90-95% for short-term demand forecasts and 85-90% for longer-term predictions. In cases involving seasonal or highly volatile product categories, the system still maintains an accuracy of approximately 80-85%, outperforming many traditional models. </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pPr>
              <a:defRPr/>
            </a:pPr>
            <a:r>
              <a:rPr lang="en-US" dirty="0"/>
              <a:t>Phase-II First Review</a:t>
            </a:r>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16</a:t>
            </a:fld>
            <a:endParaRPr lang="en-IN"/>
          </a:p>
        </p:txBody>
      </p:sp>
      <p:pic>
        <p:nvPicPr>
          <p:cNvPr id="7" name="Picture 6">
            <a:extLst>
              <a:ext uri="{FF2B5EF4-FFF2-40B4-BE49-F238E27FC236}">
                <a16:creationId xmlns:a16="http://schemas.microsoft.com/office/drawing/2014/main" id="{231E66E1-5B3C-9610-F1CC-11EFF1EA0045}"/>
              </a:ext>
            </a:extLst>
          </p:cNvPr>
          <p:cNvPicPr>
            <a:picLocks noChangeAspect="1"/>
          </p:cNvPicPr>
          <p:nvPr/>
        </p:nvPicPr>
        <p:blipFill>
          <a:blip r:embed="rId2"/>
          <a:stretch>
            <a:fillRect/>
          </a:stretch>
        </p:blipFill>
        <p:spPr>
          <a:xfrm>
            <a:off x="3195668" y="3520440"/>
            <a:ext cx="5800663" cy="2133600"/>
          </a:xfrm>
          <a:prstGeom prst="rect">
            <a:avLst/>
          </a:prstGeom>
        </p:spPr>
      </p:pic>
    </p:spTree>
    <p:extLst>
      <p:ext uri="{BB962C8B-B14F-4D97-AF65-F5344CB8AC3E}">
        <p14:creationId xmlns:p14="http://schemas.microsoft.com/office/powerpoint/2010/main" val="41096383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893AD1-E3AF-FCCE-8B2A-A4FE37DFBE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BEAC0F-B460-9432-D9B0-98CF639F3401}"/>
              </a:ext>
            </a:extLst>
          </p:cNvPr>
          <p:cNvSpPr>
            <a:spLocks noGrp="1"/>
          </p:cNvSpPr>
          <p:nvPr>
            <p:ph type="title"/>
          </p:nvPr>
        </p:nvSpPr>
        <p:spPr/>
        <p:txBody>
          <a:bodyPr/>
          <a:lstStyle/>
          <a:p>
            <a:r>
              <a:rPr lang="en-US" altLang="en-US" sz="3200" b="1" dirty="0">
                <a:solidFill>
                  <a:srgbClr val="FF0000"/>
                </a:solidFill>
              </a:rPr>
              <a:t>Implementation &amp; Results of First Module</a:t>
            </a:r>
            <a:endParaRPr lang="en-IN" sz="2800" dirty="0"/>
          </a:p>
        </p:txBody>
      </p:sp>
      <p:sp>
        <p:nvSpPr>
          <p:cNvPr id="3" name="Content Placeholder 2">
            <a:extLst>
              <a:ext uri="{FF2B5EF4-FFF2-40B4-BE49-F238E27FC236}">
                <a16:creationId xmlns:a16="http://schemas.microsoft.com/office/drawing/2014/main" id="{11A080D8-CD63-5BED-1E6D-ABB4CBEDFF53}"/>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873F9FE7-3131-59BF-7F95-E1D6A9A80EE9}"/>
              </a:ext>
            </a:extLst>
          </p:cNvPr>
          <p:cNvSpPr>
            <a:spLocks noGrp="1"/>
          </p:cNvSpPr>
          <p:nvPr>
            <p:ph type="dt" sz="half" idx="10"/>
          </p:nvPr>
        </p:nvSpPr>
        <p:spPr/>
        <p:txBody>
          <a:bodyPr/>
          <a:lstStyle/>
          <a:p>
            <a:pPr>
              <a:defRPr/>
            </a:pPr>
            <a:r>
              <a:rPr lang="en-US" dirty="0"/>
              <a:t>Phase-II First Review</a:t>
            </a:r>
          </a:p>
        </p:txBody>
      </p:sp>
      <p:sp>
        <p:nvSpPr>
          <p:cNvPr id="5" name="Footer Placeholder 4">
            <a:extLst>
              <a:ext uri="{FF2B5EF4-FFF2-40B4-BE49-F238E27FC236}">
                <a16:creationId xmlns:a16="http://schemas.microsoft.com/office/drawing/2014/main" id="{A07C572C-59E3-6BDB-F9B4-93953651C56C}"/>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D9961046-C830-3E3A-FA58-E066BFB9535A}"/>
              </a:ext>
            </a:extLst>
          </p:cNvPr>
          <p:cNvSpPr>
            <a:spLocks noGrp="1"/>
          </p:cNvSpPr>
          <p:nvPr>
            <p:ph type="sldNum" sz="quarter" idx="12"/>
          </p:nvPr>
        </p:nvSpPr>
        <p:spPr/>
        <p:txBody>
          <a:bodyPr/>
          <a:lstStyle/>
          <a:p>
            <a:fld id="{5AB9ECBD-B4DD-40D5-8D24-9ECCDBB1583E}" type="slidenum">
              <a:rPr lang="en-IN" smtClean="0"/>
              <a:t>17</a:t>
            </a:fld>
            <a:endParaRPr lang="en-IN"/>
          </a:p>
        </p:txBody>
      </p:sp>
      <p:sp>
        <p:nvSpPr>
          <p:cNvPr id="7" name="TextBox 6">
            <a:extLst>
              <a:ext uri="{FF2B5EF4-FFF2-40B4-BE49-F238E27FC236}">
                <a16:creationId xmlns:a16="http://schemas.microsoft.com/office/drawing/2014/main" id="{CCD97E92-B643-FFD8-318C-83BDA8A86100}"/>
              </a:ext>
            </a:extLst>
          </p:cNvPr>
          <p:cNvSpPr txBox="1"/>
          <p:nvPr/>
        </p:nvSpPr>
        <p:spPr>
          <a:xfrm>
            <a:off x="12360536" y="4905487"/>
            <a:ext cx="184731" cy="369332"/>
          </a:xfrm>
          <a:prstGeom prst="rect">
            <a:avLst/>
          </a:prstGeom>
          <a:noFill/>
        </p:spPr>
        <p:txBody>
          <a:bodyPr wrap="none" rtlCol="0">
            <a:spAutoFit/>
          </a:bodyPr>
          <a:lstStyle/>
          <a:p>
            <a:endParaRPr lang="en-US"/>
          </a:p>
        </p:txBody>
      </p:sp>
      <p:pic>
        <p:nvPicPr>
          <p:cNvPr id="8" name="Picture 7">
            <a:extLst>
              <a:ext uri="{FF2B5EF4-FFF2-40B4-BE49-F238E27FC236}">
                <a16:creationId xmlns:a16="http://schemas.microsoft.com/office/drawing/2014/main" id="{54E0D333-7F3F-E66E-32ED-E52315CFBCB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96289" y="2068616"/>
            <a:ext cx="4163061" cy="3101774"/>
          </a:xfrm>
          <a:prstGeom prst="rect">
            <a:avLst/>
          </a:prstGeom>
          <a:noFill/>
          <a:ln>
            <a:noFill/>
          </a:ln>
        </p:spPr>
      </p:pic>
      <p:pic>
        <p:nvPicPr>
          <p:cNvPr id="10" name="Picture 9">
            <a:extLst>
              <a:ext uri="{FF2B5EF4-FFF2-40B4-BE49-F238E27FC236}">
                <a16:creationId xmlns:a16="http://schemas.microsoft.com/office/drawing/2014/main" id="{4D290D3E-33D3-D350-7305-C3492431461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7596" y="2068616"/>
            <a:ext cx="4380352" cy="3184978"/>
          </a:xfrm>
          <a:prstGeom prst="rect">
            <a:avLst/>
          </a:prstGeom>
          <a:noFill/>
          <a:ln>
            <a:noFill/>
          </a:ln>
        </p:spPr>
      </p:pic>
    </p:spTree>
    <p:extLst>
      <p:ext uri="{BB962C8B-B14F-4D97-AF65-F5344CB8AC3E}">
        <p14:creationId xmlns:p14="http://schemas.microsoft.com/office/powerpoint/2010/main" val="3095018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Pending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0" y="2010506"/>
            <a:ext cx="10668000" cy="4267200"/>
          </a:xfrm>
        </p:spPr>
        <p:txBody>
          <a:bodyPr/>
          <a:lstStyle/>
          <a:p>
            <a:pPr marL="0" indent="0">
              <a:buNone/>
            </a:pPr>
            <a:r>
              <a:rPr lang="en-IN" sz="2000" b="1" dirty="0"/>
              <a:t>Model Deployment &amp; Integration:</a:t>
            </a:r>
            <a:endParaRPr lang="en-IN" sz="2000" dirty="0"/>
          </a:p>
          <a:p>
            <a:pPr marL="742950" lvl="1" indent="-285750">
              <a:buFont typeface="Arial" panose="020B0604020202020204" pitchFamily="34" charset="0"/>
              <a:buChar char="•"/>
            </a:pPr>
            <a:r>
              <a:rPr lang="en-IN" sz="2000" dirty="0"/>
              <a:t>Deploy the selected ensemble model into a user-friendly interface for real-world demand forecasting.</a:t>
            </a:r>
          </a:p>
          <a:p>
            <a:pPr marL="457200" lvl="1" indent="0">
              <a:buNone/>
            </a:pPr>
            <a:endParaRPr lang="en-IN" sz="2000" dirty="0"/>
          </a:p>
          <a:p>
            <a:pPr marL="0" indent="0">
              <a:buNone/>
            </a:pPr>
            <a:r>
              <a:rPr lang="en-IN" sz="2000" b="1" dirty="0"/>
              <a:t>Real-Time Data Integration:</a:t>
            </a:r>
            <a:endParaRPr lang="en-IN" sz="2000" dirty="0"/>
          </a:p>
          <a:p>
            <a:pPr marL="742950" lvl="1" indent="-285750">
              <a:buFont typeface="Arial" panose="020B0604020202020204" pitchFamily="34" charset="0"/>
              <a:buChar char="•"/>
            </a:pPr>
            <a:r>
              <a:rPr lang="en-IN" sz="2000" dirty="0"/>
              <a:t>Incorporate live sales, market trends, and external factors to improve demand prediction accuracy.</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lang="en-IN" sz="20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pPr>
              <a:defRPr/>
            </a:pPr>
            <a:r>
              <a:rPr lang="en-US" dirty="0"/>
              <a:t>Phase-II First Review</a:t>
            </a:r>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18</a:t>
            </a:fld>
            <a:endParaRPr lang="en-IN"/>
          </a:p>
        </p:txBody>
      </p:sp>
    </p:spTree>
    <p:extLst>
      <p:ext uri="{BB962C8B-B14F-4D97-AF65-F5344CB8AC3E}">
        <p14:creationId xmlns:p14="http://schemas.microsoft.com/office/powerpoint/2010/main" val="2369166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66232" y="304801"/>
            <a:ext cx="10834641" cy="1216025"/>
          </a:xfrm>
        </p:spPr>
        <p:txBody>
          <a:bodyPr/>
          <a:lstStyle/>
          <a:p>
            <a:r>
              <a:rPr lang="en-US" altLang="en-US" sz="3200" b="1" dirty="0">
                <a:solidFill>
                  <a:srgbClr val="FF0000"/>
                </a:solidFill>
              </a:rPr>
              <a:t>Phase-I Paper Publication Details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0" y="1752600"/>
            <a:ext cx="10668000" cy="4267200"/>
          </a:xfrm>
        </p:spPr>
        <p:txBody>
          <a:bodyPr/>
          <a:lstStyle/>
          <a:p>
            <a:pPr>
              <a:buFont typeface="Wingdings" pitchFamily="2" charset="2"/>
              <a:buChar char="q"/>
            </a:pPr>
            <a:r>
              <a:rPr lang="en-IN" sz="2500" b="1" dirty="0"/>
              <a:t>TITLE : </a:t>
            </a:r>
            <a:r>
              <a:rPr lang="en-IN" sz="2500" dirty="0"/>
              <a:t>DEMAND PREDICTION USING AUTOML BASED ENSEMBLE ALGORITHM</a:t>
            </a:r>
          </a:p>
          <a:p>
            <a:pPr>
              <a:buFont typeface="Wingdings" pitchFamily="2" charset="2"/>
              <a:buChar char="q"/>
            </a:pPr>
            <a:r>
              <a:rPr lang="en-IN" sz="2500" b="1" dirty="0"/>
              <a:t>AUTHORS: </a:t>
            </a:r>
            <a:r>
              <a:rPr lang="en-IN" sz="2500" dirty="0"/>
              <a:t>Senthil </a:t>
            </a:r>
            <a:r>
              <a:rPr lang="en-IN" sz="2500" dirty="0" err="1"/>
              <a:t>Pandi</a:t>
            </a:r>
            <a:r>
              <a:rPr lang="en-IN" sz="2500" dirty="0"/>
              <a:t> S, Kumar P, Nathaniel </a:t>
            </a:r>
            <a:r>
              <a:rPr lang="en-IN" sz="2500" dirty="0" err="1"/>
              <a:t>Abishek</a:t>
            </a:r>
            <a:r>
              <a:rPr lang="en-IN" sz="2500" dirty="0"/>
              <a:t> A, Mohamed Hussain S</a:t>
            </a:r>
          </a:p>
          <a:p>
            <a:pPr>
              <a:buFont typeface="Wingdings" pitchFamily="2" charset="2"/>
              <a:buChar char="q"/>
            </a:pPr>
            <a:r>
              <a:rPr lang="en-IN" sz="2500" b="1" dirty="0"/>
              <a:t>CONFERENCE: </a:t>
            </a:r>
            <a:r>
              <a:rPr lang="en-IN" sz="2500" dirty="0">
                <a:solidFill>
                  <a:schemeClr val="accent4"/>
                </a:solidFill>
              </a:rPr>
              <a:t>International Conference on Artificial Intelligence and Data Engineering –AIDE 2025</a:t>
            </a:r>
          </a:p>
          <a:p>
            <a:pPr>
              <a:buFont typeface="Wingdings" pitchFamily="2" charset="2"/>
              <a:buChar char="q"/>
            </a:pPr>
            <a:r>
              <a:rPr lang="en-IN" sz="2500" b="1" dirty="0">
                <a:solidFill>
                  <a:schemeClr val="accent4"/>
                </a:solidFill>
              </a:rPr>
              <a:t>MODE OF SUBMISSION: </a:t>
            </a:r>
            <a:r>
              <a:rPr lang="en-IN" sz="2500" dirty="0">
                <a:solidFill>
                  <a:schemeClr val="accent4"/>
                </a:solidFill>
              </a:rPr>
              <a:t>OFFLINE</a:t>
            </a:r>
            <a:endParaRPr lang="en-IN" sz="2500" b="1" dirty="0">
              <a:solidFill>
                <a:schemeClr val="accent4"/>
              </a:solidFill>
            </a:endParaRPr>
          </a:p>
          <a:p>
            <a:pPr>
              <a:buFont typeface="Wingdings" pitchFamily="2" charset="2"/>
              <a:buChar char="q"/>
            </a:pPr>
            <a:r>
              <a:rPr lang="en-IN" sz="2500" b="1" dirty="0"/>
              <a:t>STATUS: </a:t>
            </a:r>
            <a:r>
              <a:rPr lang="en-IN" sz="2500" dirty="0"/>
              <a:t>PRESENTED IN THE CONFERENCE</a:t>
            </a:r>
            <a:endParaRPr lang="en-IN" sz="2500" b="1" dirty="0"/>
          </a:p>
        </p:txBody>
      </p:sp>
      <p:sp>
        <p:nvSpPr>
          <p:cNvPr id="7" name="Date Placeholder 6">
            <a:extLst>
              <a:ext uri="{FF2B5EF4-FFF2-40B4-BE49-F238E27FC236}">
                <a16:creationId xmlns:a16="http://schemas.microsoft.com/office/drawing/2014/main" id="{68515CEF-6DCC-7484-19C3-ECD0B3407228}"/>
              </a:ext>
            </a:extLst>
          </p:cNvPr>
          <p:cNvSpPr>
            <a:spLocks noGrp="1"/>
          </p:cNvSpPr>
          <p:nvPr>
            <p:ph type="dt" sz="half" idx="10"/>
          </p:nvPr>
        </p:nvSpPr>
        <p:spPr/>
        <p:txBody>
          <a:bodyPr/>
          <a:lstStyle/>
          <a:p>
            <a:pPr>
              <a:defRPr/>
            </a:pPr>
            <a:r>
              <a:rPr lang="en-US" dirty="0"/>
              <a:t>Phase-II First Review</a:t>
            </a:r>
          </a:p>
        </p:txBody>
      </p:sp>
      <p:sp>
        <p:nvSpPr>
          <p:cNvPr id="8" name="Footer Placeholder 7">
            <a:extLst>
              <a:ext uri="{FF2B5EF4-FFF2-40B4-BE49-F238E27FC236}">
                <a16:creationId xmlns:a16="http://schemas.microsoft.com/office/drawing/2014/main" id="{F6E82816-608B-F2C3-8A1E-F407AC2BDBAF}"/>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F5E1EB10-159C-971B-8E1F-5880F9A1570D}"/>
              </a:ext>
            </a:extLst>
          </p:cNvPr>
          <p:cNvSpPr>
            <a:spLocks noGrp="1"/>
          </p:cNvSpPr>
          <p:nvPr>
            <p:ph type="sldNum" sz="quarter" idx="12"/>
          </p:nvPr>
        </p:nvSpPr>
        <p:spPr/>
        <p:txBody>
          <a:bodyPr/>
          <a:lstStyle/>
          <a:p>
            <a:pPr>
              <a:defRPr/>
            </a:pPr>
            <a:fld id="{BDC2143B-610F-499C-A392-DFFBE135A7B2}" type="slidenum">
              <a:rPr lang="en-US" altLang="en-US" smtClean="0"/>
              <a:pPr>
                <a:defRPr/>
              </a:pPr>
              <a:t>19</a:t>
            </a:fld>
            <a:endParaRPr lang="en-US" altLang="en-US"/>
          </a:p>
        </p:txBody>
      </p:sp>
    </p:spTree>
    <p:extLst>
      <p:ext uri="{BB962C8B-B14F-4D97-AF65-F5344CB8AC3E}">
        <p14:creationId xmlns:p14="http://schemas.microsoft.com/office/powerpoint/2010/main" val="2946422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a:srcRect/>
          <a:tile sx="100000" sy="100000" algn="tl"/>
        </a:blipFill>
        <a:effectLst/>
      </p:bgPr>
    </p:bg>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C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3d3dA8zMzADAwP8Af39/AAAAAAAAAAAAAAAAAAAAAAAAAAAAIQAAABgAAAAUAAAAtwQAAOABAABXRgAAWwkAABAAAAAmAAAACAAAAAAAAAAAAAAA"/>
              </a:ext>
            </a:extLst>
          </p:cNvSpPr>
          <p:nvPr>
            <p:ph type="title"/>
          </p:nvPr>
        </p:nvSpPr>
        <p:spPr>
          <a:xfrm>
            <a:off x="711200" y="225911"/>
            <a:ext cx="10668000" cy="1176580"/>
          </a:xfrm>
        </p:spPr>
        <p:txBody>
          <a:bodyPr/>
          <a:lstStyle/>
          <a:p>
            <a:pPr>
              <a:defRPr lang="en-us"/>
            </a:pPr>
            <a:r>
              <a:rPr lang="en-in" sz="3200" b="1" cap="none" dirty="0">
                <a:solidFill>
                  <a:srgbClr val="FF0000"/>
                </a:solidFill>
              </a:rPr>
              <a:t>Problem Statement and Motivation</a:t>
            </a:r>
            <a:endParaRPr lang="en-in" sz="2800" cap="none" dirty="0"/>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3d3dA8zMzADAwP8Af39/AAAAAAAAAAAAAAAAAAAAAAAAAAAAIQAAABgAAAAUAAAApgQAAMgKAABGRgAACCUAAAAAAAAmAAAACAAAAAEAAAAAAAAA"/>
              </a:ext>
            </a:extLst>
          </p:cNvSpPr>
          <p:nvPr>
            <p:ph type="body" idx="1"/>
          </p:nvPr>
        </p:nvSpPr>
        <p:spPr>
          <a:xfrm>
            <a:off x="762000" y="1690258"/>
            <a:ext cx="10668000" cy="4267200"/>
          </a:xfrm>
        </p:spPr>
        <p:txBody>
          <a:bodyPr/>
          <a:lstStyle/>
          <a:p>
            <a:pPr marL="0" indent="0" algn="just">
              <a:buNone/>
            </a:pPr>
            <a:r>
              <a:rPr lang="en-IN" sz="1600" b="1" dirty="0"/>
              <a:t>Manual Model Selection &amp; Tuning:</a:t>
            </a:r>
            <a:endParaRPr lang="en-IN" sz="1600" dirty="0"/>
          </a:p>
          <a:p>
            <a:pPr marL="742950" lvl="1" indent="-285750" algn="just">
              <a:buFont typeface="Arial" panose="020B0604020202020204" pitchFamily="34" charset="0"/>
              <a:buChar char="•"/>
            </a:pPr>
            <a:r>
              <a:rPr lang="en-IN" sz="1600" dirty="0"/>
              <a:t>Selecting and fine-tuning machine learning models manually is time-consuming and requires expertise.</a:t>
            </a:r>
          </a:p>
          <a:p>
            <a:pPr marL="742950" lvl="1" indent="-285750" algn="just">
              <a:buFont typeface="Arial" panose="020B0604020202020204" pitchFamily="34" charset="0"/>
              <a:buChar char="•"/>
            </a:pPr>
            <a:r>
              <a:rPr lang="en-IN" sz="1600" dirty="0"/>
              <a:t>Suboptimal tuning leads to lower prediction accuracy and inefficient demand forecasting.</a:t>
            </a:r>
          </a:p>
          <a:p>
            <a:pPr marL="0" indent="0" algn="just">
              <a:buNone/>
            </a:pPr>
            <a:r>
              <a:rPr lang="en-IN" sz="1600" b="1" dirty="0"/>
              <a:t>Limited Automation in Demand Forecasting:</a:t>
            </a:r>
            <a:endParaRPr lang="en-IN" sz="1600" dirty="0"/>
          </a:p>
          <a:p>
            <a:pPr marL="742950" lvl="1" indent="-285750" algn="just">
              <a:buFont typeface="Arial" panose="020B0604020202020204" pitchFamily="34" charset="0"/>
              <a:buChar char="•"/>
            </a:pPr>
            <a:r>
              <a:rPr lang="en-IN" sz="1600" dirty="0"/>
              <a:t>Traditional forecasting techniques lack automation, requiring extensive human intervention.</a:t>
            </a:r>
          </a:p>
          <a:p>
            <a:pPr marL="742950" lvl="1" indent="-285750" algn="just">
              <a:buFont typeface="Arial" panose="020B0604020202020204" pitchFamily="34" charset="0"/>
              <a:buChar char="•"/>
            </a:pPr>
            <a:r>
              <a:rPr lang="en-IN" sz="1600" dirty="0" err="1"/>
              <a:t>AutoML</a:t>
            </a:r>
            <a:r>
              <a:rPr lang="en-IN" sz="1600" dirty="0"/>
              <a:t> adoption is still limited in real-world demand prediction scenarios.</a:t>
            </a:r>
          </a:p>
          <a:p>
            <a:pPr marL="0" indent="0" algn="just">
              <a:buNone/>
            </a:pPr>
            <a:r>
              <a:rPr lang="en-IN" sz="1600" b="1" dirty="0"/>
              <a:t>Need for Improved Prediction Accuracy:</a:t>
            </a:r>
            <a:endParaRPr lang="en-IN" sz="1600" dirty="0"/>
          </a:p>
          <a:p>
            <a:pPr marL="742950" lvl="1" indent="-285750" algn="just">
              <a:buFont typeface="Arial" panose="020B0604020202020204" pitchFamily="34" charset="0"/>
              <a:buChar char="•"/>
            </a:pPr>
            <a:r>
              <a:rPr lang="en-IN" sz="1600" dirty="0"/>
              <a:t>Traditional models often fail to generalize across different industries and market conditions.</a:t>
            </a:r>
          </a:p>
          <a:p>
            <a:pPr marL="742950" lvl="1" indent="-285750" algn="just">
              <a:buFont typeface="Arial" panose="020B0604020202020204" pitchFamily="34" charset="0"/>
              <a:buChar char="•"/>
            </a:pPr>
            <a:r>
              <a:rPr lang="en-IN" sz="1600" dirty="0"/>
              <a:t>Ensemble learning can enhance accuracy but is underutilized in automated forecasting.</a:t>
            </a:r>
            <a:endParaRPr lang="en-IN" sz="1600" b="1" dirty="0"/>
          </a:p>
          <a:p>
            <a:pPr marL="0" indent="0" algn="just">
              <a:buNone/>
            </a:pPr>
            <a:r>
              <a:rPr lang="en-IN" sz="1600" b="1" dirty="0"/>
              <a:t>Enhancing Forecasting Efficiency:</a:t>
            </a:r>
            <a:endParaRPr lang="en-IN" sz="1600" dirty="0"/>
          </a:p>
          <a:p>
            <a:pPr marL="742950" lvl="1" indent="-285750" algn="just">
              <a:buFont typeface="Arial" panose="020B0604020202020204" pitchFamily="34" charset="0"/>
              <a:buChar char="•"/>
            </a:pPr>
            <a:r>
              <a:rPr lang="en-IN" sz="1600" dirty="0"/>
              <a:t>Automating demand prediction reduces manual effort and speeds up decision-making.</a:t>
            </a:r>
          </a:p>
          <a:p>
            <a:pPr marL="0" indent="0" algn="just">
              <a:buNone/>
            </a:pPr>
            <a:r>
              <a:rPr lang="en-IN" sz="1600" b="1" dirty="0"/>
              <a:t>Leveraging </a:t>
            </a:r>
            <a:r>
              <a:rPr lang="en-IN" sz="1600" b="1" dirty="0" err="1"/>
              <a:t>AutoML</a:t>
            </a:r>
            <a:r>
              <a:rPr lang="en-IN" sz="1600" b="1" dirty="0"/>
              <a:t> for Smarter Predictions:</a:t>
            </a:r>
            <a:endParaRPr lang="en-IN" sz="1600" dirty="0"/>
          </a:p>
          <a:p>
            <a:pPr marL="742950" lvl="1" indent="-285750" algn="just">
              <a:buFont typeface="Arial" panose="020B0604020202020204" pitchFamily="34" charset="0"/>
              <a:buChar char="•"/>
            </a:pPr>
            <a:r>
              <a:rPr lang="en-IN" sz="1600" dirty="0"/>
              <a:t>Using </a:t>
            </a:r>
            <a:r>
              <a:rPr lang="en-IN" sz="1600" dirty="0" err="1"/>
              <a:t>AutoML</a:t>
            </a:r>
            <a:r>
              <a:rPr lang="en-IN" sz="1600" dirty="0"/>
              <a:t> ensures optimal model selection, hyperparameter tuning, and better generalization.</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P////8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UAAGsmAABAFQAAWSkAABAAAAAmAAAACAAAAAAAAAAAAAAA"/>
              </a:ext>
            </a:extLst>
          </p:cNvSpPr>
          <p:nvPr>
            <p:ph type="dt" sz="half" idx="10"/>
          </p:nvPr>
        </p:nvSpPr>
        <p:spPr/>
        <p:txBody>
          <a:bodyPr/>
          <a:lstStyle/>
          <a:p>
            <a:pPr>
              <a:defRPr/>
            </a:pPr>
            <a:r>
              <a:rPr lang="en-US" dirty="0"/>
              <a:t>Phase-II First Review</a:t>
            </a: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kAAGsmAABgMQAAWSkAABAAAAAmAAAACAAAAAAAAAAAAAAA"/>
              </a:ext>
            </a:extLst>
          </p:cNvSpPr>
          <p:nvPr>
            <p:ph type="ftr" sz="quarter" idx="11"/>
          </p:nvPr>
        </p:nvSpPr>
        <p:spPr/>
        <p:txBody>
          <a:bodyPr/>
          <a:lstStyle/>
          <a:p>
            <a:pPr>
              <a:defRPr lang="en-us"/>
            </a:pPr>
            <a:r>
              <a:rPr dirty="0"/>
              <a:t>Department of Computer Science and Engineering</a:t>
            </a:r>
            <a:endParaRPr lang="en-in" cap="none" dirty="0"/>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DUAAGsmAAAARgAAWSkAABAAAAAmAAAACAAAAAAAAAAAAAAA"/>
              </a:ext>
            </a:extLst>
          </p:cNvSpPr>
          <p:nvPr>
            <p:ph type="sldNum" sz="quarter" idx="12"/>
          </p:nvPr>
        </p:nvSpPr>
        <p:spPr/>
        <p:txBody>
          <a:bodyPr/>
          <a:lstStyle/>
          <a:p>
            <a:pPr>
              <a:defRPr lang="en-us"/>
            </a:pPr>
            <a:fld id="{49C89CD3-9DA4-9D6A-EA70-6B3FD23E1C3E}" type="slidenum">
              <a:rPr lang="en-in" cap="none"/>
              <a:t>2</a:t>
            </a:fld>
            <a:endParaRPr lang="en-in" cap="none"/>
          </a:p>
        </p:txBody>
      </p:sp>
    </p:spTree>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B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AQAAH0TAAAARgAA+BoAABAAAAAmAAAACAAAAIEAAAAAAAAA"/>
              </a:ext>
            </a:extLst>
          </p:cNvSpPr>
          <p:nvPr>
            <p:ph type="title"/>
          </p:nvPr>
        </p:nvSpPr>
        <p:spPr>
          <a:xfrm>
            <a:off x="711200" y="3168015"/>
            <a:ext cx="10668000" cy="1216025"/>
          </a:xfrm>
        </p:spPr>
        <p:txBody>
          <a:bodyPr vert="horz" wrap="square" lIns="91440" tIns="45720" rIns="91440" bIns="45720" numCol="1" spcCol="215900" anchor="ctr">
            <a:prstTxWarp prst="textNoShape">
              <a:avLst/>
            </a:prstTxWarp>
          </a:bodyPr>
          <a:lstStyle/>
          <a:p>
            <a:pPr algn="ctr">
              <a:defRPr lang="en-us"/>
            </a:pPr>
            <a:r>
              <a:rPr lang="en-in" sz="4000" b="1" cap="none">
                <a:solidFill>
                  <a:srgbClr val="FF0000"/>
                </a:solidFill>
              </a:rPr>
              <a:t>Thank You</a:t>
            </a:r>
            <a:endParaRPr lang="en-in" cap="none"/>
          </a:p>
        </p:txBody>
      </p:sp>
      <p:sp>
        <p:nvSpPr>
          <p:cNvPr id="3" name="Footer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kAAGsmAABgMQAAWSkAABAAAAAmAAAACAAAAAAAAAAAAAAA"/>
              </a:ext>
            </a:extLst>
          </p:cNvSpPr>
          <p:nvPr>
            <p:ph type="ftr" sz="quarter" idx="11"/>
          </p:nvPr>
        </p:nvSpPr>
        <p:spPr/>
        <p:txBody>
          <a:bodyPr/>
          <a:lstStyle/>
          <a:p>
            <a:pPr>
              <a:defRPr lang="en-us"/>
            </a:pPr>
            <a:r>
              <a:t>Department of Computer Science and Engineering</a:t>
            </a:r>
          </a:p>
        </p:txBody>
      </p:sp>
      <p:sp>
        <p:nvSpPr>
          <p:cNvPr id="4" name="Slide Number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Bw+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DUAAGsmAAAARgAAWSkAABAAAAAmAAAACAAAAAAAAAAAAAAA"/>
              </a:ext>
            </a:extLst>
          </p:cNvSpPr>
          <p:nvPr>
            <p:ph type="sldNum" sz="quarter" idx="12"/>
          </p:nvPr>
        </p:nvSpPr>
        <p:spPr/>
        <p:txBody>
          <a:bodyPr/>
          <a:lstStyle/>
          <a:p>
            <a:pPr>
              <a:defRPr lang="en-us"/>
            </a:pPr>
            <a:fld id="{76E3315C-129B-B6C7-D55B-E4927F1523B1}" type="slidenum">
              <a:t>20</a:t>
            </a:fld>
            <a:endParaRPr/>
          </a:p>
        </p:txBody>
      </p:sp>
      <p:sp>
        <p:nvSpPr>
          <p:cNvPr id="5" name="Date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UAAGsmAABAFQAAWSkAABAAAAAmAAAACAAAAAAAAAAAAAAA"/>
              </a:ext>
            </a:extLst>
          </p:cNvSpPr>
          <p:nvPr>
            <p:ph type="dt" sz="half" idx="10"/>
          </p:nvPr>
        </p:nvSpPr>
        <p:spPr/>
        <p:txBody>
          <a:bodyPr/>
          <a:lstStyle/>
          <a:p>
            <a:pPr>
              <a:defRPr/>
            </a:pPr>
            <a:r>
              <a:rPr lang="en-US" dirty="0"/>
              <a:t>Phase-II First Review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a:srcRect/>
          <a:tile sx="100000" sy="100000" algn="tl"/>
        </a:blipFill>
        <a:effectLst/>
      </p:bgPr>
    </p:bg>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C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3d3dA8zMzADAwP8Af39/AAAAAAAAAAAAAAAAAAAAAAAAAAAAIQAAABgAAAAUAAAAtwQAAOABAABXRgAAWwkAABAAAAAmAAAACAAAAAAAAAAAAAAA"/>
              </a:ext>
            </a:extLst>
          </p:cNvSpPr>
          <p:nvPr>
            <p:ph type="title"/>
          </p:nvPr>
        </p:nvSpPr>
        <p:spPr/>
        <p:txBody>
          <a:bodyPr/>
          <a:lstStyle/>
          <a:p>
            <a:pPr>
              <a:defRPr lang="en-us"/>
            </a:pPr>
            <a:r>
              <a:rPr lang="en-in" sz="3200" b="1" cap="none">
                <a:solidFill>
                  <a:srgbClr val="FF0000"/>
                </a:solidFill>
              </a:rPr>
              <a:t>Objectives</a:t>
            </a:r>
            <a:endParaRPr lang="en-in" sz="2800" cap="none"/>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3d3dA8zMzADAwP8Af39/AAAAAAAAAAAAAAAAAAAAAAAAAAAAIQAAABgAAAAUAAAApgQAAMgKAABGRgAACCUAAAAAAAAmAAAACAAAAAEAAAAAAAAA"/>
              </a:ext>
            </a:extLst>
          </p:cNvSpPr>
          <p:nvPr>
            <p:ph type="body" idx="1"/>
          </p:nvPr>
        </p:nvSpPr>
        <p:spPr>
          <a:xfrm>
            <a:off x="755650" y="1752600"/>
            <a:ext cx="10668000" cy="4267200"/>
          </a:xfrm>
        </p:spPr>
        <p:txBody>
          <a:bodyPr/>
          <a:lstStyle/>
          <a:p>
            <a:r>
              <a:rPr lang="en-IN" sz="1900" b="1" dirty="0"/>
              <a:t>Automate Demand Forecasting:</a:t>
            </a:r>
            <a:br>
              <a:rPr lang="en-IN" sz="1900" dirty="0"/>
            </a:br>
            <a:r>
              <a:rPr lang="en-IN" sz="1900" dirty="0"/>
              <a:t>Integrate </a:t>
            </a:r>
            <a:r>
              <a:rPr lang="en-IN" sz="1900" dirty="0" err="1"/>
              <a:t>AutoML</a:t>
            </a:r>
            <a:r>
              <a:rPr lang="en-IN" sz="1900" dirty="0"/>
              <a:t> to handle model selection, hyperparameter tuning, and data preprocessing.</a:t>
            </a:r>
          </a:p>
          <a:p>
            <a:r>
              <a:rPr lang="en-IN" sz="1900" b="1" dirty="0"/>
              <a:t>Create an End-to-End </a:t>
            </a:r>
            <a:r>
              <a:rPr lang="en-IN" sz="1900" b="1" dirty="0" err="1"/>
              <a:t>AutoML</a:t>
            </a:r>
            <a:r>
              <a:rPr lang="en-IN" sz="1900" b="1" dirty="0"/>
              <a:t> Framework: </a:t>
            </a:r>
            <a:r>
              <a:rPr lang="en-IN" sz="1900" dirty="0"/>
              <a:t>Design a fully automated framework that streamlines data preprocessing, model selection, hyperparameter tuning, and evaluation.</a:t>
            </a:r>
          </a:p>
          <a:p>
            <a:r>
              <a:rPr lang="en-IN" sz="1900" b="1" dirty="0"/>
              <a:t>Minimize Human Intervention:</a:t>
            </a:r>
            <a:br>
              <a:rPr lang="en-IN" sz="1900" dirty="0"/>
            </a:br>
            <a:r>
              <a:rPr lang="en-IN" sz="1900" dirty="0"/>
              <a:t>Simplify the process, reducing the need for domain expertise and manual configuration.</a:t>
            </a:r>
          </a:p>
          <a:p>
            <a:r>
              <a:rPr lang="en-IN" sz="1900" b="1" dirty="0"/>
              <a:t>Enhance Operational Efficiency:</a:t>
            </a:r>
            <a:br>
              <a:rPr lang="en-IN" sz="1900" dirty="0"/>
            </a:br>
            <a:r>
              <a:rPr lang="en-IN" sz="1900" dirty="0"/>
              <a:t>Deliver faster, more reliable demand predictions for inventory and supply chain optimization.</a:t>
            </a: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U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UAAGsmAABAFQAAWSkAABAAAAAmAAAACAAAAAAAAAAAAAAA"/>
              </a:ext>
            </a:extLst>
          </p:cNvSpPr>
          <p:nvPr>
            <p:ph type="dt" sz="half" idx="10"/>
          </p:nvPr>
        </p:nvSpPr>
        <p:spPr/>
        <p:txBody>
          <a:bodyPr/>
          <a:lstStyle/>
          <a:p>
            <a:pPr>
              <a:defRPr/>
            </a:pPr>
            <a:r>
              <a:rPr lang="en-US" dirty="0"/>
              <a:t>Phase-II First Review</a:t>
            </a: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kAAGsmAABgMQAAWSkAABAAAAAmAAAACAAAAAAAAAAAAAAA"/>
              </a:ext>
            </a:extLst>
          </p:cNvSpPr>
          <p:nvPr>
            <p:ph type="ftr" sz="quarter" idx="11"/>
          </p:nvPr>
        </p:nvSpPr>
        <p:spPr/>
        <p:txBody>
          <a:bodyPr/>
          <a:lstStyle/>
          <a:p>
            <a:pPr>
              <a:defRPr lang="en-us"/>
            </a:pPr>
            <a:r>
              <a:t>Department of Computer Science and Engineering</a:t>
            </a:r>
            <a:endParaRPr lang="en-in" cap="none"/>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EBb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DUAAGsmAAAARgAAWSkAABAAAAAmAAAACAAAAAAAAAAAAAAA"/>
              </a:ext>
            </a:extLst>
          </p:cNvSpPr>
          <p:nvPr>
            <p:ph type="sldNum" sz="quarter" idx="12"/>
          </p:nvPr>
        </p:nvSpPr>
        <p:spPr/>
        <p:txBody>
          <a:bodyPr/>
          <a:lstStyle/>
          <a:p>
            <a:pPr>
              <a:defRPr lang="en-us"/>
            </a:pPr>
            <a:fld id="{2A29FD1C-52C7-7C0B-8991-A45EB3DF7FF1}" type="slidenum">
              <a:rPr lang="en-in" cap="none"/>
              <a:t>3</a:t>
            </a:fld>
            <a:endParaRPr lang="en-in" cap="none"/>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a:srcRect/>
          <a:tile sx="100000" sy="100000" algn="tl"/>
        </a:blipFill>
        <a:effectLst/>
      </p:bgPr>
    </p:bg>
    <p:spTree>
      <p:nvGrpSpPr>
        <p:cNvPr id="1" name=""/>
        <p:cNvGrpSpPr/>
        <p:nvPr/>
      </p:nvGrpSpPr>
      <p:grpSpPr>
        <a:xfrm>
          <a:off x="0" y="0"/>
          <a:ext cx="0" cy="0"/>
          <a:chOff x="0" y="0"/>
          <a:chExt cx="0" cy="0"/>
        </a:xfrm>
      </p:grpSpPr>
      <p:sp>
        <p:nvSpPr>
          <p:cNvPr id="2" name="Title 1"/>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C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3d3dA8zMzADAwP8Af39/AAAAAAAAAAAAAAAAAAAAAAAAAAAAIQAAABgAAAAUAAAAtwQAAOABAABXRgAAWwkAABAAAAAmAAAACAAAAAAAAAAAAAAA"/>
              </a:ext>
            </a:extLst>
          </p:cNvSpPr>
          <p:nvPr>
            <p:ph type="title"/>
          </p:nvPr>
        </p:nvSpPr>
        <p:spPr/>
        <p:txBody>
          <a:bodyPr/>
          <a:lstStyle/>
          <a:p>
            <a:pPr>
              <a:defRPr lang="en-us"/>
            </a:pPr>
            <a:r>
              <a:rPr lang="en-in" sz="3200" b="1" cap="none" dirty="0">
                <a:solidFill>
                  <a:srgbClr val="FF0000"/>
                </a:solidFill>
              </a:rPr>
              <a:t>Abstract</a:t>
            </a:r>
            <a:endParaRPr lang="en-in" sz="2800" cap="none" dirty="0"/>
          </a:p>
        </p:txBody>
      </p:sp>
      <p:sp>
        <p:nvSpPr>
          <p:cNvPr id="3" name="Content Placeholder 2"/>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Aqs7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3d3dA8zMzADAwP8Af39/AAAAAAAAAAAAAAAAAAAAAAAAAAAAIQAAABgAAAAUAAAApgQAAMgKAABGRgAACCUAAAAAAAAmAAAACAAAAAEAAAAAAAAA"/>
              </a:ext>
            </a:extLst>
          </p:cNvSpPr>
          <p:nvPr>
            <p:ph type="body" idx="1"/>
          </p:nvPr>
        </p:nvSpPr>
        <p:spPr>
          <a:xfrm>
            <a:off x="755650" y="1752600"/>
            <a:ext cx="10668000" cy="4267200"/>
          </a:xfrm>
        </p:spPr>
        <p:txBody>
          <a:bodyPr/>
          <a:lstStyle/>
          <a:p>
            <a:pPr marL="0" marR="0" indent="0" algn="just" defTabSz="914400">
              <a:lnSpc>
                <a:spcPct val="100000"/>
              </a:lnSpc>
              <a:spcBef>
                <a:spcPts val="575"/>
              </a:spcBef>
              <a:spcAft>
                <a:spcPts val="0"/>
              </a:spcAft>
              <a:buClr>
                <a:srgbClr val="CC0000"/>
              </a:buClr>
              <a:buSzTx/>
              <a:buNone/>
              <a:tabLst/>
              <a:defRPr lang="en-us"/>
            </a:pPr>
            <a:endParaRPr lang="en-IN" sz="1900" dirty="0"/>
          </a:p>
          <a:p>
            <a:pPr marL="0" marR="0" indent="0" algn="just" defTabSz="914400">
              <a:lnSpc>
                <a:spcPct val="100000"/>
              </a:lnSpc>
              <a:spcBef>
                <a:spcPts val="575"/>
              </a:spcBef>
              <a:spcAft>
                <a:spcPts val="0"/>
              </a:spcAft>
              <a:buClr>
                <a:srgbClr val="CC0000"/>
              </a:buClr>
              <a:buSzTx/>
              <a:buNone/>
              <a:tabLst/>
              <a:defRPr lang="en-us"/>
            </a:pPr>
            <a:r>
              <a:rPr lang="en-IN" sz="1900" dirty="0"/>
              <a:t>This project leverages ensemble techniques and Automated Machine Learning (</a:t>
            </a:r>
            <a:r>
              <a:rPr lang="en-IN" sz="1900" dirty="0" err="1"/>
              <a:t>AutoML</a:t>
            </a:r>
            <a:r>
              <a:rPr lang="en-IN" sz="1900" dirty="0"/>
              <a:t>) to enhance demand forecasting by streamlining the entire process—from data preprocessing to model deployment. </a:t>
            </a:r>
            <a:r>
              <a:rPr lang="en-IN" sz="1900" dirty="0" err="1"/>
              <a:t>AutoML</a:t>
            </a:r>
            <a:r>
              <a:rPr lang="en-IN" sz="1900" dirty="0"/>
              <a:t> automates model selection, data cleaning, and hyperparameter tuning, eliminating manual effort and optimizing performance. Ensemble algorithms further improve accuracy by combining outputs from multiple models, ensuring more reliable predictions. The main goal is to develop a fully automated demand forecasting system that enhances business operations through better inventory management, resource allocation, and decision-making. Future work includes incorporating real-time data and customizing the </a:t>
            </a:r>
            <a:r>
              <a:rPr lang="en-IN" sz="1900" dirty="0" err="1"/>
              <a:t>AutoML</a:t>
            </a:r>
            <a:r>
              <a:rPr lang="en-IN" sz="1900" dirty="0"/>
              <a:t> system for different industries, providing tailored solutions for unique forecasting challenges.</a:t>
            </a:r>
            <a:endParaRPr lang="en-in" sz="1900" cap="none" dirty="0">
              <a:latin typeface="Times New Roman" pitchFamily="1" charset="0"/>
              <a:ea typeface="Verdana" pitchFamily="1" charset="0"/>
              <a:cs typeface="Times New Roman" pitchFamily="1" charset="0"/>
            </a:endParaRPr>
          </a:p>
        </p:txBody>
      </p:sp>
      <p:sp>
        <p:nvSpPr>
          <p:cNvPr id="4" name="Date Placeholder 3"/>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AEUABg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AAUAAGsmAABAFQAAWSkAABAAAAAmAAAACAAAAAAAAAAAAAAA"/>
              </a:ext>
            </a:extLst>
          </p:cNvSpPr>
          <p:nvPr>
            <p:ph type="dt" sz="half" idx="10"/>
          </p:nvPr>
        </p:nvSpPr>
        <p:spPr/>
        <p:txBody>
          <a:bodyPr/>
          <a:lstStyle/>
          <a:p>
            <a:pPr>
              <a:defRPr/>
            </a:pPr>
            <a:r>
              <a:rPr lang="en-US" dirty="0"/>
              <a:t>Phase-II First Review</a:t>
            </a:r>
          </a:p>
        </p:txBody>
      </p:sp>
      <p:sp>
        <p:nvSpPr>
          <p:cNvPr id="5" name="Footer Placeholder 4"/>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Kqqqq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kAAGsmAABgMQAAWSkAABAAAAAmAAAACAAAAAAAAAAAAAAA"/>
              </a:ext>
            </a:extLst>
          </p:cNvSpPr>
          <p:nvPr>
            <p:ph type="ftr" sz="quarter" idx="11"/>
          </p:nvPr>
        </p:nvSpPr>
        <p:spPr/>
        <p:txBody>
          <a:bodyPr/>
          <a:lstStyle/>
          <a:p>
            <a:pPr>
              <a:defRPr lang="en-us"/>
            </a:pPr>
            <a:r>
              <a:t>Department of Computer Science and Engineering</a:t>
            </a:r>
            <a:endParaRPr lang="en-in" cap="none"/>
          </a:p>
        </p:txBody>
      </p:sp>
      <p:sp>
        <p:nvSpPr>
          <p:cNvPr id="6" name="Slide Number Placeholder 5"/>
          <p:cNvSpPr>
            <a:spLocks noGrp="1" noChangeArrowheads="1"/>
            <a:extLst>
              <a:ext uri="smNativeData">
                <pr:smNativeData xmlns="smNativeData" xmlns:pr="smNativeData" xmlns:p15="http://schemas.microsoft.com/office/powerpoint/2012/main" xmlns:p14="http://schemas.microsoft.com/office/powerpoint/2010/main" xmlns:mc="http://schemas.openxmlformats.org/markup-compatibility/2006" val="SMDATA_15_n96pZhMAAAAlAAAAZAAAAA0AAAAAkAAAAEgAAACQAAAASAAAAAAAAAAAAAAAAAAAAAEAAABQAAAAAAAAAAAA4D8AAAAAAADgPwAAAAAAAOA/AAAAAAAA4D8AAAAAAADgPwAAAAAAAOA/AAAAAAAA4D8AAAAAAADgPwAAAAAAAOA/AAAAAAAA4D8CAAAAjAAAAAAAAAAAAAAAo7LB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Dd3d0KAAAAACgAAAAoAAAAZAAAAGQAAAAAAAAAzMzMAAAAAABQAAAAUAAAAGQAAABkAAAAAAAAABcAAAAUAAAAAAAAAAAAAAD/fwAA/38AAAAAAAAJAAAABAAAAKqqqqo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wDUAAGsmAAAARgAAWSkAABAAAAAmAAAACAAAAAAAAAAAAAAA"/>
              </a:ext>
            </a:extLst>
          </p:cNvSpPr>
          <p:nvPr>
            <p:ph type="sldNum" sz="quarter" idx="12"/>
          </p:nvPr>
        </p:nvSpPr>
        <p:spPr/>
        <p:txBody>
          <a:bodyPr/>
          <a:lstStyle/>
          <a:p>
            <a:pPr>
              <a:defRPr lang="en-us"/>
            </a:pPr>
            <a:fld id="{2A971530-7EC7-C2E3-892F-88B65B617FDD}" type="slidenum">
              <a:rPr lang="en-in" cap="none"/>
              <a:t>4</a:t>
            </a:fld>
            <a:endParaRPr lang="en-in" cap="none"/>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7" name="Date Placeholder 6">
            <a:extLst>
              <a:ext uri="{FF2B5EF4-FFF2-40B4-BE49-F238E27FC236}">
                <a16:creationId xmlns:a16="http://schemas.microsoft.com/office/drawing/2014/main" id="{A26FAB93-377C-3C2F-33E1-F3F9B80E8903}"/>
              </a:ext>
            </a:extLst>
          </p:cNvPr>
          <p:cNvSpPr>
            <a:spLocks noGrp="1"/>
          </p:cNvSpPr>
          <p:nvPr>
            <p:ph type="dt" sz="half" idx="10"/>
          </p:nvPr>
        </p:nvSpPr>
        <p:spPr/>
        <p:txBody>
          <a:bodyPr/>
          <a:lstStyle/>
          <a:p>
            <a:pPr>
              <a:defRPr/>
            </a:pPr>
            <a:r>
              <a:rPr lang="en-US" dirty="0"/>
              <a:t>Phase-II First Review</a:t>
            </a:r>
          </a:p>
        </p:txBody>
      </p:sp>
      <p:sp>
        <p:nvSpPr>
          <p:cNvPr id="8" name="Footer Placeholder 7">
            <a:extLst>
              <a:ext uri="{FF2B5EF4-FFF2-40B4-BE49-F238E27FC236}">
                <a16:creationId xmlns:a16="http://schemas.microsoft.com/office/drawing/2014/main" id="{2D60CC1A-8459-5D08-6F6A-6A1E83A37846}"/>
              </a:ext>
            </a:extLst>
          </p:cNvPr>
          <p:cNvSpPr>
            <a:spLocks noGrp="1"/>
          </p:cNvSpPr>
          <p:nvPr>
            <p:ph type="ftr" sz="quarter" idx="11"/>
          </p:nvPr>
        </p:nvSpPr>
        <p:spPr/>
        <p:txBody>
          <a:bodyPr/>
          <a:lstStyle/>
          <a:p>
            <a:pPr>
              <a:defRPr/>
            </a:pPr>
            <a:r>
              <a:rPr lang="en-US"/>
              <a:t>Department of Computer Science and Engineering</a:t>
            </a:r>
          </a:p>
        </p:txBody>
      </p:sp>
      <p:sp>
        <p:nvSpPr>
          <p:cNvPr id="9" name="Slide Number Placeholder 8">
            <a:extLst>
              <a:ext uri="{FF2B5EF4-FFF2-40B4-BE49-F238E27FC236}">
                <a16:creationId xmlns:a16="http://schemas.microsoft.com/office/drawing/2014/main" id="{C5216D8F-1DF4-60EE-7054-1FBF88625C8D}"/>
              </a:ext>
            </a:extLst>
          </p:cNvPr>
          <p:cNvSpPr>
            <a:spLocks noGrp="1"/>
          </p:cNvSpPr>
          <p:nvPr>
            <p:ph type="sldNum" sz="quarter" idx="12"/>
          </p:nvPr>
        </p:nvSpPr>
        <p:spPr/>
        <p:txBody>
          <a:bodyPr/>
          <a:lstStyle/>
          <a:p>
            <a:pPr>
              <a:defRPr/>
            </a:pPr>
            <a:fld id="{BDC2143B-610F-499C-A392-DFFBE135A7B2}" type="slidenum">
              <a:rPr lang="en-US" altLang="en-US" smtClean="0"/>
              <a:pPr>
                <a:defRPr/>
              </a:pPr>
              <a:t>5</a:t>
            </a:fld>
            <a:endParaRPr lang="en-US" altLang="en-US"/>
          </a:p>
        </p:txBody>
      </p:sp>
      <p:pic>
        <p:nvPicPr>
          <p:cNvPr id="4" name="Picture 3">
            <a:extLst>
              <a:ext uri="{FF2B5EF4-FFF2-40B4-BE49-F238E27FC236}">
                <a16:creationId xmlns:a16="http://schemas.microsoft.com/office/drawing/2014/main" id="{6FE6EA17-FB29-6D88-36C9-F30BA0974421}"/>
              </a:ext>
            </a:extLst>
          </p:cNvPr>
          <p:cNvPicPr>
            <a:picLocks noChangeAspect="1"/>
          </p:cNvPicPr>
          <p:nvPr/>
        </p:nvPicPr>
        <p:blipFill>
          <a:blip r:embed="rId2"/>
          <a:stretch>
            <a:fillRect/>
          </a:stretch>
        </p:blipFill>
        <p:spPr>
          <a:xfrm>
            <a:off x="1436431" y="1840061"/>
            <a:ext cx="9441710" cy="3850905"/>
          </a:xfrm>
          <a:prstGeom prst="rect">
            <a:avLst/>
          </a:prstGeom>
        </p:spPr>
      </p:pic>
    </p:spTree>
    <p:extLst>
      <p:ext uri="{BB962C8B-B14F-4D97-AF65-F5344CB8AC3E}">
        <p14:creationId xmlns:p14="http://schemas.microsoft.com/office/powerpoint/2010/main" val="1066777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Data Collection and Cleaning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Exploratory Data Analysis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Feature Engineering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800" b="0" i="0" u="none" strike="noStrike" kern="0" cap="none" spc="0" normalizeH="0" baseline="0" noProof="0" dirty="0" err="1">
                <a:ln>
                  <a:noFill/>
                </a:ln>
                <a:solidFill>
                  <a:srgbClr val="000000"/>
                </a:solidFill>
                <a:effectLst/>
                <a:uLnTx/>
                <a:uFillTx/>
                <a:latin typeface="Verdana"/>
                <a:ea typeface="+mn-ea"/>
                <a:cs typeface="+mn-cs"/>
              </a:rPr>
              <a:t>AutoML</a:t>
            </a: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Model Selection and </a:t>
            </a:r>
            <a:r>
              <a:rPr kumimoji="0" lang="en-IN" altLang="en-US" sz="2800" b="0" i="0" u="none" strike="noStrike" kern="0" cap="none" spc="0" normalizeH="0" baseline="0" noProof="0" dirty="0" err="1">
                <a:ln>
                  <a:noFill/>
                </a:ln>
                <a:solidFill>
                  <a:srgbClr val="000000"/>
                </a:solidFill>
                <a:effectLst/>
                <a:uLnTx/>
                <a:uFillTx/>
                <a:latin typeface="Verdana"/>
                <a:ea typeface="+mn-ea"/>
                <a:cs typeface="+mn-cs"/>
              </a:rPr>
              <a:t>Ensembling</a:t>
            </a: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Model Evaluation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Web Application Integration  </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kumimoji="0" lang="en-IN" altLang="en-US" sz="2800" b="0" i="0" u="none" strike="noStrike" kern="0" cap="none" spc="0" normalizeH="0" baseline="0" noProof="0" dirty="0">
                <a:ln>
                  <a:noFill/>
                </a:ln>
                <a:solidFill>
                  <a:srgbClr val="000000"/>
                </a:solidFill>
                <a:effectLst/>
                <a:uLnTx/>
                <a:uFillTx/>
                <a:latin typeface="Verdana"/>
                <a:ea typeface="+mn-ea"/>
                <a:cs typeface="+mn-cs"/>
              </a:rPr>
              <a:t>Reporting and Visualization </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pPr>
              <a:defRPr/>
            </a:pPr>
            <a:r>
              <a:rPr lang="en-US" dirty="0"/>
              <a:t>Phase-II First Review</a:t>
            </a:r>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6510159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71E909-8795-C56D-9361-484BCD5D13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D1AE38-BBE4-C374-97FB-4EEA1E2E2794}"/>
              </a:ext>
            </a:extLst>
          </p:cNvPr>
          <p:cNvSpPr>
            <a:spLocks noGrp="1"/>
          </p:cNvSpPr>
          <p:nvPr>
            <p:ph type="title"/>
          </p:nvPr>
        </p:nvSpPr>
        <p:spPr/>
        <p:txBody>
          <a:bodyPr/>
          <a:lstStyle/>
          <a:p>
            <a:r>
              <a:rPr lang="en-US" altLang="en-US" sz="3200" b="1" dirty="0">
                <a:solidFill>
                  <a:srgbClr val="FF0000"/>
                </a:solidFill>
              </a:rPr>
              <a:t>Functional Description for Data collection &amp; Cleaning</a:t>
            </a:r>
            <a:endParaRPr lang="en-IN" sz="2800" dirty="0"/>
          </a:p>
        </p:txBody>
      </p:sp>
      <p:sp>
        <p:nvSpPr>
          <p:cNvPr id="3" name="Content Placeholder 2">
            <a:extLst>
              <a:ext uri="{FF2B5EF4-FFF2-40B4-BE49-F238E27FC236}">
                <a16:creationId xmlns:a16="http://schemas.microsoft.com/office/drawing/2014/main" id="{E9795C2C-AAB7-BAF4-3336-5E8C34F9C03A}"/>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lang="en-US" sz="2400" b="1" dirty="0"/>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Data Ingestion:</a:t>
            </a:r>
            <a:r>
              <a:rPr lang="en-US" sz="2400" dirty="0"/>
              <a:t> User uploads data set through the UI</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Data Validation:</a:t>
            </a:r>
            <a:r>
              <a:rPr lang="en-US" sz="2400" dirty="0"/>
              <a:t> Verify data consistency by checking for duplicates, missing values, and inconsistencies.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Data Cleaning:</a:t>
            </a:r>
            <a:r>
              <a:rPr lang="en-US" sz="2400" dirty="0"/>
              <a:t> Remove errors, handle null values, and standardize formats.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Preprocessing:</a:t>
            </a:r>
            <a:r>
              <a:rPr lang="en-US" sz="2400" dirty="0"/>
              <a:t> Transform raw data into structured formats suitable for analysis, including normalization and feature extraction.</a:t>
            </a:r>
            <a:endParaRPr kumimoji="0" lang="en-IN" altLang="en-US" sz="40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6CC70921-E61B-0A73-8703-D894AE55206A}"/>
              </a:ext>
            </a:extLst>
          </p:cNvPr>
          <p:cNvSpPr>
            <a:spLocks noGrp="1"/>
          </p:cNvSpPr>
          <p:nvPr>
            <p:ph type="dt" sz="half" idx="10"/>
          </p:nvPr>
        </p:nvSpPr>
        <p:spPr/>
        <p:txBody>
          <a:bodyPr/>
          <a:lstStyle/>
          <a:p>
            <a:pPr>
              <a:defRPr/>
            </a:pPr>
            <a:r>
              <a:rPr lang="en-US" dirty="0"/>
              <a:t>Phase-II First Review</a:t>
            </a:r>
          </a:p>
        </p:txBody>
      </p:sp>
      <p:sp>
        <p:nvSpPr>
          <p:cNvPr id="5" name="Footer Placeholder 4">
            <a:extLst>
              <a:ext uri="{FF2B5EF4-FFF2-40B4-BE49-F238E27FC236}">
                <a16:creationId xmlns:a16="http://schemas.microsoft.com/office/drawing/2014/main" id="{71DDF0F3-88A9-BA04-EA21-38EF2ABCD7B5}"/>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474B60D8-08DE-0CB9-74A6-6FCCCACD5A7D}"/>
              </a:ext>
            </a:extLst>
          </p:cNvPr>
          <p:cNvSpPr>
            <a:spLocks noGrp="1"/>
          </p:cNvSpPr>
          <p:nvPr>
            <p:ph type="sldNum" sz="quarter" idx="12"/>
          </p:nvPr>
        </p:nvSpPr>
        <p:spPr/>
        <p:txBody>
          <a:bodyPr/>
          <a:lstStyle/>
          <a:p>
            <a:fld id="{5AB9ECBD-B4DD-40D5-8D24-9ECCDBB1583E}" type="slidenum">
              <a:rPr lang="en-IN" smtClean="0"/>
              <a:t>7</a:t>
            </a:fld>
            <a:endParaRPr lang="en-IN"/>
          </a:p>
        </p:txBody>
      </p:sp>
    </p:spTree>
    <p:extLst>
      <p:ext uri="{BB962C8B-B14F-4D97-AF65-F5344CB8AC3E}">
        <p14:creationId xmlns:p14="http://schemas.microsoft.com/office/powerpoint/2010/main" val="1085483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8B2C4F-0F00-1689-7CD7-C2ADB3D9A2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C58B68-B392-C9FB-BD48-FA6DAAA538D7}"/>
              </a:ext>
            </a:extLst>
          </p:cNvPr>
          <p:cNvSpPr>
            <a:spLocks noGrp="1"/>
          </p:cNvSpPr>
          <p:nvPr>
            <p:ph type="title"/>
          </p:nvPr>
        </p:nvSpPr>
        <p:spPr/>
        <p:txBody>
          <a:bodyPr/>
          <a:lstStyle/>
          <a:p>
            <a:r>
              <a:rPr lang="en-US" altLang="en-US" sz="3200" b="1" dirty="0">
                <a:solidFill>
                  <a:srgbClr val="FF0000"/>
                </a:solidFill>
              </a:rPr>
              <a:t>Functional Description for Exploratory Data Analysis</a:t>
            </a:r>
            <a:endParaRPr lang="en-IN" sz="2800" dirty="0"/>
          </a:p>
        </p:txBody>
      </p:sp>
      <p:sp>
        <p:nvSpPr>
          <p:cNvPr id="3" name="Content Placeholder 2">
            <a:extLst>
              <a:ext uri="{FF2B5EF4-FFF2-40B4-BE49-F238E27FC236}">
                <a16:creationId xmlns:a16="http://schemas.microsoft.com/office/drawing/2014/main" id="{E3C7A906-AEED-0C91-2CB2-CF11B305B626}"/>
              </a:ext>
            </a:extLst>
          </p:cNvPr>
          <p:cNvSpPr>
            <a:spLocks noGrp="1"/>
          </p:cNvSpPr>
          <p:nvPr>
            <p:ph idx="1"/>
          </p:nvPr>
        </p:nvSpPr>
        <p:spPr>
          <a:xfrm>
            <a:off x="755650" y="1527579"/>
            <a:ext cx="10668000" cy="3997362"/>
          </a:xfrm>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lang="en-IN" altLang="en-US" sz="3200" dirty="0">
              <a:solidFill>
                <a:srgbClr val="000000"/>
              </a:solidFill>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Descriptive Statistics:</a:t>
            </a:r>
            <a:r>
              <a:rPr lang="en-US" sz="2400" dirty="0"/>
              <a:t> Summarize data using mean, median, variance, and distributions to understand trends and patterns.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Data Visualization:</a:t>
            </a:r>
            <a:r>
              <a:rPr lang="en-US" sz="2400" dirty="0"/>
              <a:t> Use graphs and charts like histograms and scatterplots to explore relationships and outliers.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Correlation Analysis:</a:t>
            </a:r>
            <a:r>
              <a:rPr lang="en-US" sz="2400" dirty="0"/>
              <a:t> Identify relationships between variables to select impactful features.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Data Insights:</a:t>
            </a:r>
            <a:r>
              <a:rPr lang="en-US" sz="2400" dirty="0"/>
              <a:t> Detect anomalies, trends, and potential challenges for informed preprocessing and modeling decisions.</a:t>
            </a:r>
            <a:endParaRPr kumimoji="0" lang="en-IN" altLang="en-US" sz="40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284D656-29AE-74F1-7066-B154133FCD21}"/>
              </a:ext>
            </a:extLst>
          </p:cNvPr>
          <p:cNvSpPr>
            <a:spLocks noGrp="1"/>
          </p:cNvSpPr>
          <p:nvPr>
            <p:ph type="dt" sz="half" idx="10"/>
          </p:nvPr>
        </p:nvSpPr>
        <p:spPr/>
        <p:txBody>
          <a:bodyPr/>
          <a:lstStyle/>
          <a:p>
            <a:pPr>
              <a:defRPr/>
            </a:pPr>
            <a:r>
              <a:rPr lang="en-US" dirty="0"/>
              <a:t>Phase-II First Review</a:t>
            </a:r>
          </a:p>
        </p:txBody>
      </p:sp>
      <p:sp>
        <p:nvSpPr>
          <p:cNvPr id="5" name="Footer Placeholder 4">
            <a:extLst>
              <a:ext uri="{FF2B5EF4-FFF2-40B4-BE49-F238E27FC236}">
                <a16:creationId xmlns:a16="http://schemas.microsoft.com/office/drawing/2014/main" id="{4E75C713-26A2-2D16-7539-741E8C7CB752}"/>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F5D6F472-7D27-DC53-A1F3-1B5C820987D7}"/>
              </a:ext>
            </a:extLst>
          </p:cNvPr>
          <p:cNvSpPr>
            <a:spLocks noGrp="1"/>
          </p:cNvSpPr>
          <p:nvPr>
            <p:ph type="sldNum" sz="quarter" idx="12"/>
          </p:nvPr>
        </p:nvSpPr>
        <p:spPr/>
        <p:txBody>
          <a:bodyPr/>
          <a:lstStyle/>
          <a:p>
            <a:fld id="{5AB9ECBD-B4DD-40D5-8D24-9ECCDBB1583E}" type="slidenum">
              <a:rPr lang="en-IN" smtClean="0"/>
              <a:t>8</a:t>
            </a:fld>
            <a:endParaRPr lang="en-IN"/>
          </a:p>
        </p:txBody>
      </p:sp>
    </p:spTree>
    <p:extLst>
      <p:ext uri="{BB962C8B-B14F-4D97-AF65-F5344CB8AC3E}">
        <p14:creationId xmlns:p14="http://schemas.microsoft.com/office/powerpoint/2010/main" val="25427882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7D4E34-5764-8861-C4BA-1E08BB293D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866DFA-ED2B-6636-2ACD-78AEE2E326DB}"/>
              </a:ext>
            </a:extLst>
          </p:cNvPr>
          <p:cNvSpPr>
            <a:spLocks noGrp="1"/>
          </p:cNvSpPr>
          <p:nvPr>
            <p:ph type="title"/>
          </p:nvPr>
        </p:nvSpPr>
        <p:spPr/>
        <p:txBody>
          <a:bodyPr/>
          <a:lstStyle/>
          <a:p>
            <a:r>
              <a:rPr lang="en-US" altLang="en-US" sz="3200" b="1" dirty="0">
                <a:solidFill>
                  <a:srgbClr val="FF0000"/>
                </a:solidFill>
              </a:rPr>
              <a:t>Functional Description for Feature Engineering</a:t>
            </a:r>
            <a:endParaRPr lang="en-IN" sz="2800" dirty="0"/>
          </a:p>
        </p:txBody>
      </p:sp>
      <p:sp>
        <p:nvSpPr>
          <p:cNvPr id="3" name="Content Placeholder 2">
            <a:extLst>
              <a:ext uri="{FF2B5EF4-FFF2-40B4-BE49-F238E27FC236}">
                <a16:creationId xmlns:a16="http://schemas.microsoft.com/office/drawing/2014/main" id="{21ABDC1C-52BB-9D21-7858-62EDCBF89330}"/>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endParaRPr lang="en-IN" altLang="en-US" sz="3200" dirty="0">
              <a:solidFill>
                <a:srgbClr val="000000"/>
              </a:solidFill>
              <a:latin typeface="Times New Roman" panose="02020603050405020304" pitchFamily="18" charset="0"/>
              <a:cs typeface="Times New Roman" panose="02020603050405020304" pitchFamily="18" charset="0"/>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Feature Selection:</a:t>
            </a:r>
            <a:r>
              <a:rPr lang="en-US" sz="2400" dirty="0"/>
              <a:t> Identify the most relevant features from the dataset using techniques like correlation and mutual information.</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Feature Transformation:</a:t>
            </a:r>
            <a:r>
              <a:rPr lang="en-US" sz="2400" dirty="0"/>
              <a:t> Normalize, scale, or encode data to ensure compatibility with machine learning algorithms.</a:t>
            </a:r>
            <a:endParaRPr lang="en-IN" sz="4000" dirty="0">
              <a:solidFill>
                <a:srgbClr val="000000"/>
              </a:solidFill>
              <a:latin typeface="Verdana"/>
            </a:endParaRP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b="1" dirty="0"/>
              <a:t>Dimensionality Reduction:</a:t>
            </a:r>
            <a:r>
              <a:rPr lang="en-US" sz="2400" dirty="0"/>
              <a:t> Simplify datasets using techniques like PCA to remove redundant or irrelevant features while retaining essential information.</a:t>
            </a:r>
            <a:endParaRPr kumimoji="0" lang="en-IN" altLang="en-US" sz="40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82E60EC2-2EA9-849C-BEF6-D6B0BD87C79B}"/>
              </a:ext>
            </a:extLst>
          </p:cNvPr>
          <p:cNvSpPr>
            <a:spLocks noGrp="1"/>
          </p:cNvSpPr>
          <p:nvPr>
            <p:ph type="dt" sz="half" idx="10"/>
          </p:nvPr>
        </p:nvSpPr>
        <p:spPr/>
        <p:txBody>
          <a:bodyPr/>
          <a:lstStyle/>
          <a:p>
            <a:pPr>
              <a:defRPr/>
            </a:pPr>
            <a:r>
              <a:rPr lang="en-US" dirty="0"/>
              <a:t>Phase-II First Review</a:t>
            </a:r>
          </a:p>
        </p:txBody>
      </p:sp>
      <p:sp>
        <p:nvSpPr>
          <p:cNvPr id="5" name="Footer Placeholder 4">
            <a:extLst>
              <a:ext uri="{FF2B5EF4-FFF2-40B4-BE49-F238E27FC236}">
                <a16:creationId xmlns:a16="http://schemas.microsoft.com/office/drawing/2014/main" id="{BC522437-6BE3-098D-088D-52D2857EEB1D}"/>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B7AF4C07-A21E-9C2B-C319-349E7012EBF1}"/>
              </a:ext>
            </a:extLst>
          </p:cNvPr>
          <p:cNvSpPr>
            <a:spLocks noGrp="1"/>
          </p:cNvSpPr>
          <p:nvPr>
            <p:ph type="sldNum" sz="quarter" idx="12"/>
          </p:nvPr>
        </p:nvSpPr>
        <p:spPr/>
        <p:txBody>
          <a:bodyPr/>
          <a:lstStyle/>
          <a:p>
            <a:fld id="{5AB9ECBD-B4DD-40D5-8D24-9ECCDBB1583E}" type="slidenum">
              <a:rPr lang="en-IN" smtClean="0"/>
              <a:t>9</a:t>
            </a:fld>
            <a:endParaRPr lang="en-IN"/>
          </a:p>
        </p:txBody>
      </p:sp>
    </p:spTree>
    <p:extLst>
      <p:ext uri="{BB962C8B-B14F-4D97-AF65-F5344CB8AC3E}">
        <p14:creationId xmlns:p14="http://schemas.microsoft.com/office/powerpoint/2010/main" val="1279083064"/>
      </p:ext>
    </p:extLst>
  </p:cSld>
  <p:clrMapOvr>
    <a:masterClrMapping/>
  </p:clrMapOvr>
</p:sld>
</file>

<file path=ppt/theme/theme1.xml><?xml version="1.0" encoding="utf-8"?>
<a:theme xmlns:a="http://schemas.openxmlformats.org/drawingml/2006/main" name="Presentation">
  <a:themeElements>
    <a:clrScheme name="Presentation 1">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esentation">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
      <a:clrScheme name="Presentation 2">
        <a:dk1>
          <a:srgbClr val="FFFFFF"/>
        </a:dk1>
        <a:lt1>
          <a:srgbClr val="800000"/>
        </a:lt1>
        <a:dk2>
          <a:srgbClr val="FFFFFF"/>
        </a:dk2>
        <a:lt2>
          <a:srgbClr val="A50021"/>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lt1" tx1="dk1" bg2="lt2" tx2="dk2" accent1="accent1" accent2="accent2" accent3="accent3" accent4="accent4" accent5="accent5" accent6="accent6" hlink="hlink" folHlink="folHlink"/>
    </a:extraClrScheme>
    <a:extraClrScheme>
      <a:clrScheme name="Presentation 3">
        <a:dk1>
          <a:srgbClr val="FFFFFF"/>
        </a:dk1>
        <a:lt1>
          <a:srgbClr val="51072E"/>
        </a:lt1>
        <a:dk2>
          <a:srgbClr val="FFFFFF"/>
        </a:dk2>
        <a:lt2>
          <a:srgbClr val="3C001E"/>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lt1" tx1="dk1" bg2="lt2" tx2="dk2" accent1="accent1" accent2="accent2" accent3="accent3" accent4="accent4" accent5="accent5" accent6="accent6" hlink="hlink" folHlink="folHlink"/>
    </a:extraClrScheme>
    <a:extraClrScheme>
      <a:clrScheme name="Presentation 4">
        <a:dk1>
          <a:srgbClr val="FFFFFF"/>
        </a:dk1>
        <a:lt1>
          <a:srgbClr val="000000"/>
        </a:lt1>
        <a:dk2>
          <a:srgbClr val="FFFFFF"/>
        </a:dk2>
        <a:lt2>
          <a:srgbClr val="333333"/>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lt1" tx1="dk1" bg2="lt2" tx2="dk2" accent1="accent1" accent2="accent2" accent3="accent3" accent4="accent4" accent5="accent5" accent6="accent6" hlink="hlink" folHlink="folHlink"/>
    </a:extraClrScheme>
    <a:extraClrScheme>
      <a:clrScheme name="Presentation 5">
        <a:dk1>
          <a:srgbClr val="FFFFFF"/>
        </a:dk1>
        <a:lt1>
          <a:srgbClr val="330000"/>
        </a:lt1>
        <a:dk2>
          <a:srgbClr val="FFFFFF"/>
        </a:dk2>
        <a:lt2>
          <a:srgbClr val="4B3D1B"/>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lt1" tx1="dk1" bg2="lt2" tx2="dk2" accent1="accent1" accent2="accent2" accent3="accent3" accent4="accent4" accent5="accent5" accent6="accent6" hlink="hlink" folHlink="folHlink"/>
    </a:extraClrScheme>
    <a:extraClrScheme>
      <a:clrScheme name="Presentation 6">
        <a:dk1>
          <a:srgbClr val="FFFFFF"/>
        </a:dk1>
        <a:lt1>
          <a:srgbClr val="003366"/>
        </a:lt1>
        <a:dk2>
          <a:srgbClr val="FFFFFF"/>
        </a:dk2>
        <a:lt2>
          <a:srgbClr val="006666"/>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lt1" tx1="dk1" bg2="lt2" tx2="dk2" accent1="accent1" accent2="accent2" accent3="accent3" accent4="accent4" accent5="accent5" accent6="accent6" hlink="hlink" folHlink="folHlink"/>
    </a:extraClrScheme>
    <a:extraClrScheme>
      <a:clrScheme name="Presentation 7">
        <a:dk1>
          <a:srgbClr val="FFFFFF"/>
        </a:dk1>
        <a:lt1>
          <a:srgbClr val="006666"/>
        </a:lt1>
        <a:dk2>
          <a:srgbClr val="FFFFFF"/>
        </a:dk2>
        <a:lt2>
          <a:srgbClr val="003366"/>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lt1" tx1="dk1" bg2="lt2" tx2="dk2" accent1="accent1" accent2="accent2" accent3="accent3" accent4="accent4" accent5="accent5" accent6="accent6" hlink="hlink" folHlink="folHlink"/>
    </a:extraClrScheme>
    <a:extraClrScheme>
      <a:clrScheme name="Presentation 8">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esentation 9">
        <a:dk1>
          <a:srgbClr val="FFFFFF"/>
        </a:dk1>
        <a:lt1>
          <a:srgbClr val="336600"/>
        </a:lt1>
        <a:dk2>
          <a:srgbClr val="FFFFFF"/>
        </a:dk2>
        <a:lt2>
          <a:srgbClr val="598600"/>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lt1" tx1="dk1" bg2="lt2" tx2="dk2" accent1="accent1" accent2="accent2" accent3="accent3" accent4="accent4" accent5="accent5" accent6="accent6" hlink="hlink" folHlink="folHlink"/>
    </a:extraClrScheme>
    <a:extraClrScheme>
      <a:clrScheme name="Presentation 10">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Verdana"/>
        <a:ea typeface="Verdana"/>
        <a:cs typeface="Verdana"/>
      </a:majorFont>
      <a:minorFont>
        <a:latin typeface="Verdana"/>
        <a:ea typeface="Verdana"/>
        <a:cs typeface="Verdan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1"/>
        </a:solidFill>
        <a:ln>
          <a:noFill/>
        </a:ln>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Presentation 1">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esentation 1">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esentation 1">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esentation 1">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2007</TotalTime>
  <Words>1220</Words>
  <Application>Microsoft Macintosh PowerPoint</Application>
  <PresentationFormat>Widescreen</PresentationFormat>
  <Paragraphs>161</Paragraphs>
  <Slides>20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Times New Roman</vt:lpstr>
      <vt:lpstr>Verdana</vt:lpstr>
      <vt:lpstr>Wingdings</vt:lpstr>
      <vt:lpstr>Presentation</vt:lpstr>
      <vt:lpstr>PowerPoint Presentation</vt:lpstr>
      <vt:lpstr>Problem Statement and Motivation</vt:lpstr>
      <vt:lpstr>Objectives</vt:lpstr>
      <vt:lpstr>Abstract</vt:lpstr>
      <vt:lpstr>System Architecture</vt:lpstr>
      <vt:lpstr>List of Modules</vt:lpstr>
      <vt:lpstr>Functional Description for Data collection &amp; Cleaning</vt:lpstr>
      <vt:lpstr>Functional Description for Exploratory Data Analysis</vt:lpstr>
      <vt:lpstr>Functional Description for Feature Engineering</vt:lpstr>
      <vt:lpstr>Functional Description for AutoML model selection and Ensembling</vt:lpstr>
      <vt:lpstr>Functional Description for Model Evaluation</vt:lpstr>
      <vt:lpstr>Functional Description for Web Application Integration</vt:lpstr>
      <vt:lpstr>Functional Description for Reporting and Visualization</vt:lpstr>
      <vt:lpstr>Data Flow Diagram</vt:lpstr>
      <vt:lpstr>Functional Description for each modules with DFD and Activity Diagram</vt:lpstr>
      <vt:lpstr>Implementation &amp; Results of First Module</vt:lpstr>
      <vt:lpstr>Implementation &amp; Results of First Module</vt:lpstr>
      <vt:lpstr>Pending Modules</vt:lpstr>
      <vt:lpstr>Phase-I Paper Publication Details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DURAI MURUGAN N</dc:creator>
  <cp:keywords/>
  <dc:description/>
  <cp:lastModifiedBy>Mohamed Hussain Shahul Hameed</cp:lastModifiedBy>
  <cp:revision>7</cp:revision>
  <dcterms:created xsi:type="dcterms:W3CDTF">2023-08-03T04:32:32Z</dcterms:created>
  <dcterms:modified xsi:type="dcterms:W3CDTF">2025-03-11T16:02:37Z</dcterms:modified>
</cp:coreProperties>
</file>