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722408607" val="1068" rev64="64" revOS="1"/>
      <pr:smFileRevision xmlns:mc="http://schemas.openxmlformats.org/markup-compatibility/2006" xmlns:p14="http://schemas.microsoft.com/office/powerpoint/2010/main" xmlns:p15="http://schemas.microsoft.com/office/powerpoint/2012/main" xmlns:pr="smNativeData" xmlns="smNativeData" dt="1722408607" val="101"/>
      <pr:guideOptions xmlns:mc="http://schemas.openxmlformats.org/markup-compatibility/2006" xmlns:p14="http://schemas.microsoft.com/office/powerpoint/2010/main" xmlns:p15="http://schemas.microsoft.com/office/powerpoint/2012/main" xmlns:pr="smNativeData" xmlns="smNativeData" dt="172240860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2"/>
  </p:normalViewPr>
  <p:slideViewPr>
    <p:cSldViewPr snapToGrid="0">
      <p:cViewPr varScale="1">
        <p:scale>
          <a:sx n="111" d="100"/>
          <a:sy n="111" d="100"/>
        </p:scale>
        <p:origin x="73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 d="100"/>
        <a:sy n="14" d="100"/>
      </p:scale>
      <p:origin x="0" y="0"/>
    </p:cViewPr>
  </p:sorterViewPr>
  <p:notesViewPr>
    <p:cSldViewPr snapToGrid="0">
      <p:cViewPr>
        <p:scale>
          <a:sx n="65" d="100"/>
          <a:sy n="65" d="100"/>
        </p:scale>
        <p:origin x="382" y="994"/>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3"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6F7E835-7BAB-A21E-E54F-8D4BA60113D8}" type="datetime1">
              <a:rPr lang="en-in" cap="none"/>
              <a:t>04/09/24</a:t>
            </a:fld>
            <a:endParaRPr lang="en-in" cap="none"/>
          </a:p>
        </p:txBody>
      </p:sp>
      <p:sp>
        <p:nvSpPr>
          <p:cNvPr id="4" name="Slide Image Placeholder 3"/>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cap="none"/>
          </a:p>
        </p:txBody>
      </p:sp>
      <p:sp>
        <p:nvSpPr>
          <p:cNvPr id="5" name="Notes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D001FE-B0D3-85F7-9D68-46A24F266B13}" type="slidenum">
              <a:rPr lang="en-in" cap="none"/>
              <a:t>‹#›</a:t>
            </a:fld>
            <a:endParaRPr lang="en-in" cap="none"/>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CwAAAA0AAAAAAAAAAAAAAABgRQAAZw8AAAAAAAAAAAAAAAAAAAEAAABQAAAAAAAAAAAA4D8AAAAAAADgPwAAAAAAAOA/AAAAAAAA4D8AAAAAAADgPwAAAAAAAOA/AAAAAAAA4D8AAAAAAADgPwAAAAAAAOA/AAAAAAAA4D8CAAAAjAAAAAEAAAAAAAAAzAAADf///wgAAAAAAAAAAAAAAAAAAAAAAAAAAAAAAAAAAAAAeAAAAAEAAABAAAAAAAAAAAAAAABaAAAAAAAAAAAAAAAAAAAAAAAAAAAAAAAAAAAAAAAAAAAAAAAAAAAAAAAAAAAAAAAAAAAAAAAAAAAAAAAAAAAAAAAAAAAAAAAAAAAAFAAAADwAAAABAAAAAAAAAMwAAA0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VZq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Bv///wEAAAAAAAAAAAAAAAAAAAAAAAAAAAAAAAAAAAAAAAAAAMwAAAZ/f38A3d3dA8zMzADAwP8Af39/AAAAAAAAAAAAAAAAAAAAAAAAAAAAIQAAABgAAAAUAAAAoAUAALoOAABgRQAAZw8AABAAAAAmAAAACAAAAP//////////"/>
              </a:ext>
            </a:extLst>
          </p:cNvSpPr>
          <p:nvPr/>
        </p:nvSpPr>
        <p:spPr>
          <a:xfrm>
            <a:off x="914400" y="2393950"/>
            <a:ext cx="10363200" cy="109855"/>
          </a:xfrm>
          <a:custGeom>
            <a:avLst/>
            <a:gdLst/>
            <a:ahLst/>
            <a:cxnLst/>
            <a:rect l="0" t="0" r="10363200" b="109855"/>
            <a:pathLst>
              <a:path w="10363200" h="109855" stroke="0">
                <a:moveTo>
                  <a:pt x="0" y="0"/>
                </a:moveTo>
                <a:lnTo>
                  <a:pt x="6404458" y="0"/>
                </a:lnTo>
                <a:lnTo>
                  <a:pt x="6404458" y="109855"/>
                </a:lnTo>
                <a:lnTo>
                  <a:pt x="0" y="109855"/>
                </a:lnTo>
                <a:lnTo>
                  <a:pt x="0" y="0"/>
                </a:lnTo>
                <a:close/>
              </a:path>
              <a:path w="10363200" h="109855">
                <a:moveTo>
                  <a:pt x="0" y="0"/>
                </a:moveTo>
                <a:lnTo>
                  <a:pt x="10363200" y="0"/>
                </a:lnTo>
              </a:path>
            </a:pathLst>
          </a:custGeom>
          <a:solidFill>
            <a:schemeClr val="accent2"/>
          </a:solidFill>
          <a:ln w="9525" cap="flat" cmpd="sng" algn="ctr">
            <a:solidFill>
              <a:schemeClr val="accent2"/>
            </a:solidFill>
            <a:prstDash val="solid"/>
            <a:headEnd type="none"/>
            <a:tailEnd type="none"/>
          </a:ln>
          <a:effectLst/>
        </p:spPr>
        <p:txBody>
          <a:bodyPr vert="horz" wrap="square" lIns="0" tIns="0" rIns="11277600" bIns="2503805" numCol="1" spcCol="215900" anchor="t"/>
          <a:lstStyle/>
          <a:p>
            <a:pPr>
              <a:defRPr lang="en-us"/>
            </a:pPr>
            <a:endParaRPr lang="en-in" cap="none"/>
          </a:p>
        </p:txBody>
      </p:sp>
      <p:sp>
        <p:nvSpPr>
          <p:cNvPr id="3" name="Rectang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gGAABgRQAAiA4AABAAAAAmAAAACAAAAAGAAAAAAAAA"/>
              </a:ext>
            </a:extLst>
          </p:cNvSpPr>
          <p:nvPr>
            <p:ph type="ctrTitle"/>
          </p:nvPr>
        </p:nvSpPr>
        <p:spPr>
          <a:xfrm>
            <a:off x="914400" y="990600"/>
            <a:ext cx="10363200" cy="1371600"/>
          </a:xfrm>
        </p:spPr>
        <p:txBody>
          <a:bodyPr/>
          <a:lstStyle>
            <a:lvl1pPr>
              <a:defRPr lang="en-us" sz="4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4" name="Rectangle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sAABgVAABgRQAA8B4AABAAAAAmAAAACAAAAAGAAAAAAAAA"/>
              </a:ext>
            </a:extLst>
          </p:cNvSpPr>
          <p:nvPr>
            <p:ph type="subTitle" idx="1"/>
          </p:nvPr>
        </p:nvSpPr>
        <p:spPr>
          <a:xfrm>
            <a:off x="1930400" y="3429000"/>
            <a:ext cx="9347200" cy="1600200"/>
          </a:xfrm>
        </p:spPr>
        <p:txBody>
          <a:bodyPr/>
          <a:lstStyle>
            <a:lvl1pPr marL="0" indent="0">
              <a:buNone/>
              <a:defRPr lang="en-us" sz="28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subtitle style</a:t>
            </a:r>
          </a:p>
        </p:txBody>
      </p:sp>
      <p:sp>
        <p:nvSpPr>
          <p:cNvPr id="5"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HAmAABAFQAAQCkAABAAAAAmAAAACAAAAAEAAAAAAAAA"/>
              </a:ext>
            </a:extLst>
          </p:cNvSpPr>
          <p:nvPr>
            <p:ph type="dt" sz="half" idx="10"/>
          </p:nvPr>
        </p:nvSpPr>
        <p:spPr>
          <a:xfrm>
            <a:off x="914400" y="6248400"/>
            <a:ext cx="2540000" cy="457200"/>
          </a:xfrm>
        </p:spPr>
        <p:txBody>
          <a:bodyPr/>
          <a:lstStyle/>
          <a:p>
            <a:pPr>
              <a:defRPr lang="en-us"/>
            </a:pPr>
            <a:r>
              <a:t>Zeroth Review</a:t>
            </a:r>
          </a:p>
        </p:txBody>
      </p:sp>
      <p:sp>
        <p:nvSpPr>
          <p:cNvPr id="6" name="Foot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HAmAABgMQAAQCkAABAAAAAmAAAACAAAAAEAAAAAAAAA"/>
              </a:ext>
            </a:extLst>
          </p:cNvSpPr>
          <p:nvPr>
            <p:ph type="ftr" sz="quarter" idx="11"/>
          </p:nvPr>
        </p:nvSpPr>
        <p:spPr>
          <a:xfrm>
            <a:off x="4165600" y="6248400"/>
            <a:ext cx="3860800" cy="457200"/>
          </a:xfrm>
        </p:spPr>
        <p:txBody>
          <a:bodyPr/>
          <a:lstStyle/>
          <a:p>
            <a:pPr>
              <a:defRPr lang="en-us"/>
            </a:pPr>
            <a:r>
              <a:t>Department of Computer Science and Engineering</a:t>
            </a:r>
          </a:p>
        </p:txBody>
      </p:sp>
      <p:sp>
        <p:nvSpPr>
          <p:cNvPr id="7" name="Slide Numb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HAmAABgRQAAQCkAABAAAAAmAAAACAAAAAEAAAAAAAAA"/>
              </a:ext>
            </a:extLst>
          </p:cNvSpPr>
          <p:nvPr>
            <p:ph type="sldNum" sz="quarter" idx="12"/>
          </p:nvPr>
        </p:nvSpPr>
        <p:spPr>
          <a:xfrm>
            <a:off x="8737600" y="6248400"/>
            <a:ext cx="2540000" cy="457200"/>
          </a:xfrm>
        </p:spPr>
        <p:txBody>
          <a:bodyPr/>
          <a:lstStyle/>
          <a:p>
            <a:pPr>
              <a:defRPr lang="en-us"/>
            </a:pPr>
            <a:fld id="{7C7D60E9-A791-2896-DFC5-51C32E8B2904}" type="slidenum">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39F4306E-20D4-A1C6-9A4C-D6937E026C83}" type="slidenum">
              <a:t>‹#›</a:t>
            </a:fld>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zUAAOABAABXRgAACCUAABAAAAAmAAAACAAAAAMAAAAAAAAA"/>
              </a:ext>
            </a:extLst>
          </p:cNvSpPr>
          <p:nvPr>
            <p:ph type="title"/>
          </p:nvPr>
        </p:nvSpPr>
        <p:spPr>
          <a:xfrm>
            <a:off x="8764905" y="304800"/>
            <a:ext cx="2669540" cy="571500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OABAACrNAAACCUAABAAAAAmAAAACAAAAAMAAAAAAAAA"/>
              </a:ext>
            </a:extLst>
          </p:cNvSpPr>
          <p:nvPr>
            <p:ph idx="1"/>
          </p:nvPr>
        </p:nvSpPr>
        <p:spPr>
          <a:xfrm>
            <a:off x="755650" y="304800"/>
            <a:ext cx="7806055" cy="571500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56496811-5FBB-1C9E-F5F1-A9CB26BF03FC}" type="slidenum">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782A62C0-8E95-7F94-DB92-78C12CDC2D2D}" type="slidenum">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lvl1pPr algn="l">
              <a:defRPr lang="en-us" sz="4000" b="1" cap="all"/>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IRAACtRQAAHBsAABAAAAAmAAAACAAAAIGAAAAAAAAA"/>
              </a:ext>
            </a:extLst>
          </p:cNvSpPr>
          <p:nvPr>
            <p:ph idx="1"/>
          </p:nvPr>
        </p:nvSpPr>
        <p:spPr>
          <a:xfrm>
            <a:off x="963295" y="2907030"/>
            <a:ext cx="10363200" cy="1499870"/>
          </a:xfrm>
        </p:spPr>
        <p:txBody>
          <a:bodyPr vert="horz" wrap="square" lIns="91440" tIns="45720" rIns="91440" bIns="45720" numCol="1" spcCol="215900" anchor="b">
            <a:prstTxWarp prst="textNoShape">
              <a:avLst/>
            </a:prstTxWarp>
          </a:bodyPr>
          <a:lstStyle>
            <a:lvl1pPr marL="0" indent="0">
              <a:buNone/>
              <a:defRPr lang="en-us" sz="2000" cap="none"/>
            </a:lvl1pPr>
            <a:lvl2pPr marL="457200" indent="0">
              <a:buNone/>
              <a:defRPr lang="en-us" sz="1800" cap="none"/>
            </a:lvl2pPr>
            <a:lvl3pPr marL="914400" indent="0">
              <a:buNone/>
              <a:defRPr lang="en-us" sz="1600" cap="none"/>
            </a:lvl3pPr>
            <a:lvl4pPr marL="1371600" indent="0">
              <a:buNone/>
              <a:defRPr lang="en-us" sz="1400" cap="none"/>
            </a:lvl4pPr>
            <a:lvl5pPr marL="1828800" indent="0">
              <a:buNone/>
              <a:defRPr lang="en-us" sz="1400" cap="none"/>
            </a:lvl5pPr>
            <a:lvl6pPr marL="2286000" indent="0">
              <a:buNone/>
              <a:defRPr lang="en-us" sz="1400" cap="none"/>
            </a:lvl6pPr>
            <a:lvl7pPr marL="2743200" indent="0">
              <a:buNone/>
              <a:defRPr lang="en-us" sz="1400" cap="none"/>
            </a:lvl7pPr>
            <a:lvl8pPr marL="3200400" indent="0">
              <a:buNone/>
              <a:defRPr lang="en-us" sz="1400" cap="none"/>
            </a:lvl8pPr>
            <a:lvl9pPr marL="3657600" indent="0">
              <a:buNone/>
              <a:defRPr lang="en-us" sz="1400" cap="none"/>
            </a:lvl9pPr>
          </a:lstStyle>
          <a:p>
            <a:pPr>
              <a:defRPr lang="en-us"/>
            </a:pPr>
            <a:r>
              <a:t>Click to edit Master text styles</a:t>
            </a:r>
          </a:p>
        </p:txBody>
      </p:sp>
      <p:sp>
        <p:nvSpPr>
          <p:cNvPr id="4"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GUgV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2192B49B-D5CC-C742-822A-2317FA647476}" type="slidenum">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DWJAAACCUAABAAAAAmAAAACAAAAAGAAAAAAAAA"/>
              </a:ext>
            </a:extLst>
          </p:cNvSpPr>
          <p:nvPr>
            <p:ph idx="1"/>
          </p:nvPr>
        </p:nvSpPr>
        <p:spPr>
          <a:xfrm>
            <a:off x="755650" y="1752600"/>
            <a:ext cx="5232400" cy="426720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iYAAMgKAABGRgAACCUAABAAAAAmAAAACAAAAAGAAAAAAAAA"/>
              </a:ext>
            </a:extLst>
          </p:cNvSpPr>
          <p:nvPr>
            <p:ph idx="2"/>
          </p:nvPr>
        </p:nvSpPr>
        <p:spPr>
          <a:xfrm>
            <a:off x="6191250" y="1752600"/>
            <a:ext cx="5232400" cy="426720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xqVg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DOZ/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675EB05-4BEB-201D-A5CD-BD48A58353E8}" type="slidenum">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EBAABARwAAuQgAABAAAAAmAAAACAAAAAEAAAAAAAAA"/>
              </a:ext>
            </a:extLst>
          </p:cNvSpPr>
          <p:nvPr>
            <p:ph type="title"/>
          </p:nvPr>
        </p:nvSpPr>
        <p:spPr>
          <a:xfrm>
            <a:off x="609600" y="274955"/>
            <a:ext cx="10972800" cy="1143000"/>
          </a:xfrm>
        </p:spPr>
        <p:txBody>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IJAADjJAAAYQ0AABAAAAAmAAAACAAAAIGAAAAAAAAA"/>
              </a:ext>
            </a:extLst>
          </p:cNvSpPr>
          <p:nvPr>
            <p:ph idx="1"/>
          </p:nvPr>
        </p:nvSpPr>
        <p:spPr>
          <a:xfrm>
            <a:off x="609600" y="1535430"/>
            <a:ext cx="53867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SYAAHIJAABARwAAYQ0AABAAAAAmAAAACAAAAIGAAAAAAAAA"/>
              </a:ext>
            </a:extLst>
          </p:cNvSpPr>
          <p:nvPr>
            <p:ph idx="3"/>
          </p:nvPr>
        </p:nvSpPr>
        <p:spPr>
          <a:xfrm>
            <a:off x="6193155" y="1535430"/>
            <a:ext cx="538924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SYAAGENAABARwAAsCUAABAAAAAmAAAACAAAAAGAAAAAAAAA"/>
              </a:ext>
            </a:extLst>
          </p:cNvSpPr>
          <p:nvPr>
            <p:ph idx="4"/>
          </p:nvPr>
        </p:nvSpPr>
        <p:spPr>
          <a:xfrm>
            <a:off x="6193155" y="2174875"/>
            <a:ext cx="538924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8"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9"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2DC2D1FA-B4C0-9727-8E7A-42729F347817}" type="slidenum">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4"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5"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1386DC34-7AFE-D32A-B03E-8C7F927046D9}" type="slidenum">
              <a:t>‹#›</a:t>
            </a:fld>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3"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4"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24A51DC-92EF-1FA7-A1F2-64F21FBC5731}" type="slidenum">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GAAAAAAAAA"/>
              </a:ext>
            </a:extLst>
          </p:cNvSpPr>
          <p:nvPr>
            <p:ph type="title"/>
          </p:nvPr>
        </p:nvSpPr>
        <p:spPr>
          <a:xfrm>
            <a:off x="609600" y="273050"/>
            <a:ext cx="4011295" cy="1162050"/>
          </a:xfrm>
        </p:spPr>
        <p:txBody>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50DA93B-75E8-585F-A6B5-830AE7FB50D6}" type="slidenum">
              <a:t>‹#›</a:t>
            </a:fld>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SEAABAAAAAmAAAACAAAAAGAAAAAAAAA"/>
              </a:ext>
            </a:extLst>
          </p:cNvSpPr>
          <p:nvPr>
            <p:ph type="title"/>
          </p:nvPr>
        </p:nvSpPr>
        <p:spPr>
          <a:xfrm>
            <a:off x="2389505" y="4800600"/>
            <a:ext cx="7315200" cy="567055"/>
          </a:xfrm>
        </p:spPr>
        <p:txBody>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UDAACzOwAAFR0AABAAAAAmAAAACAAAAAGAAAAAAAAA"/>
              </a:ext>
            </a:extLst>
          </p:cNvSpPr>
          <p:nvPr>
            <p:ph type="pic" idx="1"/>
          </p:nvPr>
        </p:nvSpPr>
        <p:spPr>
          <a:xfrm>
            <a:off x="2389505" y="612775"/>
            <a:ext cx="73152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cap="none" noProof="1"/>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UhAACzOwAA+CUAABAAAAAmAAAACAAAAAGAAAAAAAAA"/>
              </a:ext>
            </a:extLst>
          </p:cNvSpPr>
          <p:nvPr>
            <p:ph idx="2"/>
          </p:nvPr>
        </p:nvSpPr>
        <p:spPr>
          <a:xfrm>
            <a:off x="2389505" y="5367655"/>
            <a:ext cx="73152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389BAB14-5AD5-CE5D-9B23-AC08E56D6DF9}" type="slidenum">
              <a:t>‹#›</a:t>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rcRect/>
          <a:tile sx="100000" sy="100000" algn="tl"/>
        </a:blipFill>
        <a:effectLst/>
      </p:bgPr>
    </p:bg>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z2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L8fAAD/HwAA"/>
              </a:ext>
            </a:extLst>
          </p:cNvSpPr>
          <p:nvPr>
            <p:ph type="title"/>
          </p:nvPr>
        </p:nvSpPr>
        <p:spPr>
          <a:xfrm>
            <a:off x="766445" y="304800"/>
            <a:ext cx="10668000" cy="1216025"/>
          </a:xfrm>
          <a:prstGeom prst="rect">
            <a:avLst/>
          </a:prstGeom>
          <a:noFill/>
          <a:ln>
            <a:noFill/>
          </a:ln>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Rectangle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FJlb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L8fAAD/HwAA"/>
              </a:ext>
            </a:extLst>
          </p:cNvSpPr>
          <p:nvPr>
            <p:ph type="body" idx="1"/>
          </p:nvPr>
        </p:nvSpPr>
        <p:spPr>
          <a:xfrm>
            <a:off x="755650" y="1752600"/>
            <a:ext cx="10668000" cy="42672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Auto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CwAAAA0AAAAAAAAAAAAAAABGRgAAUAoAAAAAAAAAAAAAAAAAAAEAAABQAAAAAAAAAAAA4D8AAAAAAADgPwAAAAAAAOA/AAAAAAAA4D8AAAAAAADgPwAAAAAAAOA/AAAAAAAA4D8AAAAAAADgPwAAAAAAAOA/AAAAAAAA4D8CAAAAjAAAAAEAAAAAAAAAzAAADf///wgAAAAAAAAAAAAAAAAAAAAAAAAAAAAAAAAAAAAAeAAAAAEAAABAAAAAAAAAAAAAAABaAAAAAAAAAAAAAAAAAAAAAAAAAAAAAAAAAAAAAAAAAAAAAAAAAAAAAAAAAAAAAAAAAAAAAAAAAAAAAAAAAAAAAAAAAAAAAAAAAAAAFAAAADwAAAABAAAAAAAAAMwAAA0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FA5A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Bv///wEAAAAAAAAAAAAAAAAAAAAAAAAAAAAAAAAAAAAAAAAAAMwAAAZ/f38A3d3dA8zMzADAwP8Af39/AAAAAAAAAAAAAAAAAAAAAAAAAAAAIQAAABgAAAAUAAAAAAUAAKQJAABGRgAAUAoAABAAAAAmAAAACAAAAP//////////"/>
              </a:ext>
            </a:extLst>
          </p:cNvSpPr>
          <p:nvPr/>
        </p:nvSpPr>
        <p:spPr>
          <a:xfrm>
            <a:off x="812800" y="1567180"/>
            <a:ext cx="10610850" cy="109220"/>
          </a:xfrm>
          <a:custGeom>
            <a:avLst/>
            <a:gdLst/>
            <a:ahLst/>
            <a:cxnLst/>
            <a:rect l="0" t="0" r="10610850" b="109220"/>
            <a:pathLst>
              <a:path w="10610850" h="109220" stroke="0">
                <a:moveTo>
                  <a:pt x="0" y="0"/>
                </a:moveTo>
                <a:lnTo>
                  <a:pt x="6207347" y="0"/>
                </a:lnTo>
                <a:lnTo>
                  <a:pt x="6207347" y="109220"/>
                </a:lnTo>
                <a:lnTo>
                  <a:pt x="0" y="109220"/>
                </a:lnTo>
                <a:lnTo>
                  <a:pt x="0" y="0"/>
                </a:lnTo>
                <a:close/>
              </a:path>
              <a:path w="10610850" h="109220">
                <a:moveTo>
                  <a:pt x="0" y="0"/>
                </a:moveTo>
                <a:lnTo>
                  <a:pt x="10610850" y="0"/>
                </a:lnTo>
              </a:path>
            </a:pathLst>
          </a:custGeom>
          <a:solidFill>
            <a:schemeClr val="accent2"/>
          </a:solidFill>
          <a:ln w="9525" cap="flat" cmpd="sng" algn="ctr">
            <a:solidFill>
              <a:schemeClr val="accent2"/>
            </a:solidFill>
            <a:prstDash val="solid"/>
            <a:headEnd type="none"/>
            <a:tailEnd type="none"/>
          </a:ln>
          <a:effectLst/>
        </p:spPr>
        <p:txBody>
          <a:bodyPr vert="horz" wrap="square" lIns="0" tIns="0" rIns="11423650" bIns="1676400" numCol="1" spcCol="215900" anchor="t"/>
          <a:lstStyle/>
          <a:p>
            <a:pPr>
              <a:defRPr lang="en-us"/>
            </a:pPr>
            <a:endParaRPr lang="en-in" cap="none"/>
          </a:p>
        </p:txBody>
      </p:sp>
      <p:sp>
        <p:nvSpPr>
          <p:cNvPr id="5" name="Line 5"/>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CgAAAA0AAAAAkAAAAEgAAACQAAAASAAAAAAAAAAAAAAAAg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BAAAAAAAAAMwAAA0F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BMC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MwAAAZ/f38A3d3dA8zMzADAwP8Af39/AAAAAAAAAAAAAAAAAAAAAAAAAAAAIQAAABgAAAAUAAAAAAUAAPglAAAARgAA+CUAABAAAAAmAAAACAAAAP//////////"/>
              </a:ext>
            </a:extLst>
          </p:cNvSpPr>
          <p:nvPr/>
        </p:nvSpPr>
        <p:spPr>
          <a:xfrm flipV="1">
            <a:off x="812800" y="6172200"/>
            <a:ext cx="10566400" cy="0"/>
          </a:xfrm>
          <a:prstGeom prst="line">
            <a:avLst/>
          </a:prstGeom>
          <a:noFill/>
          <a:ln w="3175" cap="flat" cmpd="sng" algn="ctr">
            <a:solidFill>
              <a:schemeClr val="accent2"/>
            </a:solidFill>
            <a:prstDash val="solid"/>
            <a:headEnd type="none"/>
            <a:tailEnd type="none"/>
          </a:ln>
          <a:effectLst/>
        </p:spPr>
        <p:txBody>
          <a:bodyPr rot="10800000" vert="horz" wrap="square" lIns="91440" tIns="45720" rIns="91440" bIns="45720" numCol="1" spcCol="215900" anchor="t"/>
          <a:lstStyle/>
          <a:p>
            <a:pPr>
              <a:defRPr lang="en-us"/>
            </a:pPr>
            <a:endParaRPr lang="en-in" cap="none"/>
          </a:p>
        </p:txBody>
      </p:sp>
      <p:sp>
        <p:nvSpPr>
          <p:cNvPr id="6" name="Rectangle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z2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L+fAAD//8EB"/>
              </a:ext>
            </a:extLst>
          </p:cNvSpPr>
          <p:nvPr>
            <p:ph type="dt" sz="half" idx="2"/>
          </p:nvPr>
        </p:nvSpPr>
        <p:spPr>
          <a:xfrm>
            <a:off x="812800" y="6245225"/>
            <a:ext cx="2641600" cy="476250"/>
          </a:xfrm>
          <a:prstGeom prst="rect">
            <a:avLst/>
          </a:prstGeom>
          <a:noFill/>
          <a:ln>
            <a:noFill/>
          </a:ln>
          <a:effectLst/>
        </p:spPr>
        <p:txBody>
          <a:bodyPr vert="horz" wrap="square" lIns="91440" tIns="45720" rIns="91440" bIns="45720" numCol="1" spcCol="215900" anchor="t">
            <a:prstTxWarp prst="textNoShape">
              <a:avLst/>
            </a:prstTxWarp>
          </a:bodyPr>
          <a:lstStyle>
            <a:lvl1pPr>
              <a:defRPr lang="en-us" sz="1200" cap="none">
                <a:latin typeface="Verdana" pitchFamily="1"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Zeroth Review</a:t>
            </a:r>
          </a:p>
        </p:txBody>
      </p:sp>
      <p:sp>
        <p:nvSpPr>
          <p:cNvPr id="7" name="Rectangle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Jlc1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L+fAAD//8EB"/>
              </a:ext>
            </a:extLst>
          </p:cNvSpPr>
          <p:nvPr>
            <p:ph type="ftr" sz="quarter" idx="3"/>
          </p:nvPr>
        </p:nvSpPr>
        <p:spPr>
          <a:xfrm>
            <a:off x="4165600" y="6245225"/>
            <a:ext cx="3860800" cy="476250"/>
          </a:xfrm>
          <a:prstGeom prst="rect">
            <a:avLst/>
          </a:prstGeom>
          <a:noFill/>
          <a:ln>
            <a:noFill/>
          </a:ln>
          <a:effectLst/>
        </p:spPr>
        <p:txBody>
          <a:bodyPr vert="horz" wrap="square" lIns="91440" tIns="45720" rIns="91440" bIns="45720" numCol="1" spcCol="215900" anchor="t">
            <a:prstTxWarp prst="textNoShape">
              <a:avLst/>
            </a:prstTxWarp>
          </a:bodyPr>
          <a:lstStyle>
            <a:lvl1pPr algn="ctr">
              <a:defRPr lang="en-us" sz="1200" cap="none">
                <a:latin typeface="Verdana" pitchFamily="1"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Department of Computer Science and Engineering</a:t>
            </a:r>
          </a:p>
        </p:txBody>
      </p:sp>
      <p:sp>
        <p:nvSpPr>
          <p:cNvPr id="8" name="Rectangle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VZq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L+fAAD//8EB"/>
              </a:ext>
            </a:extLst>
          </p:cNvSpPr>
          <p:nvPr>
            <p:ph type="sldNum" sz="quarter" idx="4"/>
          </p:nvPr>
        </p:nvSpPr>
        <p:spPr>
          <a:xfrm>
            <a:off x="8737600" y="6245225"/>
            <a:ext cx="2641600" cy="476250"/>
          </a:xfrm>
          <a:prstGeom prst="rect">
            <a:avLst/>
          </a:prstGeom>
          <a:noFill/>
          <a:ln>
            <a:noFill/>
          </a:ln>
          <a:effectLst/>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E3A1438-76B3-6FE2-FD82-80B75ACC0BD5}"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marL="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5pPr>
      <a:lvl6pPr marL="4572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6pPr>
      <a:lvl7pPr marL="9144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7pPr>
      <a:lvl8pPr marL="13716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8pPr>
      <a:lvl9pPr marL="18288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9pPr>
    </p:titleStyle>
    <p:bodyStyle>
      <a:lvl1pPr marL="469900" marR="0" indent="-469900" algn="l" defTabSz="914400">
        <a:lnSpc>
          <a:spcPct val="100000"/>
        </a:lnSpc>
        <a:spcBef>
          <a:spcPts val="0"/>
        </a:spcBef>
        <a:spcAft>
          <a:spcPts val="0"/>
        </a:spcAft>
        <a:buClr>
          <a:schemeClr val="accent2"/>
        </a:buClr>
        <a:buSzTx/>
        <a:buFont typeface="Wingdings" charset="2"/>
        <a:buChar char="o"/>
        <a:tabLst/>
        <a:defRPr lang="en-us" sz="3000" b="0" i="0" u="none" strike="noStrike" kern="1" cap="none" spc="0" baseline="0">
          <a:solidFill>
            <a:schemeClr val="tx1"/>
          </a:solidFill>
          <a:effectLst/>
          <a:latin typeface="Verdana" pitchFamily="1" charset="0"/>
          <a:ea typeface="Verdana" pitchFamily="1" charset="0"/>
          <a:cs typeface="Verdana" pitchFamily="1" charset="0"/>
        </a:defRPr>
      </a:lvl1pPr>
      <a:lvl2pPr marL="908050" marR="0" indent="-436880" algn="l" defTabSz="914400">
        <a:lnSpc>
          <a:spcPct val="100000"/>
        </a:lnSpc>
        <a:spcBef>
          <a:spcPts val="0"/>
        </a:spcBef>
        <a:spcAft>
          <a:spcPts val="0"/>
        </a:spcAft>
        <a:buClr>
          <a:schemeClr val="accent2"/>
        </a:buClr>
        <a:buSzTx/>
        <a:buFont typeface="Wingdings" charset="2"/>
        <a:buChar char="n"/>
        <a:tabLst/>
        <a:defRPr lang="en-us" sz="2600" b="0" i="0" u="none" strike="noStrike" kern="1" cap="none" spc="0" baseline="0">
          <a:solidFill>
            <a:schemeClr val="tx1"/>
          </a:solidFill>
          <a:effectLst/>
          <a:latin typeface="Verdana" pitchFamily="1" charset="0"/>
          <a:ea typeface="Verdana" pitchFamily="1" charset="0"/>
          <a:cs typeface="Verdana" pitchFamily="1" charset="0"/>
        </a:defRPr>
      </a:lvl2pPr>
      <a:lvl3pPr marL="1304925" marR="0" indent="-395605" algn="l" defTabSz="914400">
        <a:lnSpc>
          <a:spcPct val="100000"/>
        </a:lnSpc>
        <a:spcBef>
          <a:spcPts val="0"/>
        </a:spcBef>
        <a:spcAft>
          <a:spcPts val="0"/>
        </a:spcAft>
        <a:buClr>
          <a:schemeClr val="accent2"/>
        </a:buClr>
        <a:buSzTx/>
        <a:buFont typeface="Wingdings" charset="2"/>
        <a:buChar char="o"/>
        <a:tabLst/>
        <a:defRPr lang="en-us" sz="2300" b="0" i="0" u="none" strike="noStrike" kern="1" cap="none" spc="0" baseline="0">
          <a:solidFill>
            <a:schemeClr val="tx1"/>
          </a:solidFill>
          <a:effectLst/>
          <a:latin typeface="Verdana" pitchFamily="1" charset="0"/>
          <a:ea typeface="Verdana" pitchFamily="1" charset="0"/>
          <a:cs typeface="Verdana" pitchFamily="1" charset="0"/>
        </a:defRPr>
      </a:lvl3pPr>
      <a:lvl4pPr marL="1694180" marR="0" indent="-387350" algn="l" defTabSz="914400">
        <a:lnSpc>
          <a:spcPct val="100000"/>
        </a:lnSpc>
        <a:spcBef>
          <a:spcPts val="0"/>
        </a:spcBef>
        <a:spcAft>
          <a:spcPts val="0"/>
        </a:spcAft>
        <a:buClr>
          <a:schemeClr val="accent2"/>
        </a:buClr>
        <a:buSzTx/>
        <a:buFont typeface="Wingdings" charset="2"/>
        <a:buChar char="n"/>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4pPr>
      <a:lvl5pPr marL="20942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5pPr>
      <a:lvl6pPr marL="25514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6pPr>
      <a:lvl7pPr marL="30086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7pPr>
      <a:lvl8pPr marL="34658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8pPr>
      <a:lvl9pPr marL="39230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pic>
        <p:nvPicPr>
          <p:cNvPr id="2" name="Picture 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n96pZhMAAAAlAAAAEQAAAC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KOywQX///8BAAAAAAAAAAAAAAAAAAAAAAAAAAAAAAAAAAAAAAAAAAAAAAACf39/AN3d3QPMzMwAwMD/AH9/fwAAAAAAAAAAAAAAAAD///8AAAAAACEAAAAYAAAAFAAAAH8AAACNAAAAfBIAAGkGAAAQAAAAJgAAAAgAAAD//////////w=="/>
              </a:ext>
            </a:extLst>
          </p:cNvPicPr>
          <p:nvPr/>
        </p:nvPicPr>
        <p:blipFill>
          <a:blip r:embed="rId4"/>
          <a:stretch>
            <a:fillRect/>
          </a:stretch>
        </p:blipFill>
        <p:spPr>
          <a:xfrm>
            <a:off x="80645" y="89535"/>
            <a:ext cx="2924175" cy="952500"/>
          </a:xfrm>
          <a:prstGeom prst="rect">
            <a:avLst/>
          </a:prstGeom>
          <a:noFill/>
          <a:ln>
            <a:noFill/>
          </a:ln>
          <a:effectLst/>
        </p:spPr>
      </p:pic>
      <p:pic>
        <p:nvPicPr>
          <p:cNvPr id="3" name="Picture 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n96pZhMAAAAlAAAAEQAAAC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KOywQX///8BAAAAAAAAAAAAAAAAAAAAAAAAAAAAAAAAAAAAAAAAAAAAAAACf39/AN3d3QPMzMwAwMD/AH9/fwAAAAAAAAAAAAAAAAD///8AAAAAACEAAAAYAAAAFAAAAFpEAABlAAAAgUoAAG0HAAAQAAAAJgAAAAgAAAD//////////w=="/>
              </a:ext>
            </a:extLst>
          </p:cNvPicPr>
          <p:nvPr/>
        </p:nvPicPr>
        <p:blipFill>
          <a:blip r:embed="rId5"/>
          <a:stretch>
            <a:fillRect/>
          </a:stretch>
        </p:blipFill>
        <p:spPr>
          <a:xfrm>
            <a:off x="11111230" y="64135"/>
            <a:ext cx="1000125" cy="1143000"/>
          </a:xfrm>
          <a:prstGeom prst="rect">
            <a:avLst/>
          </a:prstGeom>
          <a:noFill/>
          <a:ln>
            <a:noFill/>
          </a:ln>
          <a:effectLst/>
        </p:spPr>
      </p:pic>
      <p:sp>
        <p:nvSpPr>
          <p:cNvPr id="4" name="Rectangle2"/>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d3dA8zMzADAwP8Af39/AAAAAAAAAAAAAAAAAAAAAAAAAAAAIQAAABgAAAAUAAAA3AQAAJEPAACMRQAAuRcAABAAAAAmAAAACAAAAP//////////"/>
              </a:ext>
            </a:extLst>
          </p:cNvSpPr>
          <p:nvPr/>
        </p:nvSpPr>
        <p:spPr>
          <a:xfrm>
            <a:off x="789940" y="2530475"/>
            <a:ext cx="10515600" cy="1325880"/>
          </a:xfrm>
          <a:prstGeom prst="rect">
            <a:avLst/>
          </a:prstGeom>
          <a:noFill/>
          <a:ln>
            <a:noFill/>
          </a:ln>
          <a:effectLst/>
        </p:spPr>
        <p:txBody>
          <a:bodyPr vert="horz" wrap="square" lIns="91440" tIns="45720" rIns="91440" bIns="45720" numCol="1" spcCol="215900" anchor="ctr"/>
          <a:lstStyle>
            <a:lvl1pPr algn="ctr" defTabSz="914400">
              <a:lnSpc>
                <a:spcPct val="90000"/>
              </a:lnSpc>
              <a:spcBef>
                <a:spcPts val="0"/>
              </a:spcBef>
              <a:buNone/>
              <a:tabLst/>
              <a:defRPr lang="en-us" sz="6000" kern="1" cap="none">
                <a:solidFill>
                  <a:schemeClr val="tx1"/>
                </a:solidFill>
                <a:latin typeface="Calibri Light"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spcBef>
                <a:spcPts val="0"/>
              </a:spcBef>
              <a:defRPr lang="en-us" sz="5520" cap="none"/>
            </a:pPr>
            <a:r>
              <a:rPr lang="en-in" sz="3680" b="1" cap="none" dirty="0">
                <a:solidFill>
                  <a:srgbClr val="7030A0"/>
                </a:solidFill>
                <a:latin typeface="Verdana" pitchFamily="1" charset="0"/>
                <a:ea typeface="Calibri" pitchFamily="2" charset="0"/>
                <a:cs typeface="Calibri" pitchFamily="2" charset="0"/>
              </a:rPr>
              <a:t>DEMAND PREDICTION USING AUTOML BASED ENSEMBLE ALGORITHM</a:t>
            </a:r>
          </a:p>
        </p:txBody>
      </p:sp>
      <p:sp>
        <p:nvSpPr>
          <p:cNvPr id="5" name="TextBox 1"/>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E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AAAAAJ/f38A3d3dA8zMzADAwP8Af39/AAAAAAAAAAAAAAAAAAAAAAAAAAAAIQAAABgAAAAUAAAAXgMAAOQfAAABIQAAuyIAABAgAAAmAAAACAAAAP//////////"/>
              </a:ext>
            </a:extLst>
          </p:cNvSpPr>
          <p:nvPr/>
        </p:nvSpPr>
        <p:spPr>
          <a:xfrm>
            <a:off x="547370" y="5184140"/>
            <a:ext cx="4817745" cy="461645"/>
          </a:xfrm>
          <a:prstGeom prst="rect">
            <a:avLst/>
          </a:prstGeom>
          <a:noFill/>
          <a:ln>
            <a:noFill/>
          </a:ln>
          <a:effectLst/>
        </p:spPr>
        <p:txBody>
          <a:bodyPr vert="horz" wrap="square" lIns="91440" tIns="45720" rIns="91440" bIns="45720" numCol="1" spcCol="215900" anchor="t"/>
          <a:lstStyle>
            <a:lvl1pPr>
              <a:spcBef>
                <a:spcPts val="0"/>
              </a:spcBef>
              <a:buClr>
                <a:schemeClr val="accent2"/>
              </a:buClr>
              <a:buFont typeface="Wingdings" charset="2"/>
              <a:buChar char="o"/>
              <a:defRPr lang="en-us" sz="3000" cap="none">
                <a:solidFill>
                  <a:schemeClr val="tx1"/>
                </a:solidFill>
                <a:latin typeface="Verdana" pitchFamily="1" charset="0"/>
                <a:ea typeface="Verdana" pitchFamily="1" charset="0"/>
                <a:cs typeface="Verdana" pitchFamily="1" charset="0"/>
              </a:defRPr>
            </a:lvl1pPr>
            <a:lvl2pPr marL="742950" indent="-285750">
              <a:spcBef>
                <a:spcPts val="0"/>
              </a:spcBef>
              <a:buClr>
                <a:schemeClr val="accent2"/>
              </a:buClr>
              <a:buFont typeface="Wingdings" charset="2"/>
              <a:buChar char="n"/>
              <a:defRPr lang="en-us" sz="2600" cap="none">
                <a:solidFill>
                  <a:schemeClr val="tx1"/>
                </a:solidFill>
                <a:latin typeface="Verdana" pitchFamily="1" charset="0"/>
                <a:ea typeface="Verdana" pitchFamily="1" charset="0"/>
                <a:cs typeface="Verdana" pitchFamily="1" charset="0"/>
              </a:defRPr>
            </a:lvl2pPr>
            <a:lvl3pPr marL="1143000" indent="-228600">
              <a:spcBef>
                <a:spcPts val="0"/>
              </a:spcBef>
              <a:buClr>
                <a:schemeClr val="accent2"/>
              </a:buClr>
              <a:buFont typeface="Wingdings" charset="2"/>
              <a:buChar char="o"/>
              <a:defRPr lang="en-us" sz="2300" cap="none">
                <a:solidFill>
                  <a:schemeClr val="tx1"/>
                </a:solidFill>
                <a:latin typeface="Verdana" pitchFamily="1" charset="0"/>
                <a:ea typeface="Verdana" pitchFamily="1" charset="0"/>
                <a:cs typeface="Verdana" pitchFamily="1" charset="0"/>
              </a:defRPr>
            </a:lvl3pPr>
            <a:lvl4pPr marL="1600200" indent="-228600">
              <a:spcBef>
                <a:spcPts val="0"/>
              </a:spcBef>
              <a:buClr>
                <a:schemeClr val="accent2"/>
              </a:buClr>
              <a:buFont typeface="Wingdings" charset="2"/>
              <a:buChar char="n"/>
              <a:defRPr lang="en-us" sz="2000" cap="none">
                <a:solidFill>
                  <a:schemeClr val="tx1"/>
                </a:solidFill>
                <a:latin typeface="Verdana" pitchFamily="1" charset="0"/>
                <a:ea typeface="Verdana" pitchFamily="1" charset="0"/>
                <a:cs typeface="Verdana" pitchFamily="1" charset="0"/>
              </a:defRPr>
            </a:lvl4pPr>
            <a:lvl5pPr marL="2057400" indent="-228600">
              <a:spcBef>
                <a:spcPts val="0"/>
              </a:spcBef>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5pPr>
            <a:lvl6pPr marL="25146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6pPr>
            <a:lvl7pPr marL="29718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7pPr>
            <a:lvl8pPr marL="34290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8pPr>
            <a:lvl9pPr marL="38862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9pPr>
          </a:lstStyle>
          <a:p>
            <a:pPr>
              <a:spcBef>
                <a:spcPts val="0"/>
              </a:spcBef>
              <a:buNone/>
              <a:defRPr lang="en-us"/>
            </a:pPr>
            <a:r>
              <a:rPr lang="en-us" sz="2400" b="1" cap="none" dirty="0">
                <a:solidFill>
                  <a:srgbClr val="FF0000"/>
                </a:solidFill>
                <a:latin typeface="Calibri" pitchFamily="2" charset="0"/>
                <a:ea typeface="Verdana" pitchFamily="1" charset="0"/>
                <a:cs typeface="Verdana" pitchFamily="1" charset="0"/>
              </a:rPr>
              <a:t>Mrs. Auxilia </a:t>
            </a:r>
            <a:r>
              <a:rPr lang="en-us" sz="2400" b="1" cap="none" dirty="0" err="1">
                <a:solidFill>
                  <a:srgbClr val="FF0000"/>
                </a:solidFill>
                <a:latin typeface="Calibri" pitchFamily="2" charset="0"/>
                <a:ea typeface="Verdana" pitchFamily="1" charset="0"/>
                <a:cs typeface="Verdana" pitchFamily="1" charset="0"/>
              </a:rPr>
              <a:t>Osvin</a:t>
            </a:r>
            <a:r>
              <a:rPr lang="en-us" sz="2400" b="1" cap="none" dirty="0">
                <a:solidFill>
                  <a:srgbClr val="FF0000"/>
                </a:solidFill>
                <a:latin typeface="Calibri" pitchFamily="2" charset="0"/>
                <a:ea typeface="Verdana" pitchFamily="1" charset="0"/>
                <a:cs typeface="Verdana" pitchFamily="1" charset="0"/>
              </a:rPr>
              <a:t> Nancy V</a:t>
            </a:r>
            <a:endParaRPr lang="en-in" sz="2400" b="1" cap="none" dirty="0">
              <a:solidFill>
                <a:srgbClr val="FF0000"/>
              </a:solidFill>
            </a:endParaRPr>
          </a:p>
        </p:txBody>
      </p:sp>
      <p:sp>
        <p:nvSpPr>
          <p:cNvPr id="6" name="Rectangle1"/>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E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AAAAAJ/f38A3d3dA8zMzADAwP8Af39/AAAAAAAAAAAAAAAAAAAAAAAAAAAAIQAAABgAAAAUAAAAgSQAAOQfAACiRwAAACUAABAgAAAmAAAACAAAAP//////////"/>
              </a:ext>
            </a:extLst>
          </p:cNvSpPr>
          <p:nvPr/>
        </p:nvSpPr>
        <p:spPr>
          <a:xfrm>
            <a:off x="5934075" y="5184140"/>
            <a:ext cx="5710555" cy="830580"/>
          </a:xfrm>
          <a:prstGeom prst="rect">
            <a:avLst/>
          </a:prstGeom>
          <a:noFill/>
          <a:ln>
            <a:noFill/>
          </a:ln>
          <a:effectLst/>
        </p:spPr>
        <p:txBody>
          <a:bodyPr vert="horz" wrap="square" lIns="91440" tIns="45720" rIns="91440" bIns="45720" numCol="1" spcCol="215900" anchor="t"/>
          <a:lstStyle>
            <a:lvl1pPr>
              <a:spcBef>
                <a:spcPts val="0"/>
              </a:spcBef>
              <a:buClr>
                <a:schemeClr val="accent2"/>
              </a:buClr>
              <a:buFont typeface="Wingdings" charset="2"/>
              <a:buChar char="o"/>
              <a:defRPr lang="en-us" sz="3000" cap="none">
                <a:solidFill>
                  <a:schemeClr val="tx1"/>
                </a:solidFill>
                <a:latin typeface="Verdana" pitchFamily="1" charset="0"/>
                <a:ea typeface="Verdana" pitchFamily="1" charset="0"/>
                <a:cs typeface="Verdana" pitchFamily="1" charset="0"/>
              </a:defRPr>
            </a:lvl1pPr>
            <a:lvl2pPr marL="742950" indent="-285750">
              <a:spcBef>
                <a:spcPts val="0"/>
              </a:spcBef>
              <a:buClr>
                <a:schemeClr val="accent2"/>
              </a:buClr>
              <a:buFont typeface="Wingdings" charset="2"/>
              <a:buChar char="n"/>
              <a:defRPr lang="en-us" sz="2600" cap="none">
                <a:solidFill>
                  <a:schemeClr val="tx1"/>
                </a:solidFill>
                <a:latin typeface="Verdana" pitchFamily="1" charset="0"/>
                <a:ea typeface="Verdana" pitchFamily="1" charset="0"/>
                <a:cs typeface="Verdana" pitchFamily="1" charset="0"/>
              </a:defRPr>
            </a:lvl2pPr>
            <a:lvl3pPr marL="1143000" indent="-228600">
              <a:spcBef>
                <a:spcPts val="0"/>
              </a:spcBef>
              <a:buClr>
                <a:schemeClr val="accent2"/>
              </a:buClr>
              <a:buFont typeface="Wingdings" charset="2"/>
              <a:buChar char="o"/>
              <a:defRPr lang="en-us" sz="2300" cap="none">
                <a:solidFill>
                  <a:schemeClr val="tx1"/>
                </a:solidFill>
                <a:latin typeface="Verdana" pitchFamily="1" charset="0"/>
                <a:ea typeface="Verdana" pitchFamily="1" charset="0"/>
                <a:cs typeface="Verdana" pitchFamily="1" charset="0"/>
              </a:defRPr>
            </a:lvl3pPr>
            <a:lvl4pPr marL="1600200" indent="-228600">
              <a:spcBef>
                <a:spcPts val="0"/>
              </a:spcBef>
              <a:buClr>
                <a:schemeClr val="accent2"/>
              </a:buClr>
              <a:buFont typeface="Wingdings" charset="2"/>
              <a:buChar char="n"/>
              <a:defRPr lang="en-us" sz="2000" cap="none">
                <a:solidFill>
                  <a:schemeClr val="tx1"/>
                </a:solidFill>
                <a:latin typeface="Verdana" pitchFamily="1" charset="0"/>
                <a:ea typeface="Verdana" pitchFamily="1" charset="0"/>
                <a:cs typeface="Verdana" pitchFamily="1" charset="0"/>
              </a:defRPr>
            </a:lvl4pPr>
            <a:lvl5pPr marL="2057400" indent="-228600">
              <a:spcBef>
                <a:spcPts val="0"/>
              </a:spcBef>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5pPr>
            <a:lvl6pPr marL="25146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6pPr>
            <a:lvl7pPr marL="29718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7pPr>
            <a:lvl8pPr marL="34290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8pPr>
            <a:lvl9pPr marL="38862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9pPr>
          </a:lstStyle>
          <a:p>
            <a:pPr>
              <a:spcBef>
                <a:spcPts val="0"/>
              </a:spcBef>
              <a:buNone/>
              <a:defRPr lang="en-us"/>
            </a:pPr>
            <a:r>
              <a:rPr lang="en-in" sz="2400" b="1" cap="none" dirty="0">
                <a:solidFill>
                  <a:srgbClr val="FF0000"/>
                </a:solidFill>
              </a:rPr>
              <a:t>Mohamed Hussain (210701161)</a:t>
            </a:r>
          </a:p>
          <a:p>
            <a:pPr>
              <a:spcBef>
                <a:spcPts val="0"/>
              </a:spcBef>
              <a:buNone/>
              <a:defRPr lang="en-us"/>
            </a:pPr>
            <a:r>
              <a:rPr lang="en-in" sz="2400" b="1" cap="none" dirty="0">
                <a:solidFill>
                  <a:srgbClr val="FF0000"/>
                </a:solidFill>
              </a:rPr>
              <a:t>Nathaniel </a:t>
            </a:r>
            <a:r>
              <a:rPr lang="en-in" sz="2400" b="1" cap="none" dirty="0" err="1">
                <a:solidFill>
                  <a:srgbClr val="FF0000"/>
                </a:solidFill>
              </a:rPr>
              <a:t>Abishek</a:t>
            </a:r>
            <a:r>
              <a:rPr lang="en-in" sz="2400" b="1" cap="none" dirty="0">
                <a:solidFill>
                  <a:srgbClr val="FF0000"/>
                </a:solidFill>
              </a:rPr>
              <a:t> (210701173)</a:t>
            </a:r>
          </a:p>
        </p:txBody>
      </p:sp>
      <p:sp>
        <p:nvSpPr>
          <p:cNvPr id="7" name="Title 1"/>
          <p:cNvSpPr>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d3dA8zMzADAwP8Af39/AAAAAAAAAAAAAAAAAAAAAAAAAAAAIQAAABgAAAAUAAAAXAQAAHYHAAAMRQAA6AsAABAAAAAmAAAACAAAAP//////////"/>
              </a:ext>
            </a:extLst>
          </p:cNvSpPr>
          <p:nvPr/>
        </p:nvSpPr>
        <p:spPr>
          <a:xfrm>
            <a:off x="708660" y="1212850"/>
            <a:ext cx="10515600" cy="722630"/>
          </a:xfrm>
          <a:prstGeom prst="rect">
            <a:avLst/>
          </a:prstGeom>
          <a:noFill/>
          <a:ln>
            <a:noFill/>
          </a:ln>
          <a:effectLst/>
        </p:spPr>
        <p:txBody>
          <a:bodyPr vert="horz" wrap="square" lIns="91440" tIns="45720" rIns="91440" bIns="45720" numCol="1" spcCol="215900" anchor="ctr"/>
          <a:lstStyle>
            <a:lvl1pPr algn="ctr" defTabSz="914400">
              <a:lnSpc>
                <a:spcPct val="90000"/>
              </a:lnSpc>
              <a:spcBef>
                <a:spcPts val="0"/>
              </a:spcBef>
              <a:buNone/>
              <a:tabLst/>
              <a:defRPr lang="en-us" sz="6000" kern="1" cap="none">
                <a:solidFill>
                  <a:schemeClr val="tx1"/>
                </a:solidFill>
                <a:latin typeface="Calibri Light"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in" sz="2800" b="1" cap="none">
                <a:solidFill>
                  <a:srgbClr val="002060"/>
                </a:solidFill>
                <a:latin typeface="Verdana" pitchFamily="1" charset="0"/>
                <a:ea typeface="Calibri" pitchFamily="2" charset="0"/>
                <a:cs typeface="Calibri" pitchFamily="2" charset="0"/>
              </a:rPr>
              <a:t>Department of Computer Science and Engineering</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Introduction</a:t>
            </a:r>
            <a:endParaRPr lang="en-in" sz="2800" cap="none"/>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BAAAAAmAAAACAAAAAAAAAAAAAAA"/>
              </a:ext>
            </a:extLst>
          </p:cNvSpPr>
          <p:nvPr>
            <p:ph type="body" idx="1"/>
          </p:nvPr>
        </p:nvSpPr>
        <p:spPr/>
        <p:txBody>
          <a:bodyPr/>
          <a:lstStyle/>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cap="none" dirty="0">
                <a:latin typeface="Times New Roman" pitchFamily="1" charset="0"/>
                <a:ea typeface="Verdana" pitchFamily="1" charset="0"/>
                <a:cs typeface="Times New Roman" pitchFamily="1" charset="0"/>
              </a:rPr>
              <a:t>Demand prediction is a critical component in various sectors, including retail, manufacturing, and logistics. </a:t>
            </a: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endParaRPr lang="en-us" sz="2400" cap="none" dirty="0">
              <a:latin typeface="Times New Roman" pitchFamily="1" charset="0"/>
              <a:ea typeface="Verdana" pitchFamily="1" charset="0"/>
              <a:cs typeface="Times New Roman" pitchFamily="1" charset="0"/>
            </a:endParaRP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cap="none" dirty="0">
                <a:latin typeface="Times New Roman" pitchFamily="1" charset="0"/>
                <a:ea typeface="Verdana" pitchFamily="1" charset="0"/>
                <a:cs typeface="Times New Roman" pitchFamily="1" charset="0"/>
              </a:rPr>
              <a:t>Accurate demand forecasting helps businesses optimize inventory levels, reduce costs, and improve customer satisfaction.</a:t>
            </a:r>
          </a:p>
          <a:p>
            <a:pPr marL="0" marR="0" indent="0" algn="just" defTabSz="914400">
              <a:lnSpc>
                <a:spcPct val="100000"/>
              </a:lnSpc>
              <a:spcBef>
                <a:spcPts val="575"/>
              </a:spcBef>
              <a:spcAft>
                <a:spcPts val="0"/>
              </a:spcAft>
              <a:buNone/>
              <a:tabLst/>
              <a:defRPr lang="en-us"/>
            </a:pPr>
            <a:endParaRPr sz="2400" cap="none" noProof="1">
              <a:solidFill>
                <a:srgbClr val="000000"/>
              </a:solidFill>
              <a:latin typeface="Times New Roman" pitchFamily="1" charset="0"/>
              <a:ea typeface="Verdana" pitchFamily="1" charset="0"/>
              <a:cs typeface="Times New Roman" pitchFamily="1" charset="0"/>
            </a:endParaRPr>
          </a:p>
          <a:p>
            <a:pPr marL="469900" marR="0" indent="-469900" defTabSz="914400">
              <a:lnSpc>
                <a:spcPct val="100000"/>
              </a:lnSpc>
              <a:spcBef>
                <a:spcPts val="575"/>
              </a:spcBef>
              <a:spcAft>
                <a:spcPts val="0"/>
              </a:spcAft>
              <a:buClr>
                <a:srgbClr val="CC0000"/>
              </a:buClr>
              <a:buSzTx/>
              <a:buFont typeface="Wingdings" charset="2"/>
              <a:buChar char="o"/>
              <a:tabLst/>
              <a:defRPr lang="en-us"/>
            </a:pPr>
            <a:r>
              <a:rPr sz="2400" cap="none" noProof="1">
                <a:solidFill>
                  <a:srgbClr val="000000"/>
                </a:solidFill>
                <a:latin typeface="Times New Roman" pitchFamily="1" charset="0"/>
                <a:ea typeface="Verdana" pitchFamily="1" charset="0"/>
                <a:cs typeface="Times New Roman" pitchFamily="1" charset="0"/>
              </a:rPr>
              <a:t>Inventory management can be streamlined with the help of demand prediction by using Ensemble </a:t>
            </a:r>
            <a:r>
              <a:rPr lang="en-us" sz="2400" cap="none" dirty="0">
                <a:solidFill>
                  <a:srgbClr val="000000"/>
                </a:solidFill>
                <a:latin typeface="Times New Roman" pitchFamily="1" charset="0"/>
                <a:ea typeface="Verdana" pitchFamily="1" charset="0"/>
                <a:cs typeface="Times New Roman" pitchFamily="1" charset="0"/>
              </a:rPr>
              <a:t>a</a:t>
            </a:r>
            <a:r>
              <a:rPr sz="2400" cap="none" noProof="1">
                <a:solidFill>
                  <a:srgbClr val="000000"/>
                </a:solidFill>
                <a:latin typeface="Times New Roman" pitchFamily="1" charset="0"/>
                <a:ea typeface="Verdana" pitchFamily="1" charset="0"/>
                <a:cs typeface="Times New Roman" pitchFamily="1" charset="0"/>
              </a:rPr>
              <a:t>lgorithms.</a:t>
            </a:r>
            <a:br>
              <a:rPr dirty="0"/>
            </a:br>
            <a:endParaRPr sz="2400" cap="none" noProof="1">
              <a:solidFill>
                <a:srgbClr val="000000"/>
              </a:solidFill>
              <a:latin typeface="Times New Roman" pitchFamily="1" charset="0"/>
              <a:ea typeface="Verdana" pitchFamily="1" charset="0"/>
              <a:cs typeface="Times New Roman" pitchFamily="1" charset="0"/>
            </a:endParaRPr>
          </a:p>
          <a:p>
            <a:pPr marL="0" indent="0" algn="just">
              <a:buNone/>
              <a:defRPr lang="en-us"/>
            </a:pPr>
            <a:endParaRPr lang="en-in" sz="2400" cap="none" dirty="0">
              <a:latin typeface="Times New Roman" pitchFamily="1" charset="0"/>
              <a:ea typeface="Verdana" pitchFamily="1" charset="0"/>
              <a:cs typeface="Times New Roman" pitchFamily="1" charset="0"/>
            </a:endParaRP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endParaRPr lang="en-in" cap="none"/>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1CDCB159-17F1-8947-BF64-E112FF2A49B4}" type="slidenum">
              <a:rPr lang="en-in" cap="none"/>
              <a:t>2</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Problem Statement and Motivation</a:t>
            </a:r>
            <a:endParaRPr lang="en-in" sz="2800" cap="none"/>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pPr marL="469900" marR="0" indent="-469900" algn="l"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endParaRPr/>
          </a:p>
          <a:p>
            <a:pPr marL="469900" marR="0" indent="-469900" algn="l"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r>
              <a:rPr lang="en-us" b="1" cap="none"/>
              <a:t>Manual Parameter Tuning:</a:t>
            </a:r>
            <a:r>
              <a:t> Manual tuning of model parameters is labor-intensive and error-prone, often resulting in suboptimal model performance and inaccurate forecasts.</a:t>
            </a:r>
          </a:p>
          <a:p>
            <a:pPr marL="469900" marR="0" indent="-469900" algn="l"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r>
              <a:rPr lang="en-us" b="1" cap="none"/>
              <a:t>Handling Diverse Data:</a:t>
            </a:r>
            <a:r>
              <a:t> Processing vast and varied historical data to extract meaningful features is complex, impacting the accuracy of demand predictions.</a:t>
            </a:r>
          </a:p>
          <a:p>
            <a:pPr marL="469900" marR="0" indent="-469900" algn="l"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r>
              <a:rPr lang="en-us" b="1" cap="none"/>
              <a:t>Handling Diverse Data:</a:t>
            </a:r>
            <a:r>
              <a:t> Processing vast and varied historical data to extract meaningful features is complex, impacting the accuracy of demand predictions.</a:t>
            </a:r>
            <a:br/>
            <a:endParaRPr cap="none" noProof="1">
              <a:solidFill>
                <a:srgbClr val="000000"/>
              </a:solidFill>
            </a:endParaRPr>
          </a:p>
          <a:p>
            <a:pPr marL="0" indent="0">
              <a:buNone/>
              <a:defRPr lang="en-us" sz="2400" cap="none">
                <a:latin typeface="Times New Roman" pitchFamily="1" charset="0"/>
                <a:ea typeface="Times New Roman" pitchFamily="1" charset="0"/>
                <a:cs typeface="Times New Roman" pitchFamily="1" charset="0"/>
              </a:defRPr>
            </a:pPr>
            <a:endParaRPr lang="en-in" cap="none"/>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endParaRPr lang="en-in" cap="none"/>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49C89CD3-9DA4-9D6A-EA70-6B3FD23E1C3E}" type="slidenum">
              <a:rPr lang="en-in" cap="none"/>
              <a:t>3</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Existing System</a:t>
            </a:r>
            <a:endParaRPr lang="en-in" sz="2800" cap="none"/>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ipq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b="1" cap="none">
                <a:latin typeface="Times New Roman" pitchFamily="1" charset="0"/>
                <a:ea typeface="Verdana" pitchFamily="1" charset="0"/>
                <a:cs typeface="Times New Roman" pitchFamily="1" charset="0"/>
              </a:rPr>
              <a:t>Manual Forecasting:</a:t>
            </a:r>
            <a:r>
              <a:rPr lang="en-us" sz="2400" cap="none">
                <a:latin typeface="Times New Roman" pitchFamily="1" charset="0"/>
                <a:ea typeface="Verdana" pitchFamily="1" charset="0"/>
                <a:cs typeface="Times New Roman" pitchFamily="1" charset="0"/>
              </a:rPr>
              <a:t> Traditional demand forecasting often relies on manual methods and expert judgment, which can be time-consuming and prone to human error.</a:t>
            </a: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endParaRPr lang="en-us" sz="2400" cap="none">
              <a:latin typeface="Times New Roman" pitchFamily="1" charset="0"/>
              <a:ea typeface="Verdana" pitchFamily="1" charset="0"/>
              <a:cs typeface="Times New Roman" pitchFamily="1" charset="0"/>
            </a:endParaRP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b="1" cap="none">
                <a:latin typeface="Times New Roman" pitchFamily="1" charset="0"/>
                <a:ea typeface="Verdana" pitchFamily="1" charset="0"/>
                <a:cs typeface="Times New Roman" pitchFamily="1" charset="0"/>
              </a:rPr>
              <a:t>Simple Statistical Models:</a:t>
            </a:r>
            <a:r>
              <a:rPr lang="en-us" sz="2400" cap="none">
                <a:latin typeface="Times New Roman" pitchFamily="1" charset="0"/>
                <a:ea typeface="Verdana" pitchFamily="1" charset="0"/>
                <a:cs typeface="Times New Roman" pitchFamily="1" charset="0"/>
              </a:rPr>
              <a:t> Basic statistical models, such as moving averages and ARIMA, are commonly used but may lack the sophistication to capture complex patterns.</a:t>
            </a: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endParaRPr lang="en-us" sz="2400" cap="none">
              <a:latin typeface="Times New Roman" pitchFamily="1" charset="0"/>
              <a:ea typeface="Verdana" pitchFamily="1" charset="0"/>
              <a:cs typeface="Times New Roman" pitchFamily="1" charset="0"/>
            </a:endParaRPr>
          </a:p>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b="1" cap="none">
                <a:latin typeface="Times New Roman" pitchFamily="1" charset="0"/>
                <a:ea typeface="Verdana" pitchFamily="1" charset="0"/>
                <a:cs typeface="Times New Roman" pitchFamily="1" charset="0"/>
              </a:rPr>
              <a:t>Limited Scalability:</a:t>
            </a:r>
            <a:r>
              <a:rPr lang="en-us" sz="2400" cap="none">
                <a:latin typeface="Times New Roman" pitchFamily="1" charset="0"/>
                <a:ea typeface="Verdana" pitchFamily="1" charset="0"/>
                <a:cs typeface="Times New Roman" pitchFamily="1" charset="0"/>
              </a:rPr>
              <a:t> Existing systems often struggle with scalability, unable to efficiently process large datasets or adapt to changing market dynamics and diverse product categories.</a:t>
            </a:r>
            <a:br/>
            <a:endParaRPr sz="2400" cap="none" noProof="1">
              <a:solidFill>
                <a:srgbClr val="000000"/>
              </a:solidFill>
              <a:latin typeface="Times New Roman" pitchFamily="1" charset="0"/>
              <a:ea typeface="Verdana" pitchFamily="1" charset="0"/>
              <a:cs typeface="Times New Roman" pitchFamily="1" charset="0"/>
            </a:endParaRPr>
          </a:p>
          <a:p>
            <a:pPr marL="0" indent="0" algn="just">
              <a:buNone/>
              <a:defRPr lang="en-us"/>
            </a:pPr>
            <a:endParaRPr lang="en-in" sz="2400" cap="none">
              <a:latin typeface="Times New Roman" pitchFamily="1" charset="0"/>
              <a:ea typeface="Verdana" pitchFamily="1" charset="0"/>
              <a:cs typeface="Times New Roman" pitchFamily="1" charset="0"/>
            </a:endParaRP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KLAo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endParaRPr lang="en-in" cap="none"/>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W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2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3E8B58AC-E2D3-DEAE-9D33-14FB167D6B41}" type="slidenum">
              <a:rPr lang="en-in" cap="none"/>
              <a:t>4</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Objectives</a:t>
            </a:r>
            <a:endParaRPr lang="en-in" sz="2800" cap="none"/>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pPr marL="469900" marR="0" indent="-469900" algn="just"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r>
              <a:rPr lang="en-us" b="1" cap="none" dirty="0"/>
              <a:t>Enhance Accuracy:</a:t>
            </a:r>
            <a:r>
              <a:rPr dirty="0"/>
              <a:t> Develop an </a:t>
            </a:r>
            <a:r>
              <a:rPr dirty="0" err="1"/>
              <a:t>AutoML</a:t>
            </a:r>
            <a:r>
              <a:rPr dirty="0"/>
              <a:t>-based ensemble algorithm to significantly improve the accuracy of demand predictions over traditional forecasting methods.</a:t>
            </a:r>
          </a:p>
          <a:p>
            <a:pPr marL="469900" marR="0" indent="-469900" algn="just"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endParaRPr lang="en-in" cap="none" dirty="0">
              <a:solidFill>
                <a:srgbClr val="000000"/>
              </a:solidFill>
            </a:endParaRPr>
          </a:p>
          <a:p>
            <a:pPr marL="469900" marR="0" indent="-469900" algn="just" defTabSz="914400">
              <a:lnSpc>
                <a:spcPct val="100000"/>
              </a:lnSpc>
              <a:spcBef>
                <a:spcPts val="575"/>
              </a:spcBef>
              <a:spcAft>
                <a:spcPts val="0"/>
              </a:spcAft>
              <a:buClr>
                <a:srgbClr val="CC0000"/>
              </a:buClr>
              <a:buSzTx/>
              <a:buFont typeface="Wingdings" charset="2"/>
              <a:buChar char="o"/>
              <a:tabLst/>
              <a:defRPr lang="en-us" sz="2400" cap="none">
                <a:latin typeface="Times New Roman" pitchFamily="1" charset="0"/>
                <a:ea typeface="Times New Roman" pitchFamily="1" charset="0"/>
                <a:cs typeface="Times New Roman" pitchFamily="1" charset="0"/>
              </a:defRPr>
            </a:pPr>
            <a:r>
              <a:rPr lang="en-us" b="1" cap="none" dirty="0"/>
              <a:t>Automate Model Selection:</a:t>
            </a:r>
            <a:r>
              <a:rPr dirty="0"/>
              <a:t> Implement a system that automates the selection and tuning of machine learning models to identify the best-performing combinations for demand forecasting.</a:t>
            </a:r>
            <a:endParaRPr cap="none" noProof="1">
              <a:solidFill>
                <a:srgbClr val="000000"/>
              </a:solidFill>
            </a:endParaRPr>
          </a:p>
          <a:p>
            <a:pPr marL="0" indent="0">
              <a:buNone/>
              <a:defRPr lang="en-us" sz="2400" cap="none">
                <a:latin typeface="Times New Roman" pitchFamily="1" charset="0"/>
                <a:ea typeface="Times New Roman" pitchFamily="1" charset="0"/>
                <a:cs typeface="Times New Roman" pitchFamily="1" charset="0"/>
              </a:defRPr>
            </a:pPr>
            <a:endParaRPr lang="en-in" cap="none" dirty="0"/>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endParaRPr lang="en-in" cap="none"/>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EB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2A29FD1C-52C7-7C0B-8991-A45EB3DF7FF1}" type="slidenum">
              <a:rPr lang="en-in" cap="none"/>
              <a:t>5</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Abstract</a:t>
            </a:r>
            <a:endParaRPr lang="en-in" sz="2800" cap="none"/>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qs7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pPr marL="469900" marR="0" indent="-469900" algn="just" defTabSz="914400">
              <a:lnSpc>
                <a:spcPct val="100000"/>
              </a:lnSpc>
              <a:spcBef>
                <a:spcPts val="575"/>
              </a:spcBef>
              <a:spcAft>
                <a:spcPts val="0"/>
              </a:spcAft>
              <a:buClr>
                <a:srgbClr val="CC0000"/>
              </a:buClr>
              <a:buSzTx/>
              <a:buFont typeface="Wingdings" charset="2"/>
              <a:buChar char="o"/>
              <a:tabLst/>
              <a:defRPr lang="en-us"/>
            </a:pPr>
            <a:r>
              <a:rPr lang="en-us" sz="2400" cap="none" dirty="0">
                <a:latin typeface="Times New Roman" pitchFamily="1" charset="0"/>
                <a:ea typeface="Verdana" pitchFamily="1" charset="0"/>
                <a:cs typeface="Times New Roman" pitchFamily="1" charset="0"/>
              </a:rPr>
              <a:t>This project leverages ensemble techniques and Automated Machine Learning (</a:t>
            </a:r>
            <a:r>
              <a:rPr lang="en-us" sz="2400" cap="none" dirty="0" err="1">
                <a:latin typeface="Times New Roman" pitchFamily="1" charset="0"/>
                <a:ea typeface="Verdana" pitchFamily="1" charset="0"/>
                <a:cs typeface="Times New Roman" pitchFamily="1" charset="0"/>
              </a:rPr>
              <a:t>AutoML</a:t>
            </a:r>
            <a:r>
              <a:rPr lang="en-us" sz="2400" cap="none" dirty="0">
                <a:latin typeface="Times New Roman" pitchFamily="1" charset="0"/>
                <a:ea typeface="Verdana" pitchFamily="1" charset="0"/>
                <a:cs typeface="Times New Roman" pitchFamily="1" charset="0"/>
              </a:rPr>
              <a:t>) to enhance demand forecasting. </a:t>
            </a:r>
            <a:r>
              <a:rPr lang="en-us" sz="2400" cap="none" dirty="0" err="1">
                <a:latin typeface="Times New Roman" pitchFamily="1" charset="0"/>
                <a:ea typeface="Verdana" pitchFamily="1" charset="0"/>
                <a:cs typeface="Times New Roman" pitchFamily="1" charset="0"/>
              </a:rPr>
              <a:t>AutoML</a:t>
            </a:r>
            <a:r>
              <a:rPr lang="en-us" sz="2400" cap="none" dirty="0">
                <a:latin typeface="Times New Roman" pitchFamily="1" charset="0"/>
                <a:ea typeface="Verdana" pitchFamily="1" charset="0"/>
                <a:cs typeface="Times New Roman" pitchFamily="1" charset="0"/>
              </a:rPr>
              <a:t> automates model selection, data cleaning, and hyperparameter tuning, streamlining the machine-learning pipeline. Ensemble algorithms improve accuracy by combining outputs from multiple models. The main goal is to create an automated system for better demand estimates, enhancing business operations through improved inventory management. Future work includes incorporating real-time data and customizing the </a:t>
            </a:r>
            <a:r>
              <a:rPr lang="en-us" sz="2400" cap="none" dirty="0" err="1">
                <a:latin typeface="Times New Roman" pitchFamily="1" charset="0"/>
                <a:ea typeface="Verdana" pitchFamily="1" charset="0"/>
                <a:cs typeface="Times New Roman" pitchFamily="1" charset="0"/>
              </a:rPr>
              <a:t>AutoML</a:t>
            </a:r>
            <a:r>
              <a:rPr lang="en-us" sz="2400" cap="none" dirty="0">
                <a:latin typeface="Times New Roman" pitchFamily="1" charset="0"/>
                <a:ea typeface="Verdana" pitchFamily="1" charset="0"/>
                <a:cs typeface="Times New Roman" pitchFamily="1" charset="0"/>
              </a:rPr>
              <a:t> system for different industries, providing tailored solutions for  unique challenges.</a:t>
            </a:r>
            <a:endParaRPr sz="2400" cap="none" noProof="1">
              <a:solidFill>
                <a:srgbClr val="000000"/>
              </a:solidFill>
              <a:latin typeface="Times New Roman" pitchFamily="1" charset="0"/>
              <a:ea typeface="Verdana" pitchFamily="1" charset="0"/>
              <a:cs typeface="Times New Roman" pitchFamily="1" charset="0"/>
            </a:endParaRPr>
          </a:p>
          <a:p>
            <a:pPr marL="0" indent="0" algn="just">
              <a:buNone/>
              <a:defRPr lang="en-us"/>
            </a:pPr>
            <a:endParaRPr lang="en-in" sz="2400" cap="none" dirty="0">
              <a:latin typeface="Times New Roman" pitchFamily="1" charset="0"/>
              <a:ea typeface="Verdana" pitchFamily="1" charset="0"/>
              <a:cs typeface="Times New Roman" pitchFamily="1" charset="0"/>
            </a:endParaRP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EUA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endParaRPr lang="en-in" cap="none"/>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qqq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qqq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2A971530-7EC7-C2E3-892F-88B65B617FDD}" type="slidenum">
              <a:rPr lang="en-in" cap="none"/>
              <a:t>6</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B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QAAH0TAAAARgAA+BoAABAAAAAmAAAACAAAAIEAAAAAAAAA"/>
              </a:ext>
            </a:extLst>
          </p:cNvSpPr>
          <p:nvPr>
            <p:ph type="title"/>
          </p:nvPr>
        </p:nvSpPr>
        <p:spPr>
          <a:xfrm>
            <a:off x="711200" y="3168015"/>
            <a:ext cx="10668000" cy="1216025"/>
          </a:xfrm>
        </p:spPr>
        <p:txBody>
          <a:bodyPr vert="horz" wrap="square" lIns="91440" tIns="45720" rIns="91440" bIns="45720" numCol="1" spcCol="215900" anchor="ctr">
            <a:prstTxWarp prst="textNoShape">
              <a:avLst/>
            </a:prstTxWarp>
          </a:bodyPr>
          <a:lstStyle/>
          <a:p>
            <a:pPr algn="ctr">
              <a:defRPr lang="en-us"/>
            </a:pPr>
            <a:r>
              <a:rPr lang="en-in" sz="4000" b="1" cap="none">
                <a:solidFill>
                  <a:srgbClr val="FF0000"/>
                </a:solidFill>
              </a:rPr>
              <a:t>Thank You</a:t>
            </a:r>
            <a:endParaRPr lang="en-in" cap="none"/>
          </a:p>
        </p:txBody>
      </p:sp>
      <p:sp>
        <p:nvSpPr>
          <p:cNvPr id="3" name="Footer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p>
        </p:txBody>
      </p:sp>
      <p:sp>
        <p:nvSpPr>
          <p:cNvPr id="4" name="Slide Numb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Bw+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76E3315C-129B-B6C7-D55B-E4927F1523B1}" type="slidenum">
              <a:t>7</a:t>
            </a:fld>
            <a:endParaRP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lang="en-us"/>
            </a:pPr>
            <a:r>
              <a:t>Zeroth Review</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esentation">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800000"/>
        </a:lt1>
        <a:dk2>
          <a:srgbClr val="FFFFFF"/>
        </a:dk2>
        <a:lt2>
          <a:srgbClr val="A50021"/>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51072E"/>
        </a:lt1>
        <a:dk2>
          <a:srgbClr val="FFFFFF"/>
        </a:dk2>
        <a:lt2>
          <a:srgbClr val="3C001E"/>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000000"/>
        </a:lt1>
        <a:dk2>
          <a:srgbClr val="FFFFFF"/>
        </a:dk2>
        <a:lt2>
          <a:srgbClr val="333333"/>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330000"/>
        </a:lt1>
        <a:dk2>
          <a:srgbClr val="FFFFFF"/>
        </a:dk2>
        <a:lt2>
          <a:srgbClr val="4B3D1B"/>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3366"/>
        </a:lt1>
        <a:dk2>
          <a:srgbClr val="FFFFFF"/>
        </a:dk2>
        <a:lt2>
          <a:srgbClr val="006666"/>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6666"/>
        </a:lt1>
        <a:dk2>
          <a:srgbClr val="FFFFFF"/>
        </a:dk2>
        <a:lt2>
          <a:srgbClr val="003366"/>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336600"/>
        </a:lt1>
        <a:dk2>
          <a:srgbClr val="FFFFFF"/>
        </a:dk2>
        <a:lt2>
          <a:srgbClr val="598600"/>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437</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Presentation</vt:lpstr>
      <vt:lpstr>PowerPoint Presentation</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DURAI MURUGAN N</dc:creator>
  <cp:keywords/>
  <dc:description/>
  <cp:lastModifiedBy>Mohamed Hussain Shahul Hameed</cp:lastModifiedBy>
  <cp:revision>1</cp:revision>
  <dcterms:created xsi:type="dcterms:W3CDTF">2023-08-03T04:32:32Z</dcterms:created>
  <dcterms:modified xsi:type="dcterms:W3CDTF">2024-09-04T03:20:41Z</dcterms:modified>
</cp:coreProperties>
</file>