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nish" initials="M" lastIdx="1" clrIdx="0">
    <p:extLst>
      <p:ext uri="{19B8F6BF-5375-455C-9EA6-DF929625EA0E}">
        <p15:presenceInfo xmlns:p15="http://schemas.microsoft.com/office/powerpoint/2012/main" userId="Mohini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D5097-453B-4D29-B48F-EFB0944C6EA9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BC8AC3-02A4-4CA4-8B6A-F5937136B482}">
      <dgm:prSet phldrT="[Text]" custT="1"/>
      <dgm:spPr/>
      <dgm:t>
        <a:bodyPr/>
        <a:lstStyle/>
        <a:p>
          <a:r>
            <a:rPr lang="en-US" sz="1800" b="1" dirty="0"/>
            <a:t>Prepare Candidate Statements using template.</a:t>
          </a:r>
        </a:p>
      </dgm:t>
    </dgm:pt>
    <dgm:pt modelId="{066BBA23-B74F-4463-9E9F-7382230339C2}" type="parTrans" cxnId="{CD7C9D74-59D8-43E2-9D71-D8997FCD417C}">
      <dgm:prSet/>
      <dgm:spPr/>
      <dgm:t>
        <a:bodyPr/>
        <a:lstStyle/>
        <a:p>
          <a:endParaRPr lang="en-US"/>
        </a:p>
      </dgm:t>
    </dgm:pt>
    <dgm:pt modelId="{3B15AF30-C95B-4F45-AFA8-F08C38EEF9DF}" type="sibTrans" cxnId="{CD7C9D74-59D8-43E2-9D71-D8997FCD417C}">
      <dgm:prSet/>
      <dgm:spPr/>
      <dgm:t>
        <a:bodyPr/>
        <a:lstStyle/>
        <a:p>
          <a:endParaRPr lang="en-US"/>
        </a:p>
      </dgm:t>
    </dgm:pt>
    <dgm:pt modelId="{484D6A2A-0D1B-4184-BCF1-1A5AD70A367C}">
      <dgm:prSet phldrT="[Text]" custT="1"/>
      <dgm:spPr/>
      <dgm:t>
        <a:bodyPr/>
        <a:lstStyle/>
        <a:p>
          <a:r>
            <a:rPr lang="en-US" sz="1800" b="1" dirty="0"/>
            <a:t>Calculate utility of each statement by it’s coverage and significance.</a:t>
          </a:r>
        </a:p>
      </dgm:t>
    </dgm:pt>
    <dgm:pt modelId="{EAF89385-69F7-4015-9C1F-AA44AEE1601D}" type="parTrans" cxnId="{00C267E6-112E-4333-BE11-81C0A967AF34}">
      <dgm:prSet/>
      <dgm:spPr/>
      <dgm:t>
        <a:bodyPr/>
        <a:lstStyle/>
        <a:p>
          <a:endParaRPr lang="en-US"/>
        </a:p>
      </dgm:t>
    </dgm:pt>
    <dgm:pt modelId="{E896DDE4-6A90-4169-9738-C4CB32927A76}" type="sibTrans" cxnId="{00C267E6-112E-4333-BE11-81C0A967AF34}">
      <dgm:prSet/>
      <dgm:spPr/>
      <dgm:t>
        <a:bodyPr/>
        <a:lstStyle/>
        <a:p>
          <a:endParaRPr lang="en-US"/>
        </a:p>
      </dgm:t>
    </dgm:pt>
    <dgm:pt modelId="{1D087B2B-1807-4F55-8EB6-6C9B1CC1E9C5}">
      <dgm:prSet phldrT="[Text]" custT="1"/>
      <dgm:spPr/>
      <dgm:t>
        <a:bodyPr/>
        <a:lstStyle/>
        <a:p>
          <a:r>
            <a:rPr lang="en-US" sz="1800" b="1" dirty="0"/>
            <a:t>Select statements that showcase top-k user preferences.</a:t>
          </a:r>
        </a:p>
      </dgm:t>
    </dgm:pt>
    <dgm:pt modelId="{7182D784-8914-43D3-909E-E384253577A8}" type="parTrans" cxnId="{4D7D197D-81A9-4897-85B1-A5153A6F206C}">
      <dgm:prSet/>
      <dgm:spPr/>
      <dgm:t>
        <a:bodyPr/>
        <a:lstStyle/>
        <a:p>
          <a:endParaRPr lang="en-US"/>
        </a:p>
      </dgm:t>
    </dgm:pt>
    <dgm:pt modelId="{4E4FDA37-EAF2-4C51-884A-D5ED9BC2F75E}" type="sibTrans" cxnId="{4D7D197D-81A9-4897-85B1-A5153A6F206C}">
      <dgm:prSet/>
      <dgm:spPr/>
      <dgm:t>
        <a:bodyPr/>
        <a:lstStyle/>
        <a:p>
          <a:endParaRPr lang="en-US"/>
        </a:p>
      </dgm:t>
    </dgm:pt>
    <dgm:pt modelId="{1C56D894-77E9-4D93-A785-87CD0DDA8329}" type="pres">
      <dgm:prSet presAssocID="{750D5097-453B-4D29-B48F-EFB0944C6EA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48742B9-2E34-4A42-986C-5B38ED158393}" type="pres">
      <dgm:prSet presAssocID="{1D087B2B-1807-4F55-8EB6-6C9B1CC1E9C5}" presName="Accent3" presStyleCnt="0"/>
      <dgm:spPr/>
    </dgm:pt>
    <dgm:pt modelId="{A29E351C-73E9-4CF8-A62F-36458ED246B4}" type="pres">
      <dgm:prSet presAssocID="{1D087B2B-1807-4F55-8EB6-6C9B1CC1E9C5}" presName="Accent" presStyleLbl="node1" presStyleIdx="0" presStyleCnt="3"/>
      <dgm:spPr/>
    </dgm:pt>
    <dgm:pt modelId="{9F60FAB2-C308-406A-898A-A8BE6AE96FF9}" type="pres">
      <dgm:prSet presAssocID="{1D087B2B-1807-4F55-8EB6-6C9B1CC1E9C5}" presName="ParentBackground3" presStyleCnt="0"/>
      <dgm:spPr/>
    </dgm:pt>
    <dgm:pt modelId="{83BEE67A-9FE9-49E8-9A11-48EE44756AFD}" type="pres">
      <dgm:prSet presAssocID="{1D087B2B-1807-4F55-8EB6-6C9B1CC1E9C5}" presName="ParentBackground" presStyleLbl="fgAcc1" presStyleIdx="0" presStyleCnt="3"/>
      <dgm:spPr/>
    </dgm:pt>
    <dgm:pt modelId="{2790C5F5-D09E-4973-985B-F2EB2A1CC5ED}" type="pres">
      <dgm:prSet presAssocID="{1D087B2B-1807-4F55-8EB6-6C9B1CC1E9C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1274477-F7F2-4717-95ED-7ADC99CE31E2}" type="pres">
      <dgm:prSet presAssocID="{484D6A2A-0D1B-4184-BCF1-1A5AD70A367C}" presName="Accent2" presStyleCnt="0"/>
      <dgm:spPr/>
    </dgm:pt>
    <dgm:pt modelId="{5F4F2CB9-6550-45DD-8C36-3D03658A599E}" type="pres">
      <dgm:prSet presAssocID="{484D6A2A-0D1B-4184-BCF1-1A5AD70A367C}" presName="Accent" presStyleLbl="node1" presStyleIdx="1" presStyleCnt="3"/>
      <dgm:spPr/>
    </dgm:pt>
    <dgm:pt modelId="{0187225A-9790-468B-A376-632AB3551CA1}" type="pres">
      <dgm:prSet presAssocID="{484D6A2A-0D1B-4184-BCF1-1A5AD70A367C}" presName="ParentBackground2" presStyleCnt="0"/>
      <dgm:spPr/>
    </dgm:pt>
    <dgm:pt modelId="{113DC698-DCDC-473F-B239-94F0A46A6741}" type="pres">
      <dgm:prSet presAssocID="{484D6A2A-0D1B-4184-BCF1-1A5AD70A367C}" presName="ParentBackground" presStyleLbl="fgAcc1" presStyleIdx="1" presStyleCnt="3"/>
      <dgm:spPr/>
    </dgm:pt>
    <dgm:pt modelId="{3EF0730A-D805-4108-B902-5DB0B9EDF739}" type="pres">
      <dgm:prSet presAssocID="{484D6A2A-0D1B-4184-BCF1-1A5AD70A367C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131FC07-FA59-4A60-B544-CBEC6FFDFC2F}" type="pres">
      <dgm:prSet presAssocID="{D3BC8AC3-02A4-4CA4-8B6A-F5937136B482}" presName="Accent1" presStyleCnt="0"/>
      <dgm:spPr/>
    </dgm:pt>
    <dgm:pt modelId="{8673C59E-E47A-481F-87AC-B78F271249F1}" type="pres">
      <dgm:prSet presAssocID="{D3BC8AC3-02A4-4CA4-8B6A-F5937136B482}" presName="Accent" presStyleLbl="node1" presStyleIdx="2" presStyleCnt="3"/>
      <dgm:spPr/>
    </dgm:pt>
    <dgm:pt modelId="{5D56739A-0505-4857-8107-C588F6FD51F9}" type="pres">
      <dgm:prSet presAssocID="{D3BC8AC3-02A4-4CA4-8B6A-F5937136B482}" presName="ParentBackground1" presStyleCnt="0"/>
      <dgm:spPr/>
    </dgm:pt>
    <dgm:pt modelId="{2418D2A3-4347-433D-8F39-DBA6B56F6C4E}" type="pres">
      <dgm:prSet presAssocID="{D3BC8AC3-02A4-4CA4-8B6A-F5937136B482}" presName="ParentBackground" presStyleLbl="fgAcc1" presStyleIdx="2" presStyleCnt="3"/>
      <dgm:spPr/>
    </dgm:pt>
    <dgm:pt modelId="{2E4EC0CB-C306-4DD8-8177-A49E72B97396}" type="pres">
      <dgm:prSet presAssocID="{D3BC8AC3-02A4-4CA4-8B6A-F5937136B48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DCB2A912-F869-439A-A900-AC905763F9EF}" type="presOf" srcId="{D3BC8AC3-02A4-4CA4-8B6A-F5937136B482}" destId="{2E4EC0CB-C306-4DD8-8177-A49E72B97396}" srcOrd="1" destOrd="0" presId="urn:microsoft.com/office/officeart/2011/layout/CircleProcess"/>
    <dgm:cxn modelId="{11BF141A-84DD-4398-BAC5-4A8879E5A6B5}" type="presOf" srcId="{484D6A2A-0D1B-4184-BCF1-1A5AD70A367C}" destId="{113DC698-DCDC-473F-B239-94F0A46A6741}" srcOrd="0" destOrd="0" presId="urn:microsoft.com/office/officeart/2011/layout/CircleProcess"/>
    <dgm:cxn modelId="{937E2638-A7D1-428D-A1A1-E59C7F5963C2}" type="presOf" srcId="{D3BC8AC3-02A4-4CA4-8B6A-F5937136B482}" destId="{2418D2A3-4347-433D-8F39-DBA6B56F6C4E}" srcOrd="0" destOrd="0" presId="urn:microsoft.com/office/officeart/2011/layout/CircleProcess"/>
    <dgm:cxn modelId="{B9569C41-DA08-4082-BA25-39A9D21A90DB}" type="presOf" srcId="{1D087B2B-1807-4F55-8EB6-6C9B1CC1E9C5}" destId="{2790C5F5-D09E-4973-985B-F2EB2A1CC5ED}" srcOrd="1" destOrd="0" presId="urn:microsoft.com/office/officeart/2011/layout/CircleProcess"/>
    <dgm:cxn modelId="{C6D2E54A-2309-4877-9F13-21AF7103BB45}" type="presOf" srcId="{1D087B2B-1807-4F55-8EB6-6C9B1CC1E9C5}" destId="{83BEE67A-9FE9-49E8-9A11-48EE44756AFD}" srcOrd="0" destOrd="0" presId="urn:microsoft.com/office/officeart/2011/layout/CircleProcess"/>
    <dgm:cxn modelId="{CD7C9D74-59D8-43E2-9D71-D8997FCD417C}" srcId="{750D5097-453B-4D29-B48F-EFB0944C6EA9}" destId="{D3BC8AC3-02A4-4CA4-8B6A-F5937136B482}" srcOrd="0" destOrd="0" parTransId="{066BBA23-B74F-4463-9E9F-7382230339C2}" sibTransId="{3B15AF30-C95B-4F45-AFA8-F08C38EEF9DF}"/>
    <dgm:cxn modelId="{7DDF7C58-14F1-403E-BBDD-5219A22E89B8}" type="presOf" srcId="{484D6A2A-0D1B-4184-BCF1-1A5AD70A367C}" destId="{3EF0730A-D805-4108-B902-5DB0B9EDF739}" srcOrd="1" destOrd="0" presId="urn:microsoft.com/office/officeart/2011/layout/CircleProcess"/>
    <dgm:cxn modelId="{4D7D197D-81A9-4897-85B1-A5153A6F206C}" srcId="{750D5097-453B-4D29-B48F-EFB0944C6EA9}" destId="{1D087B2B-1807-4F55-8EB6-6C9B1CC1E9C5}" srcOrd="2" destOrd="0" parTransId="{7182D784-8914-43D3-909E-E384253577A8}" sibTransId="{4E4FDA37-EAF2-4C51-884A-D5ED9BC2F75E}"/>
    <dgm:cxn modelId="{6722AEC6-4087-4452-9382-5E7D2531E4C6}" type="presOf" srcId="{750D5097-453B-4D29-B48F-EFB0944C6EA9}" destId="{1C56D894-77E9-4D93-A785-87CD0DDA8329}" srcOrd="0" destOrd="0" presId="urn:microsoft.com/office/officeart/2011/layout/CircleProcess"/>
    <dgm:cxn modelId="{00C267E6-112E-4333-BE11-81C0A967AF34}" srcId="{750D5097-453B-4D29-B48F-EFB0944C6EA9}" destId="{484D6A2A-0D1B-4184-BCF1-1A5AD70A367C}" srcOrd="1" destOrd="0" parTransId="{EAF89385-69F7-4015-9C1F-AA44AEE1601D}" sibTransId="{E896DDE4-6A90-4169-9738-C4CB32927A76}"/>
    <dgm:cxn modelId="{0B95B5CC-87C2-4FC2-A1D1-1204EF243718}" type="presParOf" srcId="{1C56D894-77E9-4D93-A785-87CD0DDA8329}" destId="{148742B9-2E34-4A42-986C-5B38ED158393}" srcOrd="0" destOrd="0" presId="urn:microsoft.com/office/officeart/2011/layout/CircleProcess"/>
    <dgm:cxn modelId="{77B99853-0A66-4435-9FE0-10F8DE1146C4}" type="presParOf" srcId="{148742B9-2E34-4A42-986C-5B38ED158393}" destId="{A29E351C-73E9-4CF8-A62F-36458ED246B4}" srcOrd="0" destOrd="0" presId="urn:microsoft.com/office/officeart/2011/layout/CircleProcess"/>
    <dgm:cxn modelId="{DBF9BC47-A8D9-4EB8-A27D-C8E183D6827D}" type="presParOf" srcId="{1C56D894-77E9-4D93-A785-87CD0DDA8329}" destId="{9F60FAB2-C308-406A-898A-A8BE6AE96FF9}" srcOrd="1" destOrd="0" presId="urn:microsoft.com/office/officeart/2011/layout/CircleProcess"/>
    <dgm:cxn modelId="{BF8E219C-C615-47F3-A6FD-EB9EC1B1F7AA}" type="presParOf" srcId="{9F60FAB2-C308-406A-898A-A8BE6AE96FF9}" destId="{83BEE67A-9FE9-49E8-9A11-48EE44756AFD}" srcOrd="0" destOrd="0" presId="urn:microsoft.com/office/officeart/2011/layout/CircleProcess"/>
    <dgm:cxn modelId="{2FE94D15-3F7A-4CFD-B8B5-D4F1AB541E7C}" type="presParOf" srcId="{1C56D894-77E9-4D93-A785-87CD0DDA8329}" destId="{2790C5F5-D09E-4973-985B-F2EB2A1CC5ED}" srcOrd="2" destOrd="0" presId="urn:microsoft.com/office/officeart/2011/layout/CircleProcess"/>
    <dgm:cxn modelId="{3ADFE239-78CE-4077-857A-76A7781F97C8}" type="presParOf" srcId="{1C56D894-77E9-4D93-A785-87CD0DDA8329}" destId="{C1274477-F7F2-4717-95ED-7ADC99CE31E2}" srcOrd="3" destOrd="0" presId="urn:microsoft.com/office/officeart/2011/layout/CircleProcess"/>
    <dgm:cxn modelId="{495BDF2E-AA09-4614-B375-2D48D58A8CFA}" type="presParOf" srcId="{C1274477-F7F2-4717-95ED-7ADC99CE31E2}" destId="{5F4F2CB9-6550-45DD-8C36-3D03658A599E}" srcOrd="0" destOrd="0" presId="urn:microsoft.com/office/officeart/2011/layout/CircleProcess"/>
    <dgm:cxn modelId="{7E0B14AF-0FE3-43B1-8363-97D780A5DE9A}" type="presParOf" srcId="{1C56D894-77E9-4D93-A785-87CD0DDA8329}" destId="{0187225A-9790-468B-A376-632AB3551CA1}" srcOrd="4" destOrd="0" presId="urn:microsoft.com/office/officeart/2011/layout/CircleProcess"/>
    <dgm:cxn modelId="{B8324FF9-4C00-494C-A2A8-E2A1C6710CD9}" type="presParOf" srcId="{0187225A-9790-468B-A376-632AB3551CA1}" destId="{113DC698-DCDC-473F-B239-94F0A46A6741}" srcOrd="0" destOrd="0" presId="urn:microsoft.com/office/officeart/2011/layout/CircleProcess"/>
    <dgm:cxn modelId="{59735557-7C39-4789-9524-B0DED4A20E39}" type="presParOf" srcId="{1C56D894-77E9-4D93-A785-87CD0DDA8329}" destId="{3EF0730A-D805-4108-B902-5DB0B9EDF739}" srcOrd="5" destOrd="0" presId="urn:microsoft.com/office/officeart/2011/layout/CircleProcess"/>
    <dgm:cxn modelId="{927E1E1F-14A9-43E2-924E-1714CB17B963}" type="presParOf" srcId="{1C56D894-77E9-4D93-A785-87CD0DDA8329}" destId="{9131FC07-FA59-4A60-B544-CBEC6FFDFC2F}" srcOrd="6" destOrd="0" presId="urn:microsoft.com/office/officeart/2011/layout/CircleProcess"/>
    <dgm:cxn modelId="{0C9545D7-A8A0-4B61-ABE7-0A7DA5F88EC5}" type="presParOf" srcId="{9131FC07-FA59-4A60-B544-CBEC6FFDFC2F}" destId="{8673C59E-E47A-481F-87AC-B78F271249F1}" srcOrd="0" destOrd="0" presId="urn:microsoft.com/office/officeart/2011/layout/CircleProcess"/>
    <dgm:cxn modelId="{ECE6B3CD-E09A-47FC-B80C-35E67C8D7567}" type="presParOf" srcId="{1C56D894-77E9-4D93-A785-87CD0DDA8329}" destId="{5D56739A-0505-4857-8107-C588F6FD51F9}" srcOrd="7" destOrd="0" presId="urn:microsoft.com/office/officeart/2011/layout/CircleProcess"/>
    <dgm:cxn modelId="{B2B16404-972A-4147-AF00-1B5FEBFA67C6}" type="presParOf" srcId="{5D56739A-0505-4857-8107-C588F6FD51F9}" destId="{2418D2A3-4347-433D-8F39-DBA6B56F6C4E}" srcOrd="0" destOrd="0" presId="urn:microsoft.com/office/officeart/2011/layout/CircleProcess"/>
    <dgm:cxn modelId="{21FDD189-38BC-42C6-B86F-D76DEA8D46C5}" type="presParOf" srcId="{1C56D894-77E9-4D93-A785-87CD0DDA8329}" destId="{2E4EC0CB-C306-4DD8-8177-A49E72B97396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75CFBC-82C6-4CDC-A514-6740C8A2765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4437BE-B900-4A50-9A0E-37E8BD3B984A}">
      <dgm:prSet phldrT="[Text]"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sz="3500" dirty="0"/>
            <a:t>Transparency</a:t>
          </a:r>
        </a:p>
      </dgm:t>
    </dgm:pt>
    <dgm:pt modelId="{63CFFA1A-F6A7-4636-B2BC-4D53F650D97D}" type="parTrans" cxnId="{D07959C0-51F7-44B0-9881-D907B33F06CB}">
      <dgm:prSet/>
      <dgm:spPr/>
      <dgm:t>
        <a:bodyPr/>
        <a:lstStyle/>
        <a:p>
          <a:endParaRPr lang="en-US"/>
        </a:p>
      </dgm:t>
    </dgm:pt>
    <dgm:pt modelId="{29DDA91C-21F1-4ABB-94AE-B96F09F749A3}" type="sibTrans" cxnId="{D07959C0-51F7-44B0-9881-D907B33F06CB}">
      <dgm:prSet/>
      <dgm:spPr/>
      <dgm:t>
        <a:bodyPr/>
        <a:lstStyle/>
        <a:p>
          <a:endParaRPr lang="en-US"/>
        </a:p>
      </dgm:t>
    </dgm:pt>
    <dgm:pt modelId="{9EBFB7E9-8123-4538-8120-F867FD335BC8}">
      <dgm:prSet phldrT="[Text]"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sz="3600" dirty="0"/>
            <a:t>Scrutability</a:t>
          </a:r>
        </a:p>
      </dgm:t>
    </dgm:pt>
    <dgm:pt modelId="{F2CA332C-926B-42BA-9AAE-8C3BD17DBD7E}" type="parTrans" cxnId="{A845C966-2CEC-41B6-AB3E-9129717553AE}">
      <dgm:prSet/>
      <dgm:spPr/>
      <dgm:t>
        <a:bodyPr/>
        <a:lstStyle/>
        <a:p>
          <a:endParaRPr lang="en-US"/>
        </a:p>
      </dgm:t>
    </dgm:pt>
    <dgm:pt modelId="{B25B72C4-C38C-40ED-8F2D-D03334274CE3}" type="sibTrans" cxnId="{A845C966-2CEC-41B6-AB3E-9129717553AE}">
      <dgm:prSet/>
      <dgm:spPr/>
      <dgm:t>
        <a:bodyPr/>
        <a:lstStyle/>
        <a:p>
          <a:endParaRPr lang="en-US"/>
        </a:p>
      </dgm:t>
    </dgm:pt>
    <dgm:pt modelId="{94239080-EC58-4F9D-B40E-5F43229DF11D}">
      <dgm:prSet phldrT="[Text]"/>
      <dgm:spPr>
        <a:noFill/>
        <a:ln>
          <a:solidFill>
            <a:schemeClr val="tx1">
              <a:lumMod val="95000"/>
              <a:lumOff val="5000"/>
              <a:alpha val="90000"/>
            </a:schemeClr>
          </a:solidFill>
        </a:ln>
      </dgm:spPr>
      <dgm:t>
        <a:bodyPr/>
        <a:lstStyle/>
        <a:p>
          <a:endParaRPr lang="en-US" sz="2200" dirty="0"/>
        </a:p>
      </dgm:t>
    </dgm:pt>
    <dgm:pt modelId="{B4F23309-3772-4F6E-94B7-C6711064E7E9}" type="parTrans" cxnId="{0E511F6D-1AE5-4DC4-B87B-49447CBF0A4D}">
      <dgm:prSet/>
      <dgm:spPr/>
      <dgm:t>
        <a:bodyPr/>
        <a:lstStyle/>
        <a:p>
          <a:endParaRPr lang="en-US"/>
        </a:p>
      </dgm:t>
    </dgm:pt>
    <dgm:pt modelId="{4BE30BC1-80E1-4014-BF32-6A0CEABABA61}" type="sibTrans" cxnId="{0E511F6D-1AE5-4DC4-B87B-49447CBF0A4D}">
      <dgm:prSet/>
      <dgm:spPr/>
      <dgm:t>
        <a:bodyPr/>
        <a:lstStyle/>
        <a:p>
          <a:endParaRPr lang="en-US"/>
        </a:p>
      </dgm:t>
    </dgm:pt>
    <dgm:pt modelId="{31063600-2FBC-4C28-BA1D-7A3D0D30BD66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dirty="0"/>
            <a:t>Performance</a:t>
          </a:r>
        </a:p>
      </dgm:t>
    </dgm:pt>
    <dgm:pt modelId="{C340AC2D-E109-4A82-A945-AEAE128A9EF1}" type="parTrans" cxnId="{52CE49B4-F305-4904-95A7-D777B0681BA5}">
      <dgm:prSet/>
      <dgm:spPr/>
      <dgm:t>
        <a:bodyPr/>
        <a:lstStyle/>
        <a:p>
          <a:endParaRPr lang="en-US"/>
        </a:p>
      </dgm:t>
    </dgm:pt>
    <dgm:pt modelId="{4F3B9EDE-84C6-4561-8C06-681826A43DA6}" type="sibTrans" cxnId="{52CE49B4-F305-4904-95A7-D777B0681BA5}">
      <dgm:prSet/>
      <dgm:spPr/>
      <dgm:t>
        <a:bodyPr/>
        <a:lstStyle/>
        <a:p>
          <a:endParaRPr lang="en-US"/>
        </a:p>
      </dgm:t>
    </dgm:pt>
    <dgm:pt modelId="{312986F6-AC25-457E-B472-4D0CF9C30F2E}">
      <dgm:prSet phldrT="[Text]"/>
      <dgm:spPr>
        <a:noFill/>
        <a:ln>
          <a:solidFill>
            <a:schemeClr val="tx1">
              <a:lumMod val="95000"/>
              <a:lumOff val="5000"/>
              <a:alpha val="90000"/>
            </a:schemeClr>
          </a:solidFill>
        </a:ln>
      </dgm:spPr>
      <dgm:t>
        <a:bodyPr/>
        <a:lstStyle/>
        <a:p>
          <a:endParaRPr lang="en-US" sz="2200" dirty="0"/>
        </a:p>
      </dgm:t>
    </dgm:pt>
    <dgm:pt modelId="{2B3725EA-C94D-4CC8-93C2-1E7A6CDA956C}" type="parTrans" cxnId="{2CC47C9D-6F38-471A-9743-6E58780FA9CD}">
      <dgm:prSet/>
      <dgm:spPr/>
      <dgm:t>
        <a:bodyPr/>
        <a:lstStyle/>
        <a:p>
          <a:endParaRPr lang="en-US"/>
        </a:p>
      </dgm:t>
    </dgm:pt>
    <dgm:pt modelId="{735D337E-B7DE-4023-9D64-8C9C585F5C03}" type="sibTrans" cxnId="{2CC47C9D-6F38-471A-9743-6E58780FA9CD}">
      <dgm:prSet/>
      <dgm:spPr/>
      <dgm:t>
        <a:bodyPr/>
        <a:lstStyle/>
        <a:p>
          <a:endParaRPr lang="en-US"/>
        </a:p>
      </dgm:t>
    </dgm:pt>
    <dgm:pt modelId="{A8BB288B-F63B-4B34-B429-CB00B65F39BF}">
      <dgm:prSet phldrT="[Text]" custT="1"/>
      <dgm:spPr>
        <a:noFill/>
        <a:ln>
          <a:solidFill>
            <a:schemeClr val="tx1">
              <a:lumMod val="95000"/>
              <a:lumOff val="5000"/>
              <a:alpha val="90000"/>
            </a:schemeClr>
          </a:solidFill>
        </a:ln>
      </dgm:spPr>
      <dgm:t>
        <a:bodyPr/>
        <a:lstStyle/>
        <a:p>
          <a:pPr>
            <a:buNone/>
          </a:pPr>
          <a:r>
            <a:rPr lang="en-US" sz="1800" dirty="0"/>
            <a:t>   Performs only comparable to traditional collaborative filtering, but allows user interactions to improve recommendation. Not bad.</a:t>
          </a:r>
        </a:p>
      </dgm:t>
    </dgm:pt>
    <dgm:pt modelId="{3568B352-9BCA-4E10-B962-3DEBB43892A4}" type="parTrans" cxnId="{D6701D59-FF88-4F64-849F-40B0135E6F8C}">
      <dgm:prSet/>
      <dgm:spPr/>
      <dgm:t>
        <a:bodyPr/>
        <a:lstStyle/>
        <a:p>
          <a:endParaRPr lang="en-US"/>
        </a:p>
      </dgm:t>
    </dgm:pt>
    <dgm:pt modelId="{10C2DC8E-5410-4CEA-8964-9A10C714BB61}" type="sibTrans" cxnId="{D6701D59-FF88-4F64-849F-40B0135E6F8C}">
      <dgm:prSet/>
      <dgm:spPr/>
      <dgm:t>
        <a:bodyPr/>
        <a:lstStyle/>
        <a:p>
          <a:endParaRPr lang="en-US"/>
        </a:p>
      </dgm:t>
    </dgm:pt>
    <dgm:pt modelId="{672DA046-0EB2-4086-AD83-DE838C4D971E}">
      <dgm:prSet phldrT="[Text]" custT="1"/>
      <dgm:spPr>
        <a:noFill/>
        <a:ln>
          <a:solidFill>
            <a:schemeClr val="tx1">
              <a:lumMod val="95000"/>
              <a:lumOff val="5000"/>
              <a:alpha val="90000"/>
            </a:schemeClr>
          </a:solidFill>
        </a:ln>
      </dgm:spPr>
      <dgm:t>
        <a:bodyPr/>
        <a:lstStyle/>
        <a:p>
          <a:pPr algn="l"/>
          <a:endParaRPr lang="en-US" sz="2200" dirty="0"/>
        </a:p>
      </dgm:t>
    </dgm:pt>
    <dgm:pt modelId="{1D5277F9-4C80-47FD-A868-27689AED9B4D}" type="parTrans" cxnId="{664C828A-8BB4-4EFB-B43E-9EC8CAD40200}">
      <dgm:prSet/>
      <dgm:spPr/>
      <dgm:t>
        <a:bodyPr/>
        <a:lstStyle/>
        <a:p>
          <a:endParaRPr lang="en-US"/>
        </a:p>
      </dgm:t>
    </dgm:pt>
    <dgm:pt modelId="{3626A067-572B-43B7-B3A3-3149204AAB20}" type="sibTrans" cxnId="{664C828A-8BB4-4EFB-B43E-9EC8CAD40200}">
      <dgm:prSet/>
      <dgm:spPr/>
      <dgm:t>
        <a:bodyPr/>
        <a:lstStyle/>
        <a:p>
          <a:endParaRPr lang="en-US"/>
        </a:p>
      </dgm:t>
    </dgm:pt>
    <dgm:pt modelId="{2CFA0B18-9CB0-44A6-9D2C-C8B94FC50FAD}">
      <dgm:prSet phldrT="[Text]" custT="1"/>
      <dgm:spPr>
        <a:noFill/>
        <a:ln>
          <a:solidFill>
            <a:schemeClr val="tx1">
              <a:lumMod val="95000"/>
              <a:lumOff val="5000"/>
              <a:alpha val="90000"/>
            </a:schemeClr>
          </a:solidFill>
        </a:ln>
      </dgm:spPr>
      <dgm:t>
        <a:bodyPr/>
        <a:lstStyle/>
        <a:p>
          <a:pPr algn="l">
            <a:buNone/>
          </a:pPr>
          <a:r>
            <a:rPr lang="en-US" sz="1800" dirty="0"/>
            <a:t>   </a:t>
          </a:r>
          <a:endParaRPr lang="en-US" sz="2200" dirty="0"/>
        </a:p>
      </dgm:t>
    </dgm:pt>
    <dgm:pt modelId="{E941A27E-D2F8-4557-8297-832FE4E28E0B}" type="parTrans" cxnId="{AB34E5FF-BCB4-4382-BC8B-27EEC1E6CEFA}">
      <dgm:prSet/>
      <dgm:spPr/>
      <dgm:t>
        <a:bodyPr/>
        <a:lstStyle/>
        <a:p>
          <a:endParaRPr lang="en-US"/>
        </a:p>
      </dgm:t>
    </dgm:pt>
    <dgm:pt modelId="{03FCF62B-FA71-4A28-995A-112753E37CDB}" type="sibTrans" cxnId="{AB34E5FF-BCB4-4382-BC8B-27EEC1E6CEFA}">
      <dgm:prSet/>
      <dgm:spPr/>
      <dgm:t>
        <a:bodyPr/>
        <a:lstStyle/>
        <a:p>
          <a:endParaRPr lang="en-US"/>
        </a:p>
      </dgm:t>
    </dgm:pt>
    <dgm:pt modelId="{0CC56E80-33B3-4B86-8077-7CC79A10E5D0}">
      <dgm:prSet phldrT="[Text]" custT="1"/>
      <dgm:spPr>
        <a:noFill/>
        <a:ln>
          <a:solidFill>
            <a:schemeClr val="tx1">
              <a:lumMod val="95000"/>
              <a:lumOff val="5000"/>
              <a:alpha val="90000"/>
            </a:schemeClr>
          </a:solidFill>
        </a:ln>
      </dgm:spPr>
      <dgm:t>
        <a:bodyPr/>
        <a:lstStyle/>
        <a:p>
          <a:pPr algn="l">
            <a:buNone/>
          </a:pPr>
          <a:r>
            <a:rPr lang="en-US" sz="1800" dirty="0"/>
            <a:t>   Loved the idea of presenting model’s understanding to users !</a:t>
          </a:r>
          <a:endParaRPr lang="en-US" sz="2200" dirty="0"/>
        </a:p>
      </dgm:t>
    </dgm:pt>
    <dgm:pt modelId="{08C519B9-917E-4E66-B76D-1D40B9646BDC}" type="parTrans" cxnId="{B0892869-1028-48CB-83BD-1BFB2206A9D6}">
      <dgm:prSet/>
      <dgm:spPr/>
      <dgm:t>
        <a:bodyPr/>
        <a:lstStyle/>
        <a:p>
          <a:endParaRPr lang="en-US"/>
        </a:p>
      </dgm:t>
    </dgm:pt>
    <dgm:pt modelId="{CEFFF411-034B-413C-8460-65B5A7C315FB}" type="sibTrans" cxnId="{B0892869-1028-48CB-83BD-1BFB2206A9D6}">
      <dgm:prSet/>
      <dgm:spPr/>
      <dgm:t>
        <a:bodyPr/>
        <a:lstStyle/>
        <a:p>
          <a:endParaRPr lang="en-US"/>
        </a:p>
      </dgm:t>
    </dgm:pt>
    <dgm:pt modelId="{84879911-FD8A-4F48-9885-88DAE67D3986}">
      <dgm:prSet phldrT="[Text]" custT="1"/>
      <dgm:spPr>
        <a:noFill/>
        <a:ln>
          <a:solidFill>
            <a:schemeClr val="tx1">
              <a:lumMod val="95000"/>
              <a:lumOff val="5000"/>
              <a:alpha val="90000"/>
            </a:schemeClr>
          </a:solidFill>
        </a:ln>
      </dgm:spPr>
      <dgm:t>
        <a:bodyPr/>
        <a:lstStyle/>
        <a:p>
          <a:pPr>
            <a:buNone/>
          </a:pPr>
          <a:r>
            <a:rPr lang="en-US" sz="1800" dirty="0"/>
            <a:t>   Interesting idea. But it’s just another feedback in addition to ratings. Many might just skip the task, just like they skip rating movies :p </a:t>
          </a:r>
        </a:p>
      </dgm:t>
    </dgm:pt>
    <dgm:pt modelId="{DB5F968F-B5FF-4C37-B138-D68DFFA2EAF8}" type="parTrans" cxnId="{089F8345-9847-49C4-AA2A-CF53F96ECD3E}">
      <dgm:prSet/>
      <dgm:spPr/>
      <dgm:t>
        <a:bodyPr/>
        <a:lstStyle/>
        <a:p>
          <a:endParaRPr lang="en-US"/>
        </a:p>
      </dgm:t>
    </dgm:pt>
    <dgm:pt modelId="{E09EF410-BE47-48DE-AAE1-B7667BF3AEB1}" type="sibTrans" cxnId="{089F8345-9847-49C4-AA2A-CF53F96ECD3E}">
      <dgm:prSet/>
      <dgm:spPr/>
      <dgm:t>
        <a:bodyPr/>
        <a:lstStyle/>
        <a:p>
          <a:endParaRPr lang="en-US"/>
        </a:p>
      </dgm:t>
    </dgm:pt>
    <dgm:pt modelId="{43ADC70B-C944-419D-986B-1995AE7DA3A8}">
      <dgm:prSet phldrT="[Text]" custT="1"/>
      <dgm:spPr>
        <a:noFill/>
        <a:ln>
          <a:solidFill>
            <a:schemeClr val="tx1">
              <a:lumMod val="95000"/>
              <a:lumOff val="5000"/>
              <a:alpha val="90000"/>
            </a:schemeClr>
          </a:solidFill>
        </a:ln>
      </dgm:spPr>
      <dgm:t>
        <a:bodyPr/>
        <a:lstStyle/>
        <a:p>
          <a:endParaRPr lang="en-US" sz="1800" dirty="0"/>
        </a:p>
      </dgm:t>
    </dgm:pt>
    <dgm:pt modelId="{867DD92D-438F-4FF1-809F-8F1992805AE3}" type="parTrans" cxnId="{66B1403C-A74E-467D-95D2-D6EFBB8FCE76}">
      <dgm:prSet/>
      <dgm:spPr/>
      <dgm:t>
        <a:bodyPr/>
        <a:lstStyle/>
        <a:p>
          <a:endParaRPr lang="en-US"/>
        </a:p>
      </dgm:t>
    </dgm:pt>
    <dgm:pt modelId="{55F64C7A-AEDD-4DE2-96AA-2D767D4437F8}" type="sibTrans" cxnId="{66B1403C-A74E-467D-95D2-D6EFBB8FCE76}">
      <dgm:prSet/>
      <dgm:spPr/>
      <dgm:t>
        <a:bodyPr/>
        <a:lstStyle/>
        <a:p>
          <a:endParaRPr lang="en-US"/>
        </a:p>
      </dgm:t>
    </dgm:pt>
    <dgm:pt modelId="{8F8E2F41-D8C7-4A9D-B9B9-89C10A5D2BA5}">
      <dgm:prSet phldrT="[Text]" custT="1"/>
      <dgm:spPr>
        <a:noFill/>
        <a:ln>
          <a:solidFill>
            <a:schemeClr val="tx1">
              <a:lumMod val="95000"/>
              <a:lumOff val="5000"/>
              <a:alpha val="90000"/>
            </a:schemeClr>
          </a:solidFill>
        </a:ln>
      </dgm:spPr>
      <dgm:t>
        <a:bodyPr/>
        <a:lstStyle/>
        <a:p>
          <a:endParaRPr lang="en-US" sz="1800" dirty="0"/>
        </a:p>
      </dgm:t>
    </dgm:pt>
    <dgm:pt modelId="{9A55EA0C-8900-412B-AF59-167F100DC30E}" type="parTrans" cxnId="{9B0C9C81-9382-4282-889F-F35D8FAC62F7}">
      <dgm:prSet/>
      <dgm:spPr/>
      <dgm:t>
        <a:bodyPr/>
        <a:lstStyle/>
        <a:p>
          <a:endParaRPr lang="en-US"/>
        </a:p>
      </dgm:t>
    </dgm:pt>
    <dgm:pt modelId="{6B67D4E3-AB9F-467F-AA55-5B3DD97DDB96}" type="sibTrans" cxnId="{9B0C9C81-9382-4282-889F-F35D8FAC62F7}">
      <dgm:prSet/>
      <dgm:spPr/>
      <dgm:t>
        <a:bodyPr/>
        <a:lstStyle/>
        <a:p>
          <a:endParaRPr lang="en-US"/>
        </a:p>
      </dgm:t>
    </dgm:pt>
    <dgm:pt modelId="{296DD3BB-C1B4-4354-95DD-0D4B155A01B9}" type="pres">
      <dgm:prSet presAssocID="{9975CFBC-82C6-4CDC-A514-6740C8A2765E}" presName="Name0" presStyleCnt="0">
        <dgm:presLayoutVars>
          <dgm:dir/>
          <dgm:animLvl val="lvl"/>
          <dgm:resizeHandles val="exact"/>
        </dgm:presLayoutVars>
      </dgm:prSet>
      <dgm:spPr/>
    </dgm:pt>
    <dgm:pt modelId="{E8E315A0-7238-4B2B-87D3-0C4A6BFAA73D}" type="pres">
      <dgm:prSet presAssocID="{7D4437BE-B900-4A50-9A0E-37E8BD3B984A}" presName="composite" presStyleCnt="0"/>
      <dgm:spPr/>
    </dgm:pt>
    <dgm:pt modelId="{371A7735-EC93-41F5-9502-799B1B0C43E4}" type="pres">
      <dgm:prSet presAssocID="{7D4437BE-B900-4A50-9A0E-37E8BD3B984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3382887-9AEF-46D0-BE18-D888D9763F53}" type="pres">
      <dgm:prSet presAssocID="{7D4437BE-B900-4A50-9A0E-37E8BD3B984A}" presName="desTx" presStyleLbl="alignAccFollowNode1" presStyleIdx="0" presStyleCnt="3">
        <dgm:presLayoutVars>
          <dgm:bulletEnabled val="1"/>
        </dgm:presLayoutVars>
      </dgm:prSet>
      <dgm:spPr/>
    </dgm:pt>
    <dgm:pt modelId="{898ADCF0-9439-4E1D-9FFD-4C56A19BF5CB}" type="pres">
      <dgm:prSet presAssocID="{29DDA91C-21F1-4ABB-94AE-B96F09F749A3}" presName="space" presStyleCnt="0"/>
      <dgm:spPr/>
    </dgm:pt>
    <dgm:pt modelId="{4282C945-08AF-4855-BBB5-057C1A1BD15E}" type="pres">
      <dgm:prSet presAssocID="{9EBFB7E9-8123-4538-8120-F867FD335BC8}" presName="composite" presStyleCnt="0"/>
      <dgm:spPr/>
    </dgm:pt>
    <dgm:pt modelId="{4D381E61-BBD3-47A3-8A66-A9352000B032}" type="pres">
      <dgm:prSet presAssocID="{9EBFB7E9-8123-4538-8120-F867FD335BC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3F9BC52-7904-443A-BB52-954BDC44402C}" type="pres">
      <dgm:prSet presAssocID="{9EBFB7E9-8123-4538-8120-F867FD335BC8}" presName="desTx" presStyleLbl="alignAccFollowNode1" presStyleIdx="1" presStyleCnt="3">
        <dgm:presLayoutVars>
          <dgm:bulletEnabled val="1"/>
        </dgm:presLayoutVars>
      </dgm:prSet>
      <dgm:spPr/>
    </dgm:pt>
    <dgm:pt modelId="{C40146DB-9392-4571-875D-C77FD4E0A359}" type="pres">
      <dgm:prSet presAssocID="{B25B72C4-C38C-40ED-8F2D-D03334274CE3}" presName="space" presStyleCnt="0"/>
      <dgm:spPr/>
    </dgm:pt>
    <dgm:pt modelId="{EF1AAEB4-BD4E-486F-BB4E-D5732334854C}" type="pres">
      <dgm:prSet presAssocID="{31063600-2FBC-4C28-BA1D-7A3D0D30BD66}" presName="composite" presStyleCnt="0"/>
      <dgm:spPr/>
    </dgm:pt>
    <dgm:pt modelId="{3EABF365-ACD3-42DF-A444-BA2D8F82C434}" type="pres">
      <dgm:prSet presAssocID="{31063600-2FBC-4C28-BA1D-7A3D0D30BD6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41ED18D-65A4-4EF6-BFC0-C35A05B4CE5F}" type="pres">
      <dgm:prSet presAssocID="{31063600-2FBC-4C28-BA1D-7A3D0D30BD6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301850B-B4C6-43FF-99F0-9D942ED7B80E}" type="presOf" srcId="{9EBFB7E9-8123-4538-8120-F867FD335BC8}" destId="{4D381E61-BBD3-47A3-8A66-A9352000B032}" srcOrd="0" destOrd="0" presId="urn:microsoft.com/office/officeart/2005/8/layout/hList1"/>
    <dgm:cxn modelId="{77F9C620-6213-4850-BD85-510E900368DF}" type="presOf" srcId="{312986F6-AC25-457E-B472-4D0CF9C30F2E}" destId="{341ED18D-65A4-4EF6-BFC0-C35A05B4CE5F}" srcOrd="0" destOrd="0" presId="urn:microsoft.com/office/officeart/2005/8/layout/hList1"/>
    <dgm:cxn modelId="{A4B19C27-18E7-4773-95DA-6FEB729A2AD1}" type="presOf" srcId="{A8BB288B-F63B-4B34-B429-CB00B65F39BF}" destId="{341ED18D-65A4-4EF6-BFC0-C35A05B4CE5F}" srcOrd="0" destOrd="2" presId="urn:microsoft.com/office/officeart/2005/8/layout/hList1"/>
    <dgm:cxn modelId="{CF84822E-A039-40EF-BBF4-EBC56EF79C48}" type="presOf" srcId="{2CFA0B18-9CB0-44A6-9D2C-C8B94FC50FAD}" destId="{83382887-9AEF-46D0-BE18-D888D9763F53}" srcOrd="0" destOrd="1" presId="urn:microsoft.com/office/officeart/2005/8/layout/hList1"/>
    <dgm:cxn modelId="{49C0972E-C39B-497B-AC43-4135254DC05D}" type="presOf" srcId="{94239080-EC58-4F9D-B40E-5F43229DF11D}" destId="{D3F9BC52-7904-443A-BB52-954BDC44402C}" srcOrd="0" destOrd="0" presId="urn:microsoft.com/office/officeart/2005/8/layout/hList1"/>
    <dgm:cxn modelId="{66B1403C-A74E-467D-95D2-D6EFBB8FCE76}" srcId="{9EBFB7E9-8123-4538-8120-F867FD335BC8}" destId="{43ADC70B-C944-419D-986B-1995AE7DA3A8}" srcOrd="1" destOrd="0" parTransId="{867DD92D-438F-4FF1-809F-8F1992805AE3}" sibTransId="{55F64C7A-AEDD-4DE2-96AA-2D767D4437F8}"/>
    <dgm:cxn modelId="{089F8345-9847-49C4-AA2A-CF53F96ECD3E}" srcId="{9EBFB7E9-8123-4538-8120-F867FD335BC8}" destId="{84879911-FD8A-4F48-9885-88DAE67D3986}" srcOrd="2" destOrd="0" parTransId="{DB5F968F-B5FF-4C37-B138-D68DFFA2EAF8}" sibTransId="{E09EF410-BE47-48DE-AAE1-B7667BF3AEB1}"/>
    <dgm:cxn modelId="{A845C966-2CEC-41B6-AB3E-9129717553AE}" srcId="{9975CFBC-82C6-4CDC-A514-6740C8A2765E}" destId="{9EBFB7E9-8123-4538-8120-F867FD335BC8}" srcOrd="1" destOrd="0" parTransId="{F2CA332C-926B-42BA-9AAE-8C3BD17DBD7E}" sibTransId="{B25B72C4-C38C-40ED-8F2D-D03334274CE3}"/>
    <dgm:cxn modelId="{B0892869-1028-48CB-83BD-1BFB2206A9D6}" srcId="{672DA046-0EB2-4086-AD83-DE838C4D971E}" destId="{0CC56E80-33B3-4B86-8077-7CC79A10E5D0}" srcOrd="1" destOrd="0" parTransId="{08C519B9-917E-4E66-B76D-1D40B9646BDC}" sibTransId="{CEFFF411-034B-413C-8460-65B5A7C315FB}"/>
    <dgm:cxn modelId="{0E511F6D-1AE5-4DC4-B87B-49447CBF0A4D}" srcId="{9EBFB7E9-8123-4538-8120-F867FD335BC8}" destId="{94239080-EC58-4F9D-B40E-5F43229DF11D}" srcOrd="0" destOrd="0" parTransId="{B4F23309-3772-4F6E-94B7-C6711064E7E9}" sibTransId="{4BE30BC1-80E1-4014-BF32-6A0CEABABA61}"/>
    <dgm:cxn modelId="{B1FE7A4F-5B58-4167-A827-B3DECB13F550}" type="presOf" srcId="{0CC56E80-33B3-4B86-8077-7CC79A10E5D0}" destId="{83382887-9AEF-46D0-BE18-D888D9763F53}" srcOrd="0" destOrd="2" presId="urn:microsoft.com/office/officeart/2005/8/layout/hList1"/>
    <dgm:cxn modelId="{BB435354-2B3D-4564-9C08-7E4CB8ACA946}" type="presOf" srcId="{31063600-2FBC-4C28-BA1D-7A3D0D30BD66}" destId="{3EABF365-ACD3-42DF-A444-BA2D8F82C434}" srcOrd="0" destOrd="0" presId="urn:microsoft.com/office/officeart/2005/8/layout/hList1"/>
    <dgm:cxn modelId="{59228174-156D-4F80-8794-A56C813F9267}" type="presOf" srcId="{84879911-FD8A-4F48-9885-88DAE67D3986}" destId="{D3F9BC52-7904-443A-BB52-954BDC44402C}" srcOrd="0" destOrd="2" presId="urn:microsoft.com/office/officeart/2005/8/layout/hList1"/>
    <dgm:cxn modelId="{D6701D59-FF88-4F64-849F-40B0135E6F8C}" srcId="{31063600-2FBC-4C28-BA1D-7A3D0D30BD66}" destId="{A8BB288B-F63B-4B34-B429-CB00B65F39BF}" srcOrd="2" destOrd="0" parTransId="{3568B352-9BCA-4E10-B962-3DEBB43892A4}" sibTransId="{10C2DC8E-5410-4CEA-8964-9A10C714BB61}"/>
    <dgm:cxn modelId="{9B0C9C81-9382-4282-889F-F35D8FAC62F7}" srcId="{31063600-2FBC-4C28-BA1D-7A3D0D30BD66}" destId="{8F8E2F41-D8C7-4A9D-B9B9-89C10A5D2BA5}" srcOrd="1" destOrd="0" parTransId="{9A55EA0C-8900-412B-AF59-167F100DC30E}" sibTransId="{6B67D4E3-AB9F-467F-AA55-5B3DD97DDB96}"/>
    <dgm:cxn modelId="{664C828A-8BB4-4EFB-B43E-9EC8CAD40200}" srcId="{7D4437BE-B900-4A50-9A0E-37E8BD3B984A}" destId="{672DA046-0EB2-4086-AD83-DE838C4D971E}" srcOrd="0" destOrd="0" parTransId="{1D5277F9-4C80-47FD-A868-27689AED9B4D}" sibTransId="{3626A067-572B-43B7-B3A3-3149204AAB20}"/>
    <dgm:cxn modelId="{2CC47C9D-6F38-471A-9743-6E58780FA9CD}" srcId="{31063600-2FBC-4C28-BA1D-7A3D0D30BD66}" destId="{312986F6-AC25-457E-B472-4D0CF9C30F2E}" srcOrd="0" destOrd="0" parTransId="{2B3725EA-C94D-4CC8-93C2-1E7A6CDA956C}" sibTransId="{735D337E-B7DE-4023-9D64-8C9C585F5C03}"/>
    <dgm:cxn modelId="{5F16A4B2-2B3C-49AD-A416-AA7DB5DACDA4}" type="presOf" srcId="{672DA046-0EB2-4086-AD83-DE838C4D971E}" destId="{83382887-9AEF-46D0-BE18-D888D9763F53}" srcOrd="0" destOrd="0" presId="urn:microsoft.com/office/officeart/2005/8/layout/hList1"/>
    <dgm:cxn modelId="{52CE49B4-F305-4904-95A7-D777B0681BA5}" srcId="{9975CFBC-82C6-4CDC-A514-6740C8A2765E}" destId="{31063600-2FBC-4C28-BA1D-7A3D0D30BD66}" srcOrd="2" destOrd="0" parTransId="{C340AC2D-E109-4A82-A945-AEAE128A9EF1}" sibTransId="{4F3B9EDE-84C6-4561-8C06-681826A43DA6}"/>
    <dgm:cxn modelId="{D07959C0-51F7-44B0-9881-D907B33F06CB}" srcId="{9975CFBC-82C6-4CDC-A514-6740C8A2765E}" destId="{7D4437BE-B900-4A50-9A0E-37E8BD3B984A}" srcOrd="0" destOrd="0" parTransId="{63CFFA1A-F6A7-4636-B2BC-4D53F650D97D}" sibTransId="{29DDA91C-21F1-4ABB-94AE-B96F09F749A3}"/>
    <dgm:cxn modelId="{BD272BC9-F829-4E06-B697-074AC68CFE07}" type="presOf" srcId="{8F8E2F41-D8C7-4A9D-B9B9-89C10A5D2BA5}" destId="{341ED18D-65A4-4EF6-BFC0-C35A05B4CE5F}" srcOrd="0" destOrd="1" presId="urn:microsoft.com/office/officeart/2005/8/layout/hList1"/>
    <dgm:cxn modelId="{E537F2DC-D967-4185-BA25-AF7EB71D561C}" type="presOf" srcId="{9975CFBC-82C6-4CDC-A514-6740C8A2765E}" destId="{296DD3BB-C1B4-4354-95DD-0D4B155A01B9}" srcOrd="0" destOrd="0" presId="urn:microsoft.com/office/officeart/2005/8/layout/hList1"/>
    <dgm:cxn modelId="{94EB64F0-A0D6-41CC-9D85-E2E936FC192F}" type="presOf" srcId="{7D4437BE-B900-4A50-9A0E-37E8BD3B984A}" destId="{371A7735-EC93-41F5-9502-799B1B0C43E4}" srcOrd="0" destOrd="0" presId="urn:microsoft.com/office/officeart/2005/8/layout/hList1"/>
    <dgm:cxn modelId="{87F465F9-E3BD-443B-94E3-0726D6A8245B}" type="presOf" srcId="{43ADC70B-C944-419D-986B-1995AE7DA3A8}" destId="{D3F9BC52-7904-443A-BB52-954BDC44402C}" srcOrd="0" destOrd="1" presId="urn:microsoft.com/office/officeart/2005/8/layout/hList1"/>
    <dgm:cxn modelId="{AB34E5FF-BCB4-4382-BC8B-27EEC1E6CEFA}" srcId="{672DA046-0EB2-4086-AD83-DE838C4D971E}" destId="{2CFA0B18-9CB0-44A6-9D2C-C8B94FC50FAD}" srcOrd="0" destOrd="0" parTransId="{E941A27E-D2F8-4557-8297-832FE4E28E0B}" sibTransId="{03FCF62B-FA71-4A28-995A-112753E37CDB}"/>
    <dgm:cxn modelId="{F593D18C-D7D0-46EF-81A2-33D8B023E1BC}" type="presParOf" srcId="{296DD3BB-C1B4-4354-95DD-0D4B155A01B9}" destId="{E8E315A0-7238-4B2B-87D3-0C4A6BFAA73D}" srcOrd="0" destOrd="0" presId="urn:microsoft.com/office/officeart/2005/8/layout/hList1"/>
    <dgm:cxn modelId="{C1030478-4F71-4122-817C-9051CF1F9EE3}" type="presParOf" srcId="{E8E315A0-7238-4B2B-87D3-0C4A6BFAA73D}" destId="{371A7735-EC93-41F5-9502-799B1B0C43E4}" srcOrd="0" destOrd="0" presId="urn:microsoft.com/office/officeart/2005/8/layout/hList1"/>
    <dgm:cxn modelId="{D43DF495-6837-4DDC-B2F8-10F5CC6CE34B}" type="presParOf" srcId="{E8E315A0-7238-4B2B-87D3-0C4A6BFAA73D}" destId="{83382887-9AEF-46D0-BE18-D888D9763F53}" srcOrd="1" destOrd="0" presId="urn:microsoft.com/office/officeart/2005/8/layout/hList1"/>
    <dgm:cxn modelId="{C5056A64-C83D-4588-9405-8E80A3EDF1D5}" type="presParOf" srcId="{296DD3BB-C1B4-4354-95DD-0D4B155A01B9}" destId="{898ADCF0-9439-4E1D-9FFD-4C56A19BF5CB}" srcOrd="1" destOrd="0" presId="urn:microsoft.com/office/officeart/2005/8/layout/hList1"/>
    <dgm:cxn modelId="{5B5ABDBD-97A1-4303-95C6-FAF19DC463C9}" type="presParOf" srcId="{296DD3BB-C1B4-4354-95DD-0D4B155A01B9}" destId="{4282C945-08AF-4855-BBB5-057C1A1BD15E}" srcOrd="2" destOrd="0" presId="urn:microsoft.com/office/officeart/2005/8/layout/hList1"/>
    <dgm:cxn modelId="{50FAFA12-0DC5-453D-B187-1768B310AD1F}" type="presParOf" srcId="{4282C945-08AF-4855-BBB5-057C1A1BD15E}" destId="{4D381E61-BBD3-47A3-8A66-A9352000B032}" srcOrd="0" destOrd="0" presId="urn:microsoft.com/office/officeart/2005/8/layout/hList1"/>
    <dgm:cxn modelId="{B31A5C1E-D0A3-4003-9C8A-46F62746B3CB}" type="presParOf" srcId="{4282C945-08AF-4855-BBB5-057C1A1BD15E}" destId="{D3F9BC52-7904-443A-BB52-954BDC44402C}" srcOrd="1" destOrd="0" presId="urn:microsoft.com/office/officeart/2005/8/layout/hList1"/>
    <dgm:cxn modelId="{1626BBFA-3FCF-4457-A1A4-E020DB2BF6B5}" type="presParOf" srcId="{296DD3BB-C1B4-4354-95DD-0D4B155A01B9}" destId="{C40146DB-9392-4571-875D-C77FD4E0A359}" srcOrd="3" destOrd="0" presId="urn:microsoft.com/office/officeart/2005/8/layout/hList1"/>
    <dgm:cxn modelId="{AB22F790-D125-48B1-B9B5-10BF37ABF6EA}" type="presParOf" srcId="{296DD3BB-C1B4-4354-95DD-0D4B155A01B9}" destId="{EF1AAEB4-BD4E-486F-BB4E-D5732334854C}" srcOrd="4" destOrd="0" presId="urn:microsoft.com/office/officeart/2005/8/layout/hList1"/>
    <dgm:cxn modelId="{DC7F9B95-BC74-4882-812B-3BF2159F4CC4}" type="presParOf" srcId="{EF1AAEB4-BD4E-486F-BB4E-D5732334854C}" destId="{3EABF365-ACD3-42DF-A444-BA2D8F82C434}" srcOrd="0" destOrd="0" presId="urn:microsoft.com/office/officeart/2005/8/layout/hList1"/>
    <dgm:cxn modelId="{0F724035-5FB1-4E7A-AB8B-8BD202320FB7}" type="presParOf" srcId="{EF1AAEB4-BD4E-486F-BB4E-D5732334854C}" destId="{341ED18D-65A4-4EF6-BFC0-C35A05B4CE5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686516-F51F-43EA-8A62-2E69E91DED42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D6AA53-2D18-4F62-BD52-48A4B5D72496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dirty="0"/>
            <a:t>Problem: </a:t>
          </a:r>
          <a:r>
            <a:rPr lang="en-US" dirty="0"/>
            <a:t>Users watch movies, but don’t rate them.</a:t>
          </a:r>
        </a:p>
      </dgm:t>
    </dgm:pt>
    <dgm:pt modelId="{6004F71B-0F56-4DA1-9BA3-D71792C5F7FB}" type="parTrans" cxnId="{B1713211-B7E5-4E3C-A698-DC6A415F6059}">
      <dgm:prSet/>
      <dgm:spPr/>
      <dgm:t>
        <a:bodyPr/>
        <a:lstStyle/>
        <a:p>
          <a:endParaRPr lang="en-US"/>
        </a:p>
      </dgm:t>
    </dgm:pt>
    <dgm:pt modelId="{D4647C69-F399-4FD3-8541-99602A6569AD}" type="sibTrans" cxnId="{B1713211-B7E5-4E3C-A698-DC6A415F6059}">
      <dgm:prSet/>
      <dgm:spPr/>
      <dgm:t>
        <a:bodyPr/>
        <a:lstStyle/>
        <a:p>
          <a:endParaRPr lang="en-US"/>
        </a:p>
      </dgm:t>
    </dgm:pt>
    <dgm:pt modelId="{3F91DCC9-8FF8-41F7-89E7-3A57B1666935}">
      <dgm:prSet phldrT="[Text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Instead track kind of movies they often watch and come close to finishing it?</a:t>
          </a:r>
        </a:p>
      </dgm:t>
    </dgm:pt>
    <dgm:pt modelId="{80B4E41D-00F5-4B7F-9806-5EE9ED95817E}" type="parTrans" cxnId="{BD3A0190-9F0B-4858-881C-5A46F14BAB0A}">
      <dgm:prSet/>
      <dgm:spPr/>
      <dgm:t>
        <a:bodyPr/>
        <a:lstStyle/>
        <a:p>
          <a:endParaRPr lang="en-US"/>
        </a:p>
      </dgm:t>
    </dgm:pt>
    <dgm:pt modelId="{9E7AC6ED-7B40-43B6-9A9B-BCF16B1F4EE8}" type="sibTrans" cxnId="{BD3A0190-9F0B-4858-881C-5A46F14BAB0A}">
      <dgm:prSet/>
      <dgm:spPr/>
      <dgm:t>
        <a:bodyPr/>
        <a:lstStyle/>
        <a:p>
          <a:endParaRPr lang="en-US"/>
        </a:p>
      </dgm:t>
    </dgm:pt>
    <dgm:pt modelId="{C1F5D7FC-F44A-466A-B2E4-16F64D76285E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dirty="0"/>
            <a:t>Problem: </a:t>
          </a:r>
          <a:r>
            <a:rPr lang="en-US" b="0" dirty="0"/>
            <a:t>Can’t generalize rigorously. Users want variations too</a:t>
          </a:r>
          <a:r>
            <a:rPr lang="en-US" b="1" dirty="0"/>
            <a:t>.</a:t>
          </a:r>
        </a:p>
      </dgm:t>
    </dgm:pt>
    <dgm:pt modelId="{1EE3E8F4-5921-401D-A446-2978F05775A7}" type="parTrans" cxnId="{FD8B0BC7-9DEC-480F-A05B-F4E3475D8CDD}">
      <dgm:prSet/>
      <dgm:spPr/>
      <dgm:t>
        <a:bodyPr/>
        <a:lstStyle/>
        <a:p>
          <a:endParaRPr lang="en-US"/>
        </a:p>
      </dgm:t>
    </dgm:pt>
    <dgm:pt modelId="{97E505B5-3328-4ED5-A4DD-77499984B55E}" type="sibTrans" cxnId="{FD8B0BC7-9DEC-480F-A05B-F4E3475D8CDD}">
      <dgm:prSet/>
      <dgm:spPr/>
      <dgm:t>
        <a:bodyPr/>
        <a:lstStyle/>
        <a:p>
          <a:endParaRPr lang="en-US"/>
        </a:p>
      </dgm:t>
    </dgm:pt>
    <dgm:pt modelId="{E5E574EC-8262-41F5-B793-3EDF80C43DF5}">
      <dgm:prSet phldrT="[Text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Analyze occasional shift in movie preferences to formulate better recommendation?</a:t>
          </a:r>
        </a:p>
      </dgm:t>
    </dgm:pt>
    <dgm:pt modelId="{DCDA512D-18EC-43F4-97F7-1B5313E16F6B}" type="parTrans" cxnId="{C5E3A817-148F-4615-8DD7-450546D59526}">
      <dgm:prSet/>
      <dgm:spPr/>
      <dgm:t>
        <a:bodyPr/>
        <a:lstStyle/>
        <a:p>
          <a:endParaRPr lang="en-US"/>
        </a:p>
      </dgm:t>
    </dgm:pt>
    <dgm:pt modelId="{0EF37592-0201-496A-965B-1D065E29B7DD}" type="sibTrans" cxnId="{C5E3A817-148F-4615-8DD7-450546D59526}">
      <dgm:prSet/>
      <dgm:spPr/>
      <dgm:t>
        <a:bodyPr/>
        <a:lstStyle/>
        <a:p>
          <a:endParaRPr lang="en-US"/>
        </a:p>
      </dgm:t>
    </dgm:pt>
    <dgm:pt modelId="{CF03AD39-31BC-45DD-B3FA-BD094CF054DF}">
      <dgm:prSet phldrT="[Text]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b="1" dirty="0"/>
            <a:t>Problem: </a:t>
          </a:r>
          <a:r>
            <a:rPr lang="en-US" dirty="0"/>
            <a:t>What if users skip summary scrutinization?</a:t>
          </a:r>
        </a:p>
      </dgm:t>
    </dgm:pt>
    <dgm:pt modelId="{48506F3C-6A38-4677-9A6B-1B06A6985A75}" type="parTrans" cxnId="{7711A18B-48FA-4C28-8A1B-33B3F4E02869}">
      <dgm:prSet/>
      <dgm:spPr/>
      <dgm:t>
        <a:bodyPr/>
        <a:lstStyle/>
        <a:p>
          <a:endParaRPr lang="en-US"/>
        </a:p>
      </dgm:t>
    </dgm:pt>
    <dgm:pt modelId="{D70C9C59-708E-4335-9EB1-E9ABD96BCF0F}" type="sibTrans" cxnId="{7711A18B-48FA-4C28-8A1B-33B3F4E02869}">
      <dgm:prSet/>
      <dgm:spPr/>
      <dgm:t>
        <a:bodyPr/>
        <a:lstStyle/>
        <a:p>
          <a:endParaRPr lang="en-US"/>
        </a:p>
      </dgm:t>
    </dgm:pt>
    <dgm:pt modelId="{4A40CBE7-3070-4D76-8756-FA1BA3B696EC}">
      <dgm:prSet phldrT="[Text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Look for similar users and see how they scrutinized?</a:t>
          </a:r>
        </a:p>
      </dgm:t>
    </dgm:pt>
    <dgm:pt modelId="{907EFA09-76A0-4D08-8F2B-221BA8227677}" type="parTrans" cxnId="{627835C4-9F15-46FE-B9B0-A8D72B7586BE}">
      <dgm:prSet/>
      <dgm:spPr/>
      <dgm:t>
        <a:bodyPr/>
        <a:lstStyle/>
        <a:p>
          <a:endParaRPr lang="en-US"/>
        </a:p>
      </dgm:t>
    </dgm:pt>
    <dgm:pt modelId="{AF4C97DB-5DB2-4F3E-BB8C-27DDDC0E9B6B}" type="sibTrans" cxnId="{627835C4-9F15-46FE-B9B0-A8D72B7586BE}">
      <dgm:prSet/>
      <dgm:spPr/>
      <dgm:t>
        <a:bodyPr/>
        <a:lstStyle/>
        <a:p>
          <a:endParaRPr lang="en-US"/>
        </a:p>
      </dgm:t>
    </dgm:pt>
    <dgm:pt modelId="{37919672-CA43-45D9-B248-0C758F8CC9BF}" type="pres">
      <dgm:prSet presAssocID="{F8686516-F51F-43EA-8A62-2E69E91DED4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D65E9E-E08D-45A6-80E2-7248123608D0}" type="pres">
      <dgm:prSet presAssocID="{DDD6AA53-2D18-4F62-BD52-48A4B5D72496}" presName="root" presStyleCnt="0"/>
      <dgm:spPr/>
    </dgm:pt>
    <dgm:pt modelId="{7F0B523A-021D-4635-A42B-29220691F1B8}" type="pres">
      <dgm:prSet presAssocID="{DDD6AA53-2D18-4F62-BD52-48A4B5D72496}" presName="rootComposite" presStyleCnt="0"/>
      <dgm:spPr/>
    </dgm:pt>
    <dgm:pt modelId="{094396B6-0426-420F-9ECD-1FF459AA7FF9}" type="pres">
      <dgm:prSet presAssocID="{DDD6AA53-2D18-4F62-BD52-48A4B5D72496}" presName="rootText" presStyleLbl="node1" presStyleIdx="0" presStyleCnt="3" custLinFactNeighborX="481"/>
      <dgm:spPr/>
    </dgm:pt>
    <dgm:pt modelId="{6A57DBF1-4A5D-4362-9897-EEB240A2E2FF}" type="pres">
      <dgm:prSet presAssocID="{DDD6AA53-2D18-4F62-BD52-48A4B5D72496}" presName="rootConnector" presStyleLbl="node1" presStyleIdx="0" presStyleCnt="3"/>
      <dgm:spPr/>
    </dgm:pt>
    <dgm:pt modelId="{A2730F83-505D-4B06-B496-EDF70AA2FA49}" type="pres">
      <dgm:prSet presAssocID="{DDD6AA53-2D18-4F62-BD52-48A4B5D72496}" presName="childShape" presStyleCnt="0"/>
      <dgm:spPr/>
    </dgm:pt>
    <dgm:pt modelId="{2CB4CCAC-5C68-4323-BF63-776A14B67282}" type="pres">
      <dgm:prSet presAssocID="{80B4E41D-00F5-4B7F-9806-5EE9ED95817E}" presName="Name13" presStyleLbl="parChTrans1D2" presStyleIdx="0" presStyleCnt="3"/>
      <dgm:spPr/>
    </dgm:pt>
    <dgm:pt modelId="{4B358A2E-41C9-4F48-9C2E-6C9BD21BD314}" type="pres">
      <dgm:prSet presAssocID="{3F91DCC9-8FF8-41F7-89E7-3A57B1666935}" presName="childText" presStyleLbl="bgAcc1" presStyleIdx="0" presStyleCnt="3" custScaleX="116112" custLinFactNeighborX="0">
        <dgm:presLayoutVars>
          <dgm:bulletEnabled val="1"/>
        </dgm:presLayoutVars>
      </dgm:prSet>
      <dgm:spPr/>
    </dgm:pt>
    <dgm:pt modelId="{E6A93EEF-5EBE-4486-8931-C31B82E46AC6}" type="pres">
      <dgm:prSet presAssocID="{C1F5D7FC-F44A-466A-B2E4-16F64D76285E}" presName="root" presStyleCnt="0"/>
      <dgm:spPr/>
    </dgm:pt>
    <dgm:pt modelId="{F6C121A5-1A3C-47BB-B5A3-A48D996128EE}" type="pres">
      <dgm:prSet presAssocID="{C1F5D7FC-F44A-466A-B2E4-16F64D76285E}" presName="rootComposite" presStyleCnt="0"/>
      <dgm:spPr/>
    </dgm:pt>
    <dgm:pt modelId="{505BCA54-74B3-40A7-BC28-A5FFFD94936C}" type="pres">
      <dgm:prSet presAssocID="{C1F5D7FC-F44A-466A-B2E4-16F64D76285E}" presName="rootText" presStyleLbl="node1" presStyleIdx="1" presStyleCnt="3"/>
      <dgm:spPr/>
    </dgm:pt>
    <dgm:pt modelId="{64AAEEEB-D495-4C62-B82B-0AD08DA47961}" type="pres">
      <dgm:prSet presAssocID="{C1F5D7FC-F44A-466A-B2E4-16F64D76285E}" presName="rootConnector" presStyleLbl="node1" presStyleIdx="1" presStyleCnt="3"/>
      <dgm:spPr/>
    </dgm:pt>
    <dgm:pt modelId="{FF1C4824-F439-4928-B975-B0B3149F79C0}" type="pres">
      <dgm:prSet presAssocID="{C1F5D7FC-F44A-466A-B2E4-16F64D76285E}" presName="childShape" presStyleCnt="0"/>
      <dgm:spPr/>
    </dgm:pt>
    <dgm:pt modelId="{EB464473-3F85-41EB-A703-F683987A4AA9}" type="pres">
      <dgm:prSet presAssocID="{DCDA512D-18EC-43F4-97F7-1B5313E16F6B}" presName="Name13" presStyleLbl="parChTrans1D2" presStyleIdx="1" presStyleCnt="3"/>
      <dgm:spPr/>
    </dgm:pt>
    <dgm:pt modelId="{9BA734D8-B193-4BC8-A8B7-6EC693008589}" type="pres">
      <dgm:prSet presAssocID="{E5E574EC-8262-41F5-B793-3EDF80C43DF5}" presName="childText" presStyleLbl="bgAcc1" presStyleIdx="1" presStyleCnt="3" custScaleX="126689">
        <dgm:presLayoutVars>
          <dgm:bulletEnabled val="1"/>
        </dgm:presLayoutVars>
      </dgm:prSet>
      <dgm:spPr/>
    </dgm:pt>
    <dgm:pt modelId="{5476F419-C0F8-4734-B280-3582B0CF4CFE}" type="pres">
      <dgm:prSet presAssocID="{CF03AD39-31BC-45DD-B3FA-BD094CF054DF}" presName="root" presStyleCnt="0"/>
      <dgm:spPr/>
    </dgm:pt>
    <dgm:pt modelId="{FB2D1B72-427B-4485-8281-67C7F04A1EB5}" type="pres">
      <dgm:prSet presAssocID="{CF03AD39-31BC-45DD-B3FA-BD094CF054DF}" presName="rootComposite" presStyleCnt="0"/>
      <dgm:spPr/>
    </dgm:pt>
    <dgm:pt modelId="{F01A64E3-4744-4028-88DF-60F46CE76E32}" type="pres">
      <dgm:prSet presAssocID="{CF03AD39-31BC-45DD-B3FA-BD094CF054DF}" presName="rootText" presStyleLbl="node1" presStyleIdx="2" presStyleCnt="3"/>
      <dgm:spPr/>
    </dgm:pt>
    <dgm:pt modelId="{8B35F6BB-924F-4787-97CD-346C2457C7D8}" type="pres">
      <dgm:prSet presAssocID="{CF03AD39-31BC-45DD-B3FA-BD094CF054DF}" presName="rootConnector" presStyleLbl="node1" presStyleIdx="2" presStyleCnt="3"/>
      <dgm:spPr/>
    </dgm:pt>
    <dgm:pt modelId="{29189B4D-68FB-483C-9049-10732342A8C5}" type="pres">
      <dgm:prSet presAssocID="{CF03AD39-31BC-45DD-B3FA-BD094CF054DF}" presName="childShape" presStyleCnt="0"/>
      <dgm:spPr/>
    </dgm:pt>
    <dgm:pt modelId="{BCF3A651-1E91-45D6-B345-4446CB8491C0}" type="pres">
      <dgm:prSet presAssocID="{907EFA09-76A0-4D08-8F2B-221BA8227677}" presName="Name13" presStyleLbl="parChTrans1D2" presStyleIdx="2" presStyleCnt="3"/>
      <dgm:spPr/>
    </dgm:pt>
    <dgm:pt modelId="{86284A4A-477F-4D74-842A-B3B13E7CDEF9}" type="pres">
      <dgm:prSet presAssocID="{4A40CBE7-3070-4D76-8756-FA1BA3B696EC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B1713211-B7E5-4E3C-A698-DC6A415F6059}" srcId="{F8686516-F51F-43EA-8A62-2E69E91DED42}" destId="{DDD6AA53-2D18-4F62-BD52-48A4B5D72496}" srcOrd="0" destOrd="0" parTransId="{6004F71B-0F56-4DA1-9BA3-D71792C5F7FB}" sibTransId="{D4647C69-F399-4FD3-8541-99602A6569AD}"/>
    <dgm:cxn modelId="{6E17F212-A99B-4514-92A7-DE5276446B1E}" type="presOf" srcId="{C1F5D7FC-F44A-466A-B2E4-16F64D76285E}" destId="{505BCA54-74B3-40A7-BC28-A5FFFD94936C}" srcOrd="0" destOrd="0" presId="urn:microsoft.com/office/officeart/2005/8/layout/hierarchy3"/>
    <dgm:cxn modelId="{C5E3A817-148F-4615-8DD7-450546D59526}" srcId="{C1F5D7FC-F44A-466A-B2E4-16F64D76285E}" destId="{E5E574EC-8262-41F5-B793-3EDF80C43DF5}" srcOrd="0" destOrd="0" parTransId="{DCDA512D-18EC-43F4-97F7-1B5313E16F6B}" sibTransId="{0EF37592-0201-496A-965B-1D065E29B7DD}"/>
    <dgm:cxn modelId="{B43A671C-054A-45AD-BE94-A5CDE363A22F}" type="presOf" srcId="{3F91DCC9-8FF8-41F7-89E7-3A57B1666935}" destId="{4B358A2E-41C9-4F48-9C2E-6C9BD21BD314}" srcOrd="0" destOrd="0" presId="urn:microsoft.com/office/officeart/2005/8/layout/hierarchy3"/>
    <dgm:cxn modelId="{D35AC420-7651-466A-9CFF-ABCD48CDB506}" type="presOf" srcId="{80B4E41D-00F5-4B7F-9806-5EE9ED95817E}" destId="{2CB4CCAC-5C68-4323-BF63-776A14B67282}" srcOrd="0" destOrd="0" presId="urn:microsoft.com/office/officeart/2005/8/layout/hierarchy3"/>
    <dgm:cxn modelId="{2864E23F-1F04-46EE-803C-4A2705662B85}" type="presOf" srcId="{F8686516-F51F-43EA-8A62-2E69E91DED42}" destId="{37919672-CA43-45D9-B248-0C758F8CC9BF}" srcOrd="0" destOrd="0" presId="urn:microsoft.com/office/officeart/2005/8/layout/hierarchy3"/>
    <dgm:cxn modelId="{584FBA5D-DBEB-4D09-821E-0FD14E11DD8F}" type="presOf" srcId="{E5E574EC-8262-41F5-B793-3EDF80C43DF5}" destId="{9BA734D8-B193-4BC8-A8B7-6EC693008589}" srcOrd="0" destOrd="0" presId="urn:microsoft.com/office/officeart/2005/8/layout/hierarchy3"/>
    <dgm:cxn modelId="{BF2AD864-4E7E-4BD0-ADFE-E41C613C2804}" type="presOf" srcId="{DCDA512D-18EC-43F4-97F7-1B5313E16F6B}" destId="{EB464473-3F85-41EB-A703-F683987A4AA9}" srcOrd="0" destOrd="0" presId="urn:microsoft.com/office/officeart/2005/8/layout/hierarchy3"/>
    <dgm:cxn modelId="{74095C51-5B3C-441D-B193-8130FEC28F0A}" type="presOf" srcId="{C1F5D7FC-F44A-466A-B2E4-16F64D76285E}" destId="{64AAEEEB-D495-4C62-B82B-0AD08DA47961}" srcOrd="1" destOrd="0" presId="urn:microsoft.com/office/officeart/2005/8/layout/hierarchy3"/>
    <dgm:cxn modelId="{F6D92476-EEDA-4261-AF07-EADA0B3361B7}" type="presOf" srcId="{CF03AD39-31BC-45DD-B3FA-BD094CF054DF}" destId="{8B35F6BB-924F-4787-97CD-346C2457C7D8}" srcOrd="1" destOrd="0" presId="urn:microsoft.com/office/officeart/2005/8/layout/hierarchy3"/>
    <dgm:cxn modelId="{2DA7CE84-6BF5-490E-927D-DA5FC5FFB6A4}" type="presOf" srcId="{CF03AD39-31BC-45DD-B3FA-BD094CF054DF}" destId="{F01A64E3-4744-4028-88DF-60F46CE76E32}" srcOrd="0" destOrd="0" presId="urn:microsoft.com/office/officeart/2005/8/layout/hierarchy3"/>
    <dgm:cxn modelId="{7711A18B-48FA-4C28-8A1B-33B3F4E02869}" srcId="{F8686516-F51F-43EA-8A62-2E69E91DED42}" destId="{CF03AD39-31BC-45DD-B3FA-BD094CF054DF}" srcOrd="2" destOrd="0" parTransId="{48506F3C-6A38-4677-9A6B-1B06A6985A75}" sibTransId="{D70C9C59-708E-4335-9EB1-E9ABD96BCF0F}"/>
    <dgm:cxn modelId="{BD3A0190-9F0B-4858-881C-5A46F14BAB0A}" srcId="{DDD6AA53-2D18-4F62-BD52-48A4B5D72496}" destId="{3F91DCC9-8FF8-41F7-89E7-3A57B1666935}" srcOrd="0" destOrd="0" parTransId="{80B4E41D-00F5-4B7F-9806-5EE9ED95817E}" sibTransId="{9E7AC6ED-7B40-43B6-9A9B-BCF16B1F4EE8}"/>
    <dgm:cxn modelId="{80CB5D98-F74A-417F-B11F-3EAC14FDE51E}" type="presOf" srcId="{DDD6AA53-2D18-4F62-BD52-48A4B5D72496}" destId="{6A57DBF1-4A5D-4362-9897-EEB240A2E2FF}" srcOrd="1" destOrd="0" presId="urn:microsoft.com/office/officeart/2005/8/layout/hierarchy3"/>
    <dgm:cxn modelId="{0ABD88B6-6B45-4AF7-9EB2-7FCBC70952A0}" type="presOf" srcId="{4A40CBE7-3070-4D76-8756-FA1BA3B696EC}" destId="{86284A4A-477F-4D74-842A-B3B13E7CDEF9}" srcOrd="0" destOrd="0" presId="urn:microsoft.com/office/officeart/2005/8/layout/hierarchy3"/>
    <dgm:cxn modelId="{627835C4-9F15-46FE-B9B0-A8D72B7586BE}" srcId="{CF03AD39-31BC-45DD-B3FA-BD094CF054DF}" destId="{4A40CBE7-3070-4D76-8756-FA1BA3B696EC}" srcOrd="0" destOrd="0" parTransId="{907EFA09-76A0-4D08-8F2B-221BA8227677}" sibTransId="{AF4C97DB-5DB2-4F3E-BB8C-27DDDC0E9B6B}"/>
    <dgm:cxn modelId="{FD8B0BC7-9DEC-480F-A05B-F4E3475D8CDD}" srcId="{F8686516-F51F-43EA-8A62-2E69E91DED42}" destId="{C1F5D7FC-F44A-466A-B2E4-16F64D76285E}" srcOrd="1" destOrd="0" parTransId="{1EE3E8F4-5921-401D-A446-2978F05775A7}" sibTransId="{97E505B5-3328-4ED5-A4DD-77499984B55E}"/>
    <dgm:cxn modelId="{95CABCED-CEB5-4C3E-81D2-DA49AC25CCFD}" type="presOf" srcId="{DDD6AA53-2D18-4F62-BD52-48A4B5D72496}" destId="{094396B6-0426-420F-9ECD-1FF459AA7FF9}" srcOrd="0" destOrd="0" presId="urn:microsoft.com/office/officeart/2005/8/layout/hierarchy3"/>
    <dgm:cxn modelId="{313942EE-5318-42F2-BCD8-BE91583E8E92}" type="presOf" srcId="{907EFA09-76A0-4D08-8F2B-221BA8227677}" destId="{BCF3A651-1E91-45D6-B345-4446CB8491C0}" srcOrd="0" destOrd="0" presId="urn:microsoft.com/office/officeart/2005/8/layout/hierarchy3"/>
    <dgm:cxn modelId="{654E61BD-6AA1-416A-A2A7-E9490C3D3E1B}" type="presParOf" srcId="{37919672-CA43-45D9-B248-0C758F8CC9BF}" destId="{75D65E9E-E08D-45A6-80E2-7248123608D0}" srcOrd="0" destOrd="0" presId="urn:microsoft.com/office/officeart/2005/8/layout/hierarchy3"/>
    <dgm:cxn modelId="{F84B2BA9-B4A7-47D8-9213-0BD60157520F}" type="presParOf" srcId="{75D65E9E-E08D-45A6-80E2-7248123608D0}" destId="{7F0B523A-021D-4635-A42B-29220691F1B8}" srcOrd="0" destOrd="0" presId="urn:microsoft.com/office/officeart/2005/8/layout/hierarchy3"/>
    <dgm:cxn modelId="{2E95D997-AE8B-4D3B-ADC3-DBAEB5684ECC}" type="presParOf" srcId="{7F0B523A-021D-4635-A42B-29220691F1B8}" destId="{094396B6-0426-420F-9ECD-1FF459AA7FF9}" srcOrd="0" destOrd="0" presId="urn:microsoft.com/office/officeart/2005/8/layout/hierarchy3"/>
    <dgm:cxn modelId="{3CF01009-B866-4F50-B2C9-4B52996D55D3}" type="presParOf" srcId="{7F0B523A-021D-4635-A42B-29220691F1B8}" destId="{6A57DBF1-4A5D-4362-9897-EEB240A2E2FF}" srcOrd="1" destOrd="0" presId="urn:microsoft.com/office/officeart/2005/8/layout/hierarchy3"/>
    <dgm:cxn modelId="{D0E5019D-FC3D-4512-8C9B-6E80ED4F952E}" type="presParOf" srcId="{75D65E9E-E08D-45A6-80E2-7248123608D0}" destId="{A2730F83-505D-4B06-B496-EDF70AA2FA49}" srcOrd="1" destOrd="0" presId="urn:microsoft.com/office/officeart/2005/8/layout/hierarchy3"/>
    <dgm:cxn modelId="{D09FC5D0-2761-4CEB-8614-F148E122D2D0}" type="presParOf" srcId="{A2730F83-505D-4B06-B496-EDF70AA2FA49}" destId="{2CB4CCAC-5C68-4323-BF63-776A14B67282}" srcOrd="0" destOrd="0" presId="urn:microsoft.com/office/officeart/2005/8/layout/hierarchy3"/>
    <dgm:cxn modelId="{A99F2127-8828-4406-BBBF-754EB0B8BDEC}" type="presParOf" srcId="{A2730F83-505D-4B06-B496-EDF70AA2FA49}" destId="{4B358A2E-41C9-4F48-9C2E-6C9BD21BD314}" srcOrd="1" destOrd="0" presId="urn:microsoft.com/office/officeart/2005/8/layout/hierarchy3"/>
    <dgm:cxn modelId="{7A480718-1293-41BC-9587-FB42B8EF3BC3}" type="presParOf" srcId="{37919672-CA43-45D9-B248-0C758F8CC9BF}" destId="{E6A93EEF-5EBE-4486-8931-C31B82E46AC6}" srcOrd="1" destOrd="0" presId="urn:microsoft.com/office/officeart/2005/8/layout/hierarchy3"/>
    <dgm:cxn modelId="{6A4BFE81-6EC0-4DBF-83B1-E261189680BC}" type="presParOf" srcId="{E6A93EEF-5EBE-4486-8931-C31B82E46AC6}" destId="{F6C121A5-1A3C-47BB-B5A3-A48D996128EE}" srcOrd="0" destOrd="0" presId="urn:microsoft.com/office/officeart/2005/8/layout/hierarchy3"/>
    <dgm:cxn modelId="{FA341977-807D-4E30-8240-2807C6C2BB4D}" type="presParOf" srcId="{F6C121A5-1A3C-47BB-B5A3-A48D996128EE}" destId="{505BCA54-74B3-40A7-BC28-A5FFFD94936C}" srcOrd="0" destOrd="0" presId="urn:microsoft.com/office/officeart/2005/8/layout/hierarchy3"/>
    <dgm:cxn modelId="{7F454BDD-A37C-417D-9F61-D68C8176879F}" type="presParOf" srcId="{F6C121A5-1A3C-47BB-B5A3-A48D996128EE}" destId="{64AAEEEB-D495-4C62-B82B-0AD08DA47961}" srcOrd="1" destOrd="0" presId="urn:microsoft.com/office/officeart/2005/8/layout/hierarchy3"/>
    <dgm:cxn modelId="{44FEACF2-118A-4F9F-A6F3-49116FC3ED38}" type="presParOf" srcId="{E6A93EEF-5EBE-4486-8931-C31B82E46AC6}" destId="{FF1C4824-F439-4928-B975-B0B3149F79C0}" srcOrd="1" destOrd="0" presId="urn:microsoft.com/office/officeart/2005/8/layout/hierarchy3"/>
    <dgm:cxn modelId="{B82AEEF1-16F4-48D9-B4E1-320008F66F4C}" type="presParOf" srcId="{FF1C4824-F439-4928-B975-B0B3149F79C0}" destId="{EB464473-3F85-41EB-A703-F683987A4AA9}" srcOrd="0" destOrd="0" presId="urn:microsoft.com/office/officeart/2005/8/layout/hierarchy3"/>
    <dgm:cxn modelId="{BEB36CA1-50D7-4690-BDA6-BAE075B1B7A1}" type="presParOf" srcId="{FF1C4824-F439-4928-B975-B0B3149F79C0}" destId="{9BA734D8-B193-4BC8-A8B7-6EC693008589}" srcOrd="1" destOrd="0" presId="urn:microsoft.com/office/officeart/2005/8/layout/hierarchy3"/>
    <dgm:cxn modelId="{0CC082C0-4504-4383-9D7E-CA760CFC3C8A}" type="presParOf" srcId="{37919672-CA43-45D9-B248-0C758F8CC9BF}" destId="{5476F419-C0F8-4734-B280-3582B0CF4CFE}" srcOrd="2" destOrd="0" presId="urn:microsoft.com/office/officeart/2005/8/layout/hierarchy3"/>
    <dgm:cxn modelId="{22137915-272F-4316-8286-758EC0ACAE79}" type="presParOf" srcId="{5476F419-C0F8-4734-B280-3582B0CF4CFE}" destId="{FB2D1B72-427B-4485-8281-67C7F04A1EB5}" srcOrd="0" destOrd="0" presId="urn:microsoft.com/office/officeart/2005/8/layout/hierarchy3"/>
    <dgm:cxn modelId="{9F6DBB54-907F-4D51-8249-818A61F4BEDC}" type="presParOf" srcId="{FB2D1B72-427B-4485-8281-67C7F04A1EB5}" destId="{F01A64E3-4744-4028-88DF-60F46CE76E32}" srcOrd="0" destOrd="0" presId="urn:microsoft.com/office/officeart/2005/8/layout/hierarchy3"/>
    <dgm:cxn modelId="{58FF399F-32F8-4876-9669-DA53226068F3}" type="presParOf" srcId="{FB2D1B72-427B-4485-8281-67C7F04A1EB5}" destId="{8B35F6BB-924F-4787-97CD-346C2457C7D8}" srcOrd="1" destOrd="0" presId="urn:microsoft.com/office/officeart/2005/8/layout/hierarchy3"/>
    <dgm:cxn modelId="{FF8496F6-CA47-4541-B3BA-B1E1C4A9182C}" type="presParOf" srcId="{5476F419-C0F8-4734-B280-3582B0CF4CFE}" destId="{29189B4D-68FB-483C-9049-10732342A8C5}" srcOrd="1" destOrd="0" presId="urn:microsoft.com/office/officeart/2005/8/layout/hierarchy3"/>
    <dgm:cxn modelId="{51244D3A-A5B1-477B-A964-5F04DD317221}" type="presParOf" srcId="{29189B4D-68FB-483C-9049-10732342A8C5}" destId="{BCF3A651-1E91-45D6-B345-4446CB8491C0}" srcOrd="0" destOrd="0" presId="urn:microsoft.com/office/officeart/2005/8/layout/hierarchy3"/>
    <dgm:cxn modelId="{D83081DC-840E-4C5A-8680-87749EA24322}" type="presParOf" srcId="{29189B4D-68FB-483C-9049-10732342A8C5}" destId="{86284A4A-477F-4D74-842A-B3B13E7CDEF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E351C-73E9-4CF8-A62F-36458ED246B4}">
      <dsp:nvSpPr>
        <dsp:cNvPr id="0" name=""/>
        <dsp:cNvSpPr/>
      </dsp:nvSpPr>
      <dsp:spPr>
        <a:xfrm>
          <a:off x="4949553" y="1020898"/>
          <a:ext cx="2159082" cy="215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EE67A-9FE9-49E8-9A11-48EE44756AFD}">
      <dsp:nvSpPr>
        <dsp:cNvPr id="0" name=""/>
        <dsp:cNvSpPr/>
      </dsp:nvSpPr>
      <dsp:spPr>
        <a:xfrm>
          <a:off x="5021241" y="1092893"/>
          <a:ext cx="2015705" cy="20154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Select statements that showcase top-k user preferences.</a:t>
          </a:r>
        </a:p>
      </dsp:txBody>
      <dsp:txXfrm>
        <a:off x="5309400" y="1380875"/>
        <a:ext cx="1439388" cy="1439528"/>
      </dsp:txXfrm>
    </dsp:sp>
    <dsp:sp modelId="{5F4F2CB9-6550-45DD-8C36-3D03658A599E}">
      <dsp:nvSpPr>
        <dsp:cNvPr id="0" name=""/>
        <dsp:cNvSpPr/>
      </dsp:nvSpPr>
      <dsp:spPr>
        <a:xfrm rot="2700000">
          <a:off x="2720680" y="1023508"/>
          <a:ext cx="2153882" cy="215388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DC698-DCDC-473F-B239-94F0A46A6741}">
      <dsp:nvSpPr>
        <dsp:cNvPr id="0" name=""/>
        <dsp:cNvSpPr/>
      </dsp:nvSpPr>
      <dsp:spPr>
        <a:xfrm>
          <a:off x="2789768" y="1092893"/>
          <a:ext cx="2015705" cy="20154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Calculate utility of each statement by it’s coverage and significance.</a:t>
          </a:r>
        </a:p>
      </dsp:txBody>
      <dsp:txXfrm>
        <a:off x="3077927" y="1380875"/>
        <a:ext cx="1439388" cy="1439528"/>
      </dsp:txXfrm>
    </dsp:sp>
    <dsp:sp modelId="{8673C59E-E47A-481F-87AC-B78F271249F1}">
      <dsp:nvSpPr>
        <dsp:cNvPr id="0" name=""/>
        <dsp:cNvSpPr/>
      </dsp:nvSpPr>
      <dsp:spPr>
        <a:xfrm rot="2700000">
          <a:off x="489206" y="1023508"/>
          <a:ext cx="2153882" cy="215388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8D2A3-4347-433D-8F39-DBA6B56F6C4E}">
      <dsp:nvSpPr>
        <dsp:cNvPr id="0" name=""/>
        <dsp:cNvSpPr/>
      </dsp:nvSpPr>
      <dsp:spPr>
        <a:xfrm>
          <a:off x="558294" y="1092893"/>
          <a:ext cx="2015705" cy="20154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Prepare Candidate Statements using template.</a:t>
          </a:r>
        </a:p>
      </dsp:txBody>
      <dsp:txXfrm>
        <a:off x="846453" y="1380875"/>
        <a:ext cx="1439388" cy="1439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A7735-EC93-41F5-9502-799B1B0C43E4}">
      <dsp:nvSpPr>
        <dsp:cNvPr id="0" name=""/>
        <dsp:cNvSpPr/>
      </dsp:nvSpPr>
      <dsp:spPr>
        <a:xfrm>
          <a:off x="2923" y="1069944"/>
          <a:ext cx="2850666" cy="1036800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Transparency</a:t>
          </a:r>
        </a:p>
      </dsp:txBody>
      <dsp:txXfrm>
        <a:off x="2923" y="1069944"/>
        <a:ext cx="2850666" cy="1036800"/>
      </dsp:txXfrm>
    </dsp:sp>
    <dsp:sp modelId="{83382887-9AEF-46D0-BE18-D888D9763F53}">
      <dsp:nvSpPr>
        <dsp:cNvPr id="0" name=""/>
        <dsp:cNvSpPr/>
      </dsp:nvSpPr>
      <dsp:spPr>
        <a:xfrm>
          <a:off x="2923" y="2106744"/>
          <a:ext cx="2850666" cy="2241978"/>
        </a:xfrm>
        <a:prstGeom prst="rect">
          <a:avLst/>
        </a:prstGeom>
        <a:noFill/>
        <a:ln w="15875" cap="flat" cmpd="sng" algn="ctr">
          <a:solidFill>
            <a:schemeClr val="tx1">
              <a:lumMod val="95000"/>
              <a:lumOff val="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   </a:t>
          </a:r>
          <a:endParaRPr lang="en-US" sz="22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   Loved the idea of presenting model’s understanding to users !</a:t>
          </a:r>
          <a:endParaRPr lang="en-US" sz="2200" kern="1200" dirty="0"/>
        </a:p>
      </dsp:txBody>
      <dsp:txXfrm>
        <a:off x="2923" y="2106744"/>
        <a:ext cx="2850666" cy="2241978"/>
      </dsp:txXfrm>
    </dsp:sp>
    <dsp:sp modelId="{4D381E61-BBD3-47A3-8A66-A9352000B032}">
      <dsp:nvSpPr>
        <dsp:cNvPr id="0" name=""/>
        <dsp:cNvSpPr/>
      </dsp:nvSpPr>
      <dsp:spPr>
        <a:xfrm>
          <a:off x="3252684" y="1069944"/>
          <a:ext cx="2850666" cy="1036800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Scrutability</a:t>
          </a:r>
        </a:p>
      </dsp:txBody>
      <dsp:txXfrm>
        <a:off x="3252684" y="1069944"/>
        <a:ext cx="2850666" cy="1036800"/>
      </dsp:txXfrm>
    </dsp:sp>
    <dsp:sp modelId="{D3F9BC52-7904-443A-BB52-954BDC44402C}">
      <dsp:nvSpPr>
        <dsp:cNvPr id="0" name=""/>
        <dsp:cNvSpPr/>
      </dsp:nvSpPr>
      <dsp:spPr>
        <a:xfrm>
          <a:off x="3252684" y="2106744"/>
          <a:ext cx="2850666" cy="2241978"/>
        </a:xfrm>
        <a:prstGeom prst="rect">
          <a:avLst/>
        </a:prstGeom>
        <a:noFill/>
        <a:ln w="15875" cap="flat" cmpd="sng" algn="ctr">
          <a:solidFill>
            <a:schemeClr val="tx1">
              <a:lumMod val="95000"/>
              <a:lumOff val="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   Interesting idea. But it’s just another feedback in addition to ratings. Many might just skip the task, just like they skip rating movies :p </a:t>
          </a:r>
        </a:p>
      </dsp:txBody>
      <dsp:txXfrm>
        <a:off x="3252684" y="2106744"/>
        <a:ext cx="2850666" cy="2241978"/>
      </dsp:txXfrm>
    </dsp:sp>
    <dsp:sp modelId="{3EABF365-ACD3-42DF-A444-BA2D8F82C434}">
      <dsp:nvSpPr>
        <dsp:cNvPr id="0" name=""/>
        <dsp:cNvSpPr/>
      </dsp:nvSpPr>
      <dsp:spPr>
        <a:xfrm>
          <a:off x="6502444" y="1069944"/>
          <a:ext cx="2850666" cy="1036800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Performance</a:t>
          </a:r>
        </a:p>
      </dsp:txBody>
      <dsp:txXfrm>
        <a:off x="6502444" y="1069944"/>
        <a:ext cx="2850666" cy="1036800"/>
      </dsp:txXfrm>
    </dsp:sp>
    <dsp:sp modelId="{341ED18D-65A4-4EF6-BFC0-C35A05B4CE5F}">
      <dsp:nvSpPr>
        <dsp:cNvPr id="0" name=""/>
        <dsp:cNvSpPr/>
      </dsp:nvSpPr>
      <dsp:spPr>
        <a:xfrm>
          <a:off x="6502444" y="2106744"/>
          <a:ext cx="2850666" cy="2241978"/>
        </a:xfrm>
        <a:prstGeom prst="rect">
          <a:avLst/>
        </a:prstGeom>
        <a:noFill/>
        <a:ln w="15875" cap="flat" cmpd="sng" algn="ctr">
          <a:solidFill>
            <a:schemeClr val="tx1">
              <a:lumMod val="95000"/>
              <a:lumOff val="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   Performs only comparable to traditional collaborative filtering, but allows user interactions to improve recommendation. Not bad.</a:t>
          </a:r>
        </a:p>
      </dsp:txBody>
      <dsp:txXfrm>
        <a:off x="6502444" y="2106744"/>
        <a:ext cx="2850666" cy="22419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396B6-0426-420F-9ECD-1FF459AA7FF9}">
      <dsp:nvSpPr>
        <dsp:cNvPr id="0" name=""/>
        <dsp:cNvSpPr/>
      </dsp:nvSpPr>
      <dsp:spPr>
        <a:xfrm>
          <a:off x="18312" y="286803"/>
          <a:ext cx="2440291" cy="1220145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Problem: </a:t>
          </a:r>
          <a:r>
            <a:rPr lang="en-US" sz="2100" kern="1200" dirty="0"/>
            <a:t>Users watch movies, but don’t rate them.</a:t>
          </a:r>
        </a:p>
      </dsp:txBody>
      <dsp:txXfrm>
        <a:off x="54049" y="322540"/>
        <a:ext cx="2368817" cy="1148671"/>
      </dsp:txXfrm>
    </dsp:sp>
    <dsp:sp modelId="{2CB4CCAC-5C68-4323-BF63-776A14B67282}">
      <dsp:nvSpPr>
        <dsp:cNvPr id="0" name=""/>
        <dsp:cNvSpPr/>
      </dsp:nvSpPr>
      <dsp:spPr>
        <a:xfrm>
          <a:off x="262341" y="1506949"/>
          <a:ext cx="232291" cy="915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109"/>
              </a:lnTo>
              <a:lnTo>
                <a:pt x="232291" y="91510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58A2E-41C9-4F48-9C2E-6C9BD21BD314}">
      <dsp:nvSpPr>
        <dsp:cNvPr id="0" name=""/>
        <dsp:cNvSpPr/>
      </dsp:nvSpPr>
      <dsp:spPr>
        <a:xfrm>
          <a:off x="494632" y="1811986"/>
          <a:ext cx="2266777" cy="122014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Instead track kind of movies they often watch and come close to finishing it?</a:t>
          </a:r>
        </a:p>
      </dsp:txBody>
      <dsp:txXfrm>
        <a:off x="530369" y="1847723"/>
        <a:ext cx="2195303" cy="1148671"/>
      </dsp:txXfrm>
    </dsp:sp>
    <dsp:sp modelId="{505BCA54-74B3-40A7-BC28-A5FFFD94936C}">
      <dsp:nvSpPr>
        <dsp:cNvPr id="0" name=""/>
        <dsp:cNvSpPr/>
      </dsp:nvSpPr>
      <dsp:spPr>
        <a:xfrm>
          <a:off x="3056939" y="286803"/>
          <a:ext cx="2440291" cy="1220145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Problem: </a:t>
          </a:r>
          <a:r>
            <a:rPr lang="en-US" sz="2100" b="0" kern="1200" dirty="0"/>
            <a:t>Can’t generalize rigorously. Users want variations too</a:t>
          </a:r>
          <a:r>
            <a:rPr lang="en-US" sz="2100" b="1" kern="1200" dirty="0"/>
            <a:t>.</a:t>
          </a:r>
        </a:p>
      </dsp:txBody>
      <dsp:txXfrm>
        <a:off x="3092676" y="322540"/>
        <a:ext cx="2368817" cy="1148671"/>
      </dsp:txXfrm>
    </dsp:sp>
    <dsp:sp modelId="{EB464473-3F85-41EB-A703-F683987A4AA9}">
      <dsp:nvSpPr>
        <dsp:cNvPr id="0" name=""/>
        <dsp:cNvSpPr/>
      </dsp:nvSpPr>
      <dsp:spPr>
        <a:xfrm>
          <a:off x="3300968" y="1506949"/>
          <a:ext cx="244029" cy="915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109"/>
              </a:lnTo>
              <a:lnTo>
                <a:pt x="244029" y="91510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734D8-B193-4BC8-A8B7-6EC693008589}">
      <dsp:nvSpPr>
        <dsp:cNvPr id="0" name=""/>
        <dsp:cNvSpPr/>
      </dsp:nvSpPr>
      <dsp:spPr>
        <a:xfrm>
          <a:off x="3544997" y="1811986"/>
          <a:ext cx="2473264" cy="122014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 occasional shift in movie preferences to formulate better recommendation?</a:t>
          </a:r>
        </a:p>
      </dsp:txBody>
      <dsp:txXfrm>
        <a:off x="3580734" y="1847723"/>
        <a:ext cx="2401790" cy="1148671"/>
      </dsp:txXfrm>
    </dsp:sp>
    <dsp:sp modelId="{F01A64E3-4744-4028-88DF-60F46CE76E32}">
      <dsp:nvSpPr>
        <dsp:cNvPr id="0" name=""/>
        <dsp:cNvSpPr/>
      </dsp:nvSpPr>
      <dsp:spPr>
        <a:xfrm>
          <a:off x="6140276" y="286803"/>
          <a:ext cx="2440291" cy="1220145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Problem: </a:t>
          </a:r>
          <a:r>
            <a:rPr lang="en-US" sz="2100" kern="1200" dirty="0"/>
            <a:t>What if users skip summary scrutinization?</a:t>
          </a:r>
        </a:p>
      </dsp:txBody>
      <dsp:txXfrm>
        <a:off x="6176013" y="322540"/>
        <a:ext cx="2368817" cy="1148671"/>
      </dsp:txXfrm>
    </dsp:sp>
    <dsp:sp modelId="{BCF3A651-1E91-45D6-B345-4446CB8491C0}">
      <dsp:nvSpPr>
        <dsp:cNvPr id="0" name=""/>
        <dsp:cNvSpPr/>
      </dsp:nvSpPr>
      <dsp:spPr>
        <a:xfrm>
          <a:off x="6384305" y="1506949"/>
          <a:ext cx="244029" cy="915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109"/>
              </a:lnTo>
              <a:lnTo>
                <a:pt x="244029" y="91510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84A4A-477F-4D74-842A-B3B13E7CDEF9}">
      <dsp:nvSpPr>
        <dsp:cNvPr id="0" name=""/>
        <dsp:cNvSpPr/>
      </dsp:nvSpPr>
      <dsp:spPr>
        <a:xfrm>
          <a:off x="6628335" y="1811986"/>
          <a:ext cx="1952233" cy="122014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Look for similar users and see how they scrutinized?</a:t>
          </a:r>
        </a:p>
      </dsp:txBody>
      <dsp:txXfrm>
        <a:off x="6664072" y="1847723"/>
        <a:ext cx="1880759" cy="1148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04/21/2020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04/21/2020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l.acm.org/doi/10.1145/3331184.333121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25E8-2891-4684-A552-EFCD872BA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81810"/>
            <a:ext cx="6815669" cy="1677132"/>
          </a:xfrm>
        </p:spPr>
        <p:txBody>
          <a:bodyPr/>
          <a:lstStyle/>
          <a:p>
            <a:r>
              <a:rPr lang="en-US" sz="3200" dirty="0"/>
              <a:t>Transparent, Scrutable and Explainable User Models for Personalized Recommendation (PR)</a:t>
            </a:r>
            <a:br>
              <a:rPr lang="en-US" sz="3200" dirty="0"/>
            </a:br>
            <a:r>
              <a:rPr lang="en-US" sz="1100" dirty="0"/>
              <a:t> </a:t>
            </a:r>
            <a:br>
              <a:rPr lang="en-US" sz="4000" dirty="0"/>
            </a:br>
            <a:r>
              <a:rPr lang="en-US" sz="1800" dirty="0"/>
              <a:t>- Krisztian Balog, Filip Radlinski and Shushan Arakelyan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838C1-4C7A-4E71-9F39-155948670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816623"/>
            <a:ext cx="6815669" cy="13208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Paper Breakdown</a:t>
            </a:r>
          </a:p>
          <a:p>
            <a:r>
              <a:rPr lang="en-US" dirty="0"/>
              <a:t>By Mohinish Chatterjee</a:t>
            </a:r>
          </a:p>
          <a:p>
            <a:r>
              <a:rPr lang="en-US" dirty="0"/>
              <a:t>UIN : 329006958</a:t>
            </a:r>
          </a:p>
        </p:txBody>
      </p:sp>
    </p:spTree>
    <p:extLst>
      <p:ext uri="{BB962C8B-B14F-4D97-AF65-F5344CB8AC3E}">
        <p14:creationId xmlns:p14="http://schemas.microsoft.com/office/powerpoint/2010/main" val="274268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C222-A348-4C08-BA53-2288E85A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Thoughts…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8AF0794-630F-4371-87AA-38814D5459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6310434"/>
              </p:ext>
            </p:extLst>
          </p:nvPr>
        </p:nvGraphicFramePr>
        <p:xfrm>
          <a:off x="1431234" y="1598359"/>
          <a:ext cx="935603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tar: 5 Points 7">
            <a:extLst>
              <a:ext uri="{FF2B5EF4-FFF2-40B4-BE49-F238E27FC236}">
                <a16:creationId xmlns:a16="http://schemas.microsoft.com/office/drawing/2014/main" id="{1CE191FF-74C1-4B0D-A5CC-D7916D4FD401}"/>
              </a:ext>
            </a:extLst>
          </p:cNvPr>
          <p:cNvSpPr/>
          <p:nvPr/>
        </p:nvSpPr>
        <p:spPr>
          <a:xfrm>
            <a:off x="1974573" y="3909388"/>
            <a:ext cx="304800" cy="304800"/>
          </a:xfrm>
          <a:prstGeom prst="star5">
            <a:avLst/>
          </a:prstGeom>
          <a:solidFill>
            <a:srgbClr val="FFCC66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DDBFE14E-5CBB-42CC-966E-32ADD70297DD}"/>
              </a:ext>
            </a:extLst>
          </p:cNvPr>
          <p:cNvSpPr/>
          <p:nvPr/>
        </p:nvSpPr>
        <p:spPr>
          <a:xfrm>
            <a:off x="2339006" y="3916012"/>
            <a:ext cx="304800" cy="304800"/>
          </a:xfrm>
          <a:prstGeom prst="star5">
            <a:avLst/>
          </a:prstGeom>
          <a:solidFill>
            <a:srgbClr val="FFCC66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D6D1F787-5D1F-449D-9228-0BC10E357A5E}"/>
              </a:ext>
            </a:extLst>
          </p:cNvPr>
          <p:cNvSpPr/>
          <p:nvPr/>
        </p:nvSpPr>
        <p:spPr>
          <a:xfrm>
            <a:off x="2703443" y="3909390"/>
            <a:ext cx="304800" cy="304800"/>
          </a:xfrm>
          <a:prstGeom prst="star5">
            <a:avLst/>
          </a:prstGeom>
          <a:solidFill>
            <a:srgbClr val="FFCC66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6104E92D-7EC1-4D61-8D3D-2121DA6CBE43}"/>
              </a:ext>
            </a:extLst>
          </p:cNvPr>
          <p:cNvSpPr/>
          <p:nvPr/>
        </p:nvSpPr>
        <p:spPr>
          <a:xfrm>
            <a:off x="3054627" y="3902764"/>
            <a:ext cx="304800" cy="304800"/>
          </a:xfrm>
          <a:prstGeom prst="star5">
            <a:avLst/>
          </a:prstGeom>
          <a:solidFill>
            <a:srgbClr val="FFCC66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7CDBB30D-E7A3-42C4-B29C-FC24370686FF}"/>
              </a:ext>
            </a:extLst>
          </p:cNvPr>
          <p:cNvSpPr/>
          <p:nvPr/>
        </p:nvSpPr>
        <p:spPr>
          <a:xfrm>
            <a:off x="3419060" y="3909384"/>
            <a:ext cx="304800" cy="304800"/>
          </a:xfrm>
          <a:prstGeom prst="star5">
            <a:avLst/>
          </a:prstGeom>
          <a:solidFill>
            <a:srgbClr val="FFCC66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FC2F8C22-220D-401E-A9F7-FC45B535F497}"/>
              </a:ext>
            </a:extLst>
          </p:cNvPr>
          <p:cNvSpPr/>
          <p:nvPr/>
        </p:nvSpPr>
        <p:spPr>
          <a:xfrm>
            <a:off x="5214728" y="3902764"/>
            <a:ext cx="304800" cy="304800"/>
          </a:xfrm>
          <a:prstGeom prst="star5">
            <a:avLst/>
          </a:prstGeom>
          <a:solidFill>
            <a:srgbClr val="FFCC66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93138646-5C21-4FFD-ABF6-DE85F6659F96}"/>
              </a:ext>
            </a:extLst>
          </p:cNvPr>
          <p:cNvSpPr/>
          <p:nvPr/>
        </p:nvSpPr>
        <p:spPr>
          <a:xfrm>
            <a:off x="5579161" y="3909388"/>
            <a:ext cx="304800" cy="304800"/>
          </a:xfrm>
          <a:prstGeom prst="star5">
            <a:avLst/>
          </a:prstGeom>
          <a:solidFill>
            <a:srgbClr val="FFCC66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FCB4E11-7D68-4CEC-A638-E89800DB4E5D}"/>
              </a:ext>
            </a:extLst>
          </p:cNvPr>
          <p:cNvSpPr/>
          <p:nvPr/>
        </p:nvSpPr>
        <p:spPr>
          <a:xfrm>
            <a:off x="5943598" y="3902766"/>
            <a:ext cx="304800" cy="304800"/>
          </a:xfrm>
          <a:prstGeom prst="star5">
            <a:avLst/>
          </a:prstGeom>
          <a:solidFill>
            <a:srgbClr val="FFCC66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F2AE1D99-BD6A-46EA-AA03-DFB9849FA4AE}"/>
              </a:ext>
            </a:extLst>
          </p:cNvPr>
          <p:cNvSpPr/>
          <p:nvPr/>
        </p:nvSpPr>
        <p:spPr>
          <a:xfrm>
            <a:off x="6294782" y="3909392"/>
            <a:ext cx="304800" cy="304800"/>
          </a:xfrm>
          <a:prstGeom prst="star5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F4D6E5C5-6433-413A-BAC2-7EB293AC66AD}"/>
              </a:ext>
            </a:extLst>
          </p:cNvPr>
          <p:cNvSpPr/>
          <p:nvPr/>
        </p:nvSpPr>
        <p:spPr>
          <a:xfrm>
            <a:off x="6659215" y="3916012"/>
            <a:ext cx="304800" cy="304800"/>
          </a:xfrm>
          <a:prstGeom prst="star5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CEC6B503-E11E-4C99-8BB3-1A95BB1D58EF}"/>
              </a:ext>
            </a:extLst>
          </p:cNvPr>
          <p:cNvSpPr/>
          <p:nvPr/>
        </p:nvSpPr>
        <p:spPr>
          <a:xfrm>
            <a:off x="8454877" y="3909391"/>
            <a:ext cx="304800" cy="304800"/>
          </a:xfrm>
          <a:prstGeom prst="star5">
            <a:avLst/>
          </a:prstGeom>
          <a:solidFill>
            <a:srgbClr val="FFCC66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576CC241-17FB-412D-B7E3-238FB4525E88}"/>
              </a:ext>
            </a:extLst>
          </p:cNvPr>
          <p:cNvSpPr/>
          <p:nvPr/>
        </p:nvSpPr>
        <p:spPr>
          <a:xfrm>
            <a:off x="8819310" y="3902763"/>
            <a:ext cx="304800" cy="304800"/>
          </a:xfrm>
          <a:prstGeom prst="star5">
            <a:avLst/>
          </a:prstGeom>
          <a:solidFill>
            <a:srgbClr val="FFCC66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BBBB1C24-C700-41DC-89B2-6A7950437CB7}"/>
              </a:ext>
            </a:extLst>
          </p:cNvPr>
          <p:cNvSpPr/>
          <p:nvPr/>
        </p:nvSpPr>
        <p:spPr>
          <a:xfrm>
            <a:off x="9183747" y="3909393"/>
            <a:ext cx="304800" cy="304800"/>
          </a:xfrm>
          <a:prstGeom prst="star5">
            <a:avLst/>
          </a:prstGeom>
          <a:solidFill>
            <a:srgbClr val="FFCC66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9F0D4196-2AB5-4462-B370-F6696A1F6EA9}"/>
              </a:ext>
            </a:extLst>
          </p:cNvPr>
          <p:cNvSpPr/>
          <p:nvPr/>
        </p:nvSpPr>
        <p:spPr>
          <a:xfrm>
            <a:off x="9534931" y="3902767"/>
            <a:ext cx="304800" cy="304800"/>
          </a:xfrm>
          <a:prstGeom prst="star5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454ABCAC-C30B-47A6-AB33-DA8F2B058DDC}"/>
              </a:ext>
            </a:extLst>
          </p:cNvPr>
          <p:cNvSpPr/>
          <p:nvPr/>
        </p:nvSpPr>
        <p:spPr>
          <a:xfrm>
            <a:off x="9899364" y="3909387"/>
            <a:ext cx="304800" cy="304800"/>
          </a:xfrm>
          <a:prstGeom prst="star5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1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1225-B9B2-4D2C-B1EF-5D7C1909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Thoughts…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0ABD9-E3FB-4B1C-9FA3-655B797D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Limitations: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2" name="Picture 11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C8585C25-F96D-4ABA-8D95-0494E933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600" y="3013719"/>
            <a:ext cx="2089588" cy="29681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09A38F-A6DD-4552-BB37-A5A94858137C}"/>
              </a:ext>
            </a:extLst>
          </p:cNvPr>
          <p:cNvSpPr txBox="1"/>
          <p:nvPr/>
        </p:nvSpPr>
        <p:spPr>
          <a:xfrm>
            <a:off x="3485324" y="2941986"/>
            <a:ext cx="2716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Kingsman: Tagged as both </a:t>
            </a:r>
            <a:r>
              <a:rPr lang="en-US" b="1" dirty="0"/>
              <a:t>“Action” </a:t>
            </a:r>
            <a:r>
              <a:rPr lang="en-US" dirty="0"/>
              <a:t>and </a:t>
            </a:r>
            <a:r>
              <a:rPr lang="en-US" b="1" dirty="0"/>
              <a:t>“Comedy”</a:t>
            </a:r>
            <a:r>
              <a:rPr lang="en-US" dirty="0"/>
              <a:t>. However, It’s more of an action film than comedy. Authors assumed equal tag weightage.</a:t>
            </a:r>
          </a:p>
          <a:p>
            <a:endParaRPr lang="en-US" dirty="0"/>
          </a:p>
          <a:p>
            <a:r>
              <a:rPr lang="en-US" b="1" dirty="0"/>
              <a:t>Problem: </a:t>
            </a:r>
            <a:r>
              <a:rPr lang="en-US" dirty="0"/>
              <a:t>Tag weighted approach is needed !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3B7D21-D855-482A-AC5C-0917CE2F6AEC}"/>
              </a:ext>
            </a:extLst>
          </p:cNvPr>
          <p:cNvCxnSpPr>
            <a:cxnSpLocks/>
          </p:cNvCxnSpPr>
          <p:nvPr/>
        </p:nvCxnSpPr>
        <p:spPr>
          <a:xfrm>
            <a:off x="6175511" y="2662948"/>
            <a:ext cx="0" cy="3318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stationary, implement, pencil, room&#10;&#10;Description automatically generated">
            <a:extLst>
              <a:ext uri="{FF2B5EF4-FFF2-40B4-BE49-F238E27FC236}">
                <a16:creationId xmlns:a16="http://schemas.microsoft.com/office/drawing/2014/main" id="{37A8D5DD-1C9A-4E86-BFCA-9CEF6E4DF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132" y="2583436"/>
            <a:ext cx="1422698" cy="1644007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D81A1D57-7DF5-4C20-B945-F78327BAC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914" y="4585254"/>
            <a:ext cx="1354147" cy="9462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3CF901-63B4-46C3-8D94-85866F734349}"/>
              </a:ext>
            </a:extLst>
          </p:cNvPr>
          <p:cNvSpPr txBox="1"/>
          <p:nvPr/>
        </p:nvSpPr>
        <p:spPr>
          <a:xfrm>
            <a:off x="6241776" y="4195672"/>
            <a:ext cx="182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(Movie watchers)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E5B32D-16C8-4C5C-A2F4-2CEC9940D77E}"/>
              </a:ext>
            </a:extLst>
          </p:cNvPr>
          <p:cNvSpPr txBox="1"/>
          <p:nvPr/>
        </p:nvSpPr>
        <p:spPr>
          <a:xfrm>
            <a:off x="6374295" y="5479166"/>
            <a:ext cx="182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(Movie raters)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7FC775-BB04-411E-B70C-421C00CBA591}"/>
              </a:ext>
            </a:extLst>
          </p:cNvPr>
          <p:cNvSpPr txBox="1"/>
          <p:nvPr/>
        </p:nvSpPr>
        <p:spPr>
          <a:xfrm>
            <a:off x="8136836" y="2955237"/>
            <a:ext cx="2724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users who rate movies are only a handful.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Problem: </a:t>
            </a:r>
            <a:r>
              <a:rPr lang="en-US" dirty="0"/>
              <a:t>Majority of users, can’t be presented with preference summaries, in absence of their ratings !</a:t>
            </a:r>
          </a:p>
        </p:txBody>
      </p:sp>
    </p:spTree>
    <p:extLst>
      <p:ext uri="{BB962C8B-B14F-4D97-AF65-F5344CB8AC3E}">
        <p14:creationId xmlns:p14="http://schemas.microsoft.com/office/powerpoint/2010/main" val="246177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2F2F-571D-49BB-B978-C0378CFA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Thoughts…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785C-C92D-40AB-806C-A1F73D75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Possible next steps: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92F907-7084-4633-9252-A17A3E9865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340852"/>
              </p:ext>
            </p:extLst>
          </p:nvPr>
        </p:nvGraphicFramePr>
        <p:xfrm>
          <a:off x="1921831" y="2831364"/>
          <a:ext cx="8587143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45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D074-4003-4424-A857-B70E0E4A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756BC-C929-4756-9DCB-8FBDC348C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Check out the paper here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https://dl.acm.org/doi/10.1145/3331184.3331211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	Thanks !</a:t>
            </a:r>
          </a:p>
        </p:txBody>
      </p:sp>
      <p:pic>
        <p:nvPicPr>
          <p:cNvPr id="1026" name="Picture 2" descr="Finger Pointing Down Clipart">
            <a:extLst>
              <a:ext uri="{FF2B5EF4-FFF2-40B4-BE49-F238E27FC236}">
                <a16:creationId xmlns:a16="http://schemas.microsoft.com/office/drawing/2014/main" id="{4AB526E4-6B6E-4F94-8EB4-816D98B8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531" y="2967750"/>
            <a:ext cx="728870" cy="72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20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0AEC-F503-4B65-8F02-B07BE684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15871"/>
            <a:ext cx="9601196" cy="1303867"/>
          </a:xfrm>
        </p:spPr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E4C50-C4F8-42AD-833F-32F4FC2C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743201"/>
            <a:ext cx="9601196" cy="3384459"/>
          </a:xfrm>
        </p:spPr>
        <p:txBody>
          <a:bodyPr/>
          <a:lstStyle/>
          <a:p>
            <a:r>
              <a:rPr lang="en-US" dirty="0"/>
              <a:t>All PR models combine explicit and implicit user feedbacks into complex user models.</a:t>
            </a:r>
          </a:p>
          <a:p>
            <a:r>
              <a:rPr lang="en-US" dirty="0"/>
              <a:t>The problem? Limited scrutability and transparency.</a:t>
            </a:r>
          </a:p>
          <a:p>
            <a:pPr marL="0" indent="0">
              <a:buNone/>
            </a:pPr>
            <a:r>
              <a:rPr lang="en-US" dirty="0"/>
              <a:t>      Example: What if my interests change? How long does the model take to     	learn my new interests? Can models explain my interests?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z="2300" b="1"/>
              <a:t>Bottom-line: Humans preferences are complex and not easy to model.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9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0">
            <a:extLst>
              <a:ext uri="{FF2B5EF4-FFF2-40B4-BE49-F238E27FC236}">
                <a16:creationId xmlns:a16="http://schemas.microsoft.com/office/drawing/2014/main" id="{E0837993-CF68-4B71-B30D-9FF2DBDC6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2">
            <a:extLst>
              <a:ext uri="{FF2B5EF4-FFF2-40B4-BE49-F238E27FC236}">
                <a16:creationId xmlns:a16="http://schemas.microsoft.com/office/drawing/2014/main" id="{5BC1EB0E-C682-4477-94FF-E3696ACD5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FA120B5-D483-4179-B163-E5D72313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9A685BA-AB04-4A20-A6D5-BA403BAA7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2823476-35C9-4E21-A7A8-8EE69CF2E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6AA5951-06F3-4E0D-9B67-2FDEAA46E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D1822D-088D-4BDB-AF7C-64370E37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643" y="1092200"/>
            <a:ext cx="2928751" cy="44988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Motivation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C824-1EEC-4614-87C2-16983999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194" y="1092200"/>
            <a:ext cx="6546426" cy="294885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62626"/>
                </a:solidFill>
              </a:rPr>
              <a:t>What does this paper suggest we do? </a:t>
            </a:r>
          </a:p>
          <a:p>
            <a:pPr marL="0" indent="0">
              <a:buNone/>
            </a:pPr>
            <a:r>
              <a:rPr lang="en-US" dirty="0">
                <a:solidFill>
                  <a:srgbClr val="262626"/>
                </a:solidFill>
              </a:rPr>
              <a:t>	Why not allow users to see what model thinks of 	their interest. Allow them to make minor 	improvements if they like </a:t>
            </a:r>
            <a:r>
              <a:rPr lang="en-US" dirty="0">
                <a:solidFill>
                  <a:srgbClr val="262626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US" dirty="0">
                <a:solidFill>
                  <a:srgbClr val="262626"/>
                </a:solidFill>
                <a:sym typeface="Wingdings" panose="05000000000000000000" pitchFamily="2" charset="2"/>
              </a:rPr>
              <a:t>	</a:t>
            </a:r>
            <a:r>
              <a:rPr lang="en-US" b="1" dirty="0">
                <a:solidFill>
                  <a:srgbClr val="262626"/>
                </a:solidFill>
                <a:sym typeface="Wingdings" panose="05000000000000000000" pitchFamily="2" charset="2"/>
              </a:rPr>
              <a:t>Bottom-line</a:t>
            </a:r>
            <a:r>
              <a:rPr lang="en-US" dirty="0">
                <a:solidFill>
                  <a:srgbClr val="262626"/>
                </a:solidFill>
                <a:sym typeface="Wingdings" panose="05000000000000000000" pitchFamily="2" charset="2"/>
              </a:rPr>
              <a:t>: </a:t>
            </a:r>
            <a:r>
              <a:rPr lang="en-US" b="1" dirty="0">
                <a:solidFill>
                  <a:srgbClr val="262626"/>
                </a:solidFill>
                <a:sym typeface="Wingdings" panose="05000000000000000000" pitchFamily="2" charset="2"/>
              </a:rPr>
              <a:t>Learn user interests, but let 	them cross-check!</a:t>
            </a:r>
          </a:p>
          <a:p>
            <a:pPr marL="0" indent="0">
              <a:buNone/>
            </a:pPr>
            <a:r>
              <a:rPr lang="en-US" dirty="0">
                <a:solidFill>
                  <a:srgbClr val="262626"/>
                </a:solidFill>
                <a:sym typeface="Wingdings" panose="05000000000000000000" pitchFamily="2" charset="2"/>
              </a:rPr>
              <a:t>	Something like…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FAE514-AC36-40F6-B3E2-C3B2017CB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406" y="4110360"/>
            <a:ext cx="6807580" cy="188910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07498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5434-7DDA-43CE-8D9A-F9F31E64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F82E8-D73C-43DE-97A6-A9534356E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past, some PR models have tried explaining users why a certain item was recommended.</a:t>
            </a:r>
          </a:p>
          <a:p>
            <a:r>
              <a:rPr lang="en-US" dirty="0"/>
              <a:t>What’s new then? </a:t>
            </a:r>
          </a:p>
          <a:p>
            <a:pPr marL="0" indent="0">
              <a:buNone/>
            </a:pPr>
            <a:r>
              <a:rPr lang="en-US" dirty="0"/>
              <a:t>	Authors suggest instead provide a textual description that summarizes the 	system’s understanding of the user’s preferences.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9ECC66-D5CE-43A5-BAC7-4BC1AAC80CF7}"/>
              </a:ext>
            </a:extLst>
          </p:cNvPr>
          <p:cNvSpPr/>
          <p:nvPr/>
        </p:nvSpPr>
        <p:spPr>
          <a:xfrm>
            <a:off x="1908311" y="4810539"/>
            <a:ext cx="3392555" cy="1336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liked </a:t>
            </a:r>
            <a:r>
              <a:rPr lang="en-US" b="1" dirty="0">
                <a:solidFill>
                  <a:schemeClr val="tx1"/>
                </a:solidFill>
              </a:rPr>
              <a:t>“Alien Vs Predator”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We think,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 might also like </a:t>
            </a:r>
            <a:r>
              <a:rPr lang="en-US" b="1" dirty="0">
                <a:solidFill>
                  <a:schemeClr val="tx1"/>
                </a:solidFill>
              </a:rPr>
              <a:t>“Prometheus”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CFAE3-DDDF-48DA-AC7A-EEAAFE32ED9F}"/>
              </a:ext>
            </a:extLst>
          </p:cNvPr>
          <p:cNvSpPr/>
          <p:nvPr/>
        </p:nvSpPr>
        <p:spPr>
          <a:xfrm>
            <a:off x="8083829" y="4797287"/>
            <a:ext cx="3154016" cy="1336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like movies that are tagged as </a:t>
            </a:r>
            <a:r>
              <a:rPr lang="en-US" b="1" dirty="0">
                <a:solidFill>
                  <a:schemeClr val="tx1"/>
                </a:solidFill>
              </a:rPr>
              <a:t>“Extraterrestrial” </a:t>
            </a:r>
            <a:r>
              <a:rPr lang="en-US" dirty="0">
                <a:solidFill>
                  <a:schemeClr val="tx1"/>
                </a:solidFill>
              </a:rPr>
              <a:t>especially those tagged as </a:t>
            </a:r>
            <a:r>
              <a:rPr lang="en-US" b="1" dirty="0">
                <a:solidFill>
                  <a:schemeClr val="tx1"/>
                </a:solidFill>
              </a:rPr>
              <a:t>“violent”</a:t>
            </a:r>
            <a:r>
              <a:rPr lang="en-US" dirty="0">
                <a:solidFill>
                  <a:schemeClr val="tx1"/>
                </a:solidFill>
              </a:rPr>
              <a:t>, such as </a:t>
            </a:r>
            <a:r>
              <a:rPr lang="en-US" b="1" dirty="0">
                <a:solidFill>
                  <a:schemeClr val="tx1"/>
                </a:solidFill>
              </a:rPr>
              <a:t>“Aliens”.</a:t>
            </a:r>
          </a:p>
        </p:txBody>
      </p:sp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B0405BF9-B9F8-42CF-A60D-F967228A9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225" y="5085523"/>
            <a:ext cx="914400" cy="914400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E566D703-F9A9-41D3-9250-B696F68A1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9976" y="50836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8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FBA5-B38E-40B0-8ACD-0D68AEA7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Contribution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E24B-4C5E-445D-AA2D-B146566D7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4556758" cy="331893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62626"/>
                </a:solidFill>
              </a:rPr>
              <a:t>Set-based Model: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62626"/>
                </a:solidFill>
              </a:rPr>
              <a:t>	Idea: </a:t>
            </a:r>
            <a:r>
              <a:rPr lang="en-US" dirty="0">
                <a:solidFill>
                  <a:srgbClr val="262626"/>
                </a:solidFill>
              </a:rPr>
              <a:t>Score items by matching 	the item tags against the tag 	preferences of the user.</a:t>
            </a:r>
            <a:endParaRPr lang="en-US" b="1" dirty="0">
              <a:solidFill>
                <a:srgbClr val="262626"/>
              </a:solidFill>
            </a:endParaRP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F6F3AA4-D00B-40FE-9BDD-F5E5EB39F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068" y="2827607"/>
            <a:ext cx="5054409" cy="2855741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3C92CD-3D3F-43D5-995A-72FF53F8B53C}"/>
              </a:ext>
            </a:extLst>
          </p:cNvPr>
          <p:cNvSpPr txBox="1"/>
          <p:nvPr/>
        </p:nvSpPr>
        <p:spPr>
          <a:xfrm>
            <a:off x="1539242" y="4587311"/>
            <a:ext cx="4556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Ex: </a:t>
            </a:r>
            <a:r>
              <a:rPr lang="en-US" sz="2400" dirty="0"/>
              <a:t>Each movie can have multiple associated tags. And each user can</a:t>
            </a:r>
          </a:p>
          <a:p>
            <a:r>
              <a:rPr lang="en-US" sz="2400" dirty="0"/>
              <a:t>prefer a number of tagged movies.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C6771-BB1D-49FF-933A-427954DB5E3C}"/>
              </a:ext>
            </a:extLst>
          </p:cNvPr>
          <p:cNvSpPr txBox="1"/>
          <p:nvPr/>
        </p:nvSpPr>
        <p:spPr>
          <a:xfrm>
            <a:off x="7512148" y="5855624"/>
            <a:ext cx="244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Movie Lens Dataset.</a:t>
            </a:r>
          </a:p>
        </p:txBody>
      </p:sp>
    </p:spTree>
    <p:extLst>
      <p:ext uri="{BB962C8B-B14F-4D97-AF65-F5344CB8AC3E}">
        <p14:creationId xmlns:p14="http://schemas.microsoft.com/office/powerpoint/2010/main" val="38384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45A0-17B8-4B8C-A3D8-006D4851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Contribution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56AB-C070-4DD0-9313-CE357A05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149" y="2621389"/>
            <a:ext cx="6256866" cy="331893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00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262626"/>
                </a:solidFill>
              </a:rPr>
              <a:t>Modelling pair-wise Interaction: </a:t>
            </a:r>
            <a:r>
              <a:rPr lang="en-US" dirty="0">
                <a:solidFill>
                  <a:srgbClr val="262626"/>
                </a:solidFill>
              </a:rPr>
              <a:t>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262626"/>
                </a:solidFill>
              </a:rPr>
              <a:t>Idea: </a:t>
            </a:r>
            <a:r>
              <a:rPr lang="en-US" sz="2400" dirty="0">
                <a:solidFill>
                  <a:srgbClr val="262626"/>
                </a:solidFill>
              </a:rPr>
              <a:t>Represent user preferences by interaction between pair of tags.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262626"/>
                </a:solidFill>
              </a:rPr>
              <a:t>	</a:t>
            </a:r>
            <a:r>
              <a:rPr lang="en-US" b="1" dirty="0">
                <a:solidFill>
                  <a:srgbClr val="262626"/>
                </a:solidFill>
              </a:rPr>
              <a:t>Ex:- </a:t>
            </a:r>
            <a:r>
              <a:rPr lang="en-US" dirty="0">
                <a:solidFill>
                  <a:srgbClr val="262626"/>
                </a:solidFill>
              </a:rPr>
              <a:t>The user does not like science fiction 	movies, but does like them if they are about 	space exploration.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C76506A-0B2C-4054-9CD5-8B9EB265A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18" y="2589730"/>
            <a:ext cx="3869634" cy="354838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52336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59A7-1510-44FF-9DF6-06652497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39AE3-0598-40C2-936E-868760FD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64168"/>
            <a:ext cx="9601196" cy="3318936"/>
          </a:xfrm>
        </p:spPr>
        <p:txBody>
          <a:bodyPr>
            <a:normAutofit/>
          </a:bodyPr>
          <a:lstStyle/>
          <a:p>
            <a:r>
              <a:rPr lang="en-US" b="1" dirty="0"/>
              <a:t>Presenting/Generating Textual Representations </a:t>
            </a:r>
            <a:r>
              <a:rPr lang="en-US" dirty="0"/>
              <a:t>(Most noteworthy part of the paper)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b="1" dirty="0"/>
              <a:t>Idea: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480A377-9BBB-4CB9-BB44-FE99C99565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924285"/>
              </p:ext>
            </p:extLst>
          </p:nvPr>
        </p:nvGraphicFramePr>
        <p:xfrm>
          <a:off x="2575333" y="2067340"/>
          <a:ext cx="7151759" cy="420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A2B1AD-2C4E-43E7-AE36-A9B06BF2EB2A}"/>
              </a:ext>
            </a:extLst>
          </p:cNvPr>
          <p:cNvSpPr txBox="1"/>
          <p:nvPr/>
        </p:nvSpPr>
        <p:spPr>
          <a:xfrm>
            <a:off x="1776118" y="5341101"/>
            <a:ext cx="8639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Authors show some interesting mathematical modelling to capture coverage and significance of statements ! (</a:t>
            </a:r>
            <a:r>
              <a:rPr lang="en-US" sz="1400" dirty="0"/>
              <a:t>P.S.: Complex equations alert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715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837993-CF68-4B71-B30D-9FF2DBDC6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C1EB0E-C682-4477-94FF-E3696ACD5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FA120B5-D483-4179-B163-E5D72313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A685BA-AB04-4A20-A6D5-BA403BAA7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2823476-35C9-4E21-A7A8-8EE69CF2E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AA5951-06F3-4E0D-9B67-2FDEAA46E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BDACAE-7FA3-4DDE-8968-CC1C1F9B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643" y="1092200"/>
            <a:ext cx="2928751" cy="4498860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262626"/>
                </a:solidFill>
              </a:rPr>
              <a:t>Experimental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0A30-EDDB-46BC-BEE9-BDB004DDB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095" y="1092200"/>
            <a:ext cx="6777525" cy="2948858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262626"/>
                </a:solidFill>
              </a:rPr>
              <a:t>Effect of Transparency</a:t>
            </a:r>
            <a:r>
              <a:rPr lang="en-US" sz="2200" dirty="0">
                <a:solidFill>
                  <a:srgbClr val="262626"/>
                </a:solidFill>
              </a:rPr>
              <a:t>: Authors study the effect of transparency by varying the length of user summary.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262626"/>
                </a:solidFill>
              </a:rPr>
              <a:t>      Verdict: </a:t>
            </a:r>
            <a:r>
              <a:rPr lang="en-US" sz="2200" dirty="0">
                <a:solidFill>
                  <a:srgbClr val="262626"/>
                </a:solidFill>
              </a:rPr>
              <a:t>As more statements are presented to users,     	recommendation quality improves. Notice Set-based 	approach below.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F3BBB-9453-4A96-8625-F0154858B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585" y="3209519"/>
            <a:ext cx="6721638" cy="262143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56581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837993-CF68-4B71-B30D-9FF2DBDC6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C1EB0E-C682-4477-94FF-E3696ACD5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FA120B5-D483-4179-B163-E5D72313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A685BA-AB04-4A20-A6D5-BA403BAA7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2823476-35C9-4E21-A7A8-8EE69CF2E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AA5951-06F3-4E0D-9B67-2FDEAA46E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DDEE0E-F4FE-4BB7-90F0-FABBBB98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643" y="1092200"/>
            <a:ext cx="2928751" cy="4498860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262626"/>
                </a:solidFill>
              </a:rPr>
              <a:t>Experimental Findings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22656-18D9-4701-A1EA-A4EB1B5D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533" y="1237972"/>
            <a:ext cx="6748087" cy="29488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262626"/>
                </a:solidFill>
              </a:rPr>
              <a:t>Effect of Scrutability: </a:t>
            </a:r>
            <a:r>
              <a:rPr lang="en-US" sz="2000" dirty="0">
                <a:solidFill>
                  <a:srgbClr val="262626"/>
                </a:solidFill>
              </a:rPr>
              <a:t>Given, user feedback on generated summary, authors study the impact on recommendations.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262626"/>
                </a:solidFill>
              </a:rPr>
              <a:t>	Verdict: </a:t>
            </a:r>
            <a:r>
              <a:rPr lang="en-US" sz="2000" dirty="0">
                <a:solidFill>
                  <a:srgbClr val="262626"/>
                </a:solidFill>
              </a:rPr>
              <a:t>Only about 34% (with multiple tag statements) 	and 	57%(with single stag statements) of users agree with 	entire statements.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262626"/>
                </a:solidFill>
              </a:rPr>
              <a:t>	Bottom-line: </a:t>
            </a:r>
            <a:r>
              <a:rPr lang="en-US" sz="2000" dirty="0">
                <a:solidFill>
                  <a:srgbClr val="262626"/>
                </a:solidFill>
              </a:rPr>
              <a:t>Lot of potential for users to improve their 	inferred user model in tag-based approaches.</a:t>
            </a:r>
            <a:r>
              <a:rPr lang="en-US" sz="2000" b="1" dirty="0">
                <a:solidFill>
                  <a:srgbClr val="262626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BF8C1-328D-4815-ACC9-2E7FD38FF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334" y="4041057"/>
            <a:ext cx="6683022" cy="200490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8C5B1-B1D9-4E25-920E-386CE2EFF947}"/>
              </a:ext>
            </a:extLst>
          </p:cNvPr>
          <p:cNvSpPr txBox="1"/>
          <p:nvPr/>
        </p:nvSpPr>
        <p:spPr>
          <a:xfrm>
            <a:off x="5655323" y="3567896"/>
            <a:ext cx="429155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(Notice improvement after user scrutiny…)</a:t>
            </a:r>
          </a:p>
        </p:txBody>
      </p:sp>
    </p:spTree>
    <p:extLst>
      <p:ext uri="{BB962C8B-B14F-4D97-AF65-F5344CB8AC3E}">
        <p14:creationId xmlns:p14="http://schemas.microsoft.com/office/powerpoint/2010/main" val="2471240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547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Transparent, Scrutable and Explainable User Models for Personalized Recommendation (PR)   - Krisztian Balog, Filip Radlinski and Shushan Arakelyan </vt:lpstr>
      <vt:lpstr>Motivation</vt:lpstr>
      <vt:lpstr>Motivation (Contd.)</vt:lpstr>
      <vt:lpstr>Contribution</vt:lpstr>
      <vt:lpstr>Contribution (Contd.)</vt:lpstr>
      <vt:lpstr>Contribution (Contd.)</vt:lpstr>
      <vt:lpstr>Contribution (Contd.)</vt:lpstr>
      <vt:lpstr>Experimental Findings</vt:lpstr>
      <vt:lpstr>Experimental Findings (Contd.)</vt:lpstr>
      <vt:lpstr>My Thoughts…</vt:lpstr>
      <vt:lpstr>Thoughts… (Contd.)</vt:lpstr>
      <vt:lpstr>Thoughts… (Contd.)</vt:lpstr>
      <vt:lpstr>That’s all folks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Transparent, Scrutable and Explainable User Models for Personalized Recommendation (PR)   - Krisztian Balog, Filip Radlinski and Shushan Arakelyan </dc:title>
  <dc:creator>Mohinish</dc:creator>
  <cp:lastModifiedBy>Mohinish</cp:lastModifiedBy>
  <cp:revision>58</cp:revision>
  <dcterms:created xsi:type="dcterms:W3CDTF">2020-04-24T03:27:17Z</dcterms:created>
  <dcterms:modified xsi:type="dcterms:W3CDTF">2020-04-25T01:44:58Z</dcterms:modified>
</cp:coreProperties>
</file>