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embeddedFontLst>
    <p:embeddedFont>
      <p:font typeface="Century Gothic" panose="020B0502020202020204" pitchFamily="34" charset="0"/>
      <p:regular r:id="rId14"/>
      <p:bold r:id="rId15"/>
      <p:italic r:id="rId16"/>
      <p:boldItalic r:id="rId17"/>
    </p:embeddedFont>
    <p:embeddedFont>
      <p:font typeface="Wingdings 3" panose="05040102010807070707" pitchFamily="18" charset="2"/>
      <p:regular r:id="rId1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napToObjects="1">
      <p:cViewPr varScale="1">
        <p:scale>
          <a:sx n="71" d="100"/>
          <a:sy n="71" d="100"/>
        </p:scale>
        <p:origin x="1380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98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288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8004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6840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8147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5993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1559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4756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808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414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0764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193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239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33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78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947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259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48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durank.org/uni/mawlana-bhashani-science-and-technology-university/rankings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durank.org/uni/mawlana-bhashani-science-and-technology-university/rankings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durank.org/uni/mawlana-bhashani-science-and-technology-university/rankings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durank.org/uni/mawlana-bhashani-science-and-technology-university/rankings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durank.org/uni/mawlana-bhashani-science-and-technology-university/rankings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durank.org/uni/mawlana-bhashani-science-and-technology-university/rankings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durank.org/uni/mawlana-bhashani-science-and-technology-university/rankings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durank.org/uni/mawlana-bhashani-science-and-technology-university/rankings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durank.org/uni/mawlana-bhashani-science-and-technology-university/rankings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durank.org/uni/mawlana-bhashani-science-and-technology-university/rankings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durank.org/uni/mawlana-bhashani-science-and-technology-university/rankings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durank.org/uni/mawlana-bhashani-science-and-technology-university/rankings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942976"/>
            <a:ext cx="5917679" cy="2628900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dirty="0"/>
              <a:t> Inventory Management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3857625"/>
            <a:ext cx="7748922" cy="1928813"/>
          </a:xfrm>
        </p:spPr>
        <p:txBody>
          <a:bodyPr>
            <a:normAutofit fontScale="25000" lnSpcReduction="20000"/>
          </a:bodyPr>
          <a:lstStyle/>
          <a:p>
            <a:r>
              <a:rPr sz="8000" dirty="0"/>
              <a:t>Submitted By: MD. MOHIB HASAN</a:t>
            </a:r>
          </a:p>
          <a:p>
            <a:r>
              <a:rPr lang="en-US" sz="8000" dirty="0"/>
              <a:t> Department Of Information </a:t>
            </a:r>
            <a:r>
              <a:rPr lang="en-US" sz="8000" dirty="0" err="1"/>
              <a:t>andCommunication</a:t>
            </a:r>
            <a:r>
              <a:rPr lang="en-US" sz="8000" dirty="0"/>
              <a:t> Technology</a:t>
            </a:r>
          </a:p>
          <a:p>
            <a:r>
              <a:rPr lang="en-US" sz="8000" dirty="0"/>
              <a:t>1st Year 2nd Semester</a:t>
            </a:r>
          </a:p>
          <a:p>
            <a:r>
              <a:rPr lang="en-US" sz="8000" dirty="0"/>
              <a:t>IT24058</a:t>
            </a:r>
          </a:p>
          <a:p>
            <a:r>
              <a:rPr lang="en-US" sz="8000" dirty="0" err="1"/>
              <a:t>Mawlana</a:t>
            </a:r>
            <a:r>
              <a:rPr lang="en-US" sz="8000" dirty="0"/>
              <a:t> </a:t>
            </a:r>
            <a:r>
              <a:rPr lang="en-US" sz="8000" dirty="0" err="1"/>
              <a:t>Bhashani</a:t>
            </a:r>
            <a:r>
              <a:rPr lang="en-US" sz="8000" dirty="0"/>
              <a:t> Science &amp; Technology University</a:t>
            </a:r>
          </a:p>
          <a:p>
            <a:endParaRPr lang="en-US" dirty="0"/>
          </a:p>
          <a:p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2A5758-9D59-4A41-909B-8140BF2AFD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315199" y="471488"/>
            <a:ext cx="1300163" cy="10858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468437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Conclusion and Future Scope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Inventory Management System successfully demonstrates the application of fundamental C programming concepts, including </a:t>
            </a:r>
            <a:r>
              <a:rPr lang="en-US" sz="2000" b="1" dirty="0"/>
              <a:t>structs</a:t>
            </a:r>
            <a:r>
              <a:rPr lang="en-US" sz="2000" dirty="0"/>
              <a:t>, </a:t>
            </a:r>
            <a:r>
              <a:rPr lang="en-US" sz="2000" b="1" dirty="0"/>
              <a:t>arrays of structs</a:t>
            </a:r>
            <a:r>
              <a:rPr lang="en-US" sz="2000" dirty="0"/>
              <a:t>, </a:t>
            </a:r>
            <a:r>
              <a:rPr lang="en-US" sz="2000" b="1" dirty="0"/>
              <a:t>pointers</a:t>
            </a:r>
            <a:r>
              <a:rPr lang="en-US" sz="2000" dirty="0"/>
              <a:t>, and </a:t>
            </a:r>
            <a:r>
              <a:rPr lang="en-US" sz="2000" b="1" dirty="0"/>
              <a:t>file I/O</a:t>
            </a:r>
            <a:r>
              <a:rPr lang="en-US" sz="2000" dirty="0"/>
              <a:t>, to solve a real-world business problem. It is a stable foundation for inventory tracking.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5137AC-3886-4611-BADE-34E0DF9221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082130" y="-34131"/>
            <a:ext cx="1061870" cy="9715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Future Enhancements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82E2B9C-EFDA-491E-8BA3-A7B51D0A216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71464" y="2645883"/>
            <a:ext cx="8529636" cy="3077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Automatic Stock Update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Implement logic to automatically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increment/decrement the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Product.quantity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in the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products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array when a new sale or purchase is recorded.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Reporting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Add functions to calculate total revenue, display low-stock alerts, and generate sales reports within a specific date range.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Input Validation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Enhance error checking (e.g., ensuring product codes are unique, preventing negative quantities).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D07862-4E80-48DF-BAF2-CCA1D2E46D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739230" y="57150"/>
            <a:ext cx="1061870" cy="9715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A565F-DB47-4F40-90E8-82084E83D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897062"/>
          </a:xfrm>
        </p:spPr>
        <p:txBody>
          <a:bodyPr>
            <a:normAutofit/>
          </a:bodyPr>
          <a:lstStyle/>
          <a:p>
            <a:r>
              <a:rPr lang="en-US" dirty="0"/>
              <a:t>Detailed and Contextual (Best for the final slide)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41FD7-F71B-4E8C-94ED-BF267313E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843213"/>
            <a:ext cx="8229600" cy="3282950"/>
          </a:xfrm>
        </p:spPr>
        <p:txBody>
          <a:bodyPr/>
          <a:lstStyle/>
          <a:p>
            <a:r>
              <a:rPr lang="en-US" dirty="0"/>
              <a:t>https://github.com/mohib42/mohib-inventory-system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4F7D3A2-58CD-403A-88BF-F53E9B5798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982117" y="0"/>
            <a:ext cx="106187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643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8229600" cy="1143000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Introduction        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 Inventory Management System (IMS) is a console-based application developed in the C programming language. Its primary function is to </a:t>
            </a:r>
            <a:r>
              <a:rPr lang="en-US" sz="2000" b="1" dirty="0"/>
              <a:t>digitally manage and track</a:t>
            </a:r>
            <a:r>
              <a:rPr lang="en-US" sz="2000" dirty="0"/>
              <a:t> product stock levels, supplier information, and transaction history (sales and purchases) for a small to medium-sized business. This system utilizes C's </a:t>
            </a:r>
            <a:r>
              <a:rPr lang="en-US" sz="2000" b="1" dirty="0"/>
              <a:t>structs</a:t>
            </a:r>
            <a:r>
              <a:rPr lang="en-US" sz="2000" dirty="0"/>
              <a:t> for data representation and </a:t>
            </a:r>
            <a:r>
              <a:rPr lang="en-US" sz="2000" b="1" dirty="0"/>
              <a:t>file handling</a:t>
            </a:r>
            <a:r>
              <a:rPr lang="en-US" sz="2000" dirty="0"/>
              <a:t> for persistent data storage.</a:t>
            </a:r>
            <a:endParaRPr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76058E-5F4B-4D0F-992D-FC48B549A2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739230" y="71438"/>
            <a:ext cx="1061870" cy="9715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Objectives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4E4B029-E3EB-465E-957C-239CEB60E0D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42938" y="2266722"/>
            <a:ext cx="8363462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provide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menu-driven, user-friendly interface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inventory operations.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perform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CRUD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(Create, Read, Update, Delete) operations on product records.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record and manage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supplier details, sales, and purchase transactions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ensure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persistence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by loading records at startup and saving all changes upon exit using text files.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F226E5-04BE-4F5B-8351-3EE111B800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739230" y="57150"/>
            <a:ext cx="1061870" cy="9715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711325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System Architecture and Design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800" dirty="0"/>
              <a:t>The system is built upon structured arrays and modular programming, where each main function addresses a specific business requirement</a:t>
            </a:r>
            <a:r>
              <a:rPr lang="en-US" dirty="0"/>
              <a:t>.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922B78-366E-4400-91FA-D8D9D8639B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739230" y="57150"/>
            <a:ext cx="1061870" cy="9715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922" y="160337"/>
            <a:ext cx="8229600" cy="1143000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Data Structures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/>
              <a:t>The following custom data types (structs) are used to organize the information.</a:t>
            </a:r>
          </a:p>
          <a:p>
            <a:pPr marL="0" indent="0">
              <a:buNone/>
            </a:pPr>
            <a:r>
              <a:rPr lang="en-US" sz="2000" b="1" dirty="0"/>
              <a:t>1.struct Date: Stores day, month, and year for transaction and manufacturing dates.</a:t>
            </a:r>
          </a:p>
          <a:p>
            <a:pPr marL="0" indent="0">
              <a:buNone/>
            </a:pPr>
            <a:r>
              <a:rPr lang="en-US" sz="2000" b="1" dirty="0"/>
              <a:t>2.struct Product: Holds primary inventory data: code, name, price, quantity, and </a:t>
            </a:r>
            <a:r>
              <a:rPr lang="en-US" sz="2000" b="1" dirty="0" err="1"/>
              <a:t>mfg</a:t>
            </a:r>
            <a:r>
              <a:rPr lang="en-US" sz="2000" b="1" dirty="0"/>
              <a:t> (manufacturing date).</a:t>
            </a:r>
          </a:p>
          <a:p>
            <a:pPr marL="0" indent="0">
              <a:buNone/>
            </a:pPr>
            <a:r>
              <a:rPr lang="en-US" sz="2000" b="1" dirty="0"/>
              <a:t>3.struct Supplier: Holds vendor data: id, name, company, and phone.</a:t>
            </a:r>
          </a:p>
          <a:p>
            <a:pPr marL="0" indent="0">
              <a:buNone/>
            </a:pPr>
            <a:r>
              <a:rPr lang="en-US" sz="2000" b="1" dirty="0"/>
              <a:t>4.struct Sale / struct Purchase: Transaction records containing </a:t>
            </a:r>
            <a:r>
              <a:rPr lang="en-US" sz="2000" b="1" dirty="0" err="1"/>
              <a:t>productCode</a:t>
            </a:r>
            <a:r>
              <a:rPr lang="en-US" sz="2000" b="1" dirty="0"/>
              <a:t>, </a:t>
            </a:r>
            <a:r>
              <a:rPr lang="en-US" sz="2000" b="1" dirty="0" err="1"/>
              <a:t>quantitySold</a:t>
            </a:r>
            <a:r>
              <a:rPr lang="en-US" sz="2000" b="1" dirty="0"/>
              <a:t>/Bought, and date.</a:t>
            </a:r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7A0D1188-9903-4CF7-90BF-4F9A71E452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23111"/>
            <a:ext cx="32092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9CF2EF6A-9BFD-45DF-835B-ACF10E18E7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489"/>
            <a:ext cx="21993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31C598-105B-4A33-B51E-728075D240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739230" y="57150"/>
            <a:ext cx="1061870" cy="9715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Functional Modules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9552A3C-929D-4AD0-8F14-600317F4FBC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54798" y="2354904"/>
            <a:ext cx="9232140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program operates via a main menu, providing access to four key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modules: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Product Management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Functions for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addProduct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displayProducts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searchProduct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and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deleteProduct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Supplier Management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Functions for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addSupplier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displaySuppliers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Sales Management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Functions for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addSale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displaySales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Purchase Management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Functions for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addPurchase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display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Purchases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EDB2B2-65DB-4B1A-B476-2559A96B77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739230" y="57150"/>
            <a:ext cx="1061870" cy="9715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882775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Data Persistence (File Handling)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6400" b="1" dirty="0"/>
              <a:t>To ensure data is not lost when the program closes, the system implements file input/output (I/O) using text files in a Comma-Separated Values (CSV) format.</a:t>
            </a:r>
          </a:p>
          <a:p>
            <a:pPr marL="0" indent="0">
              <a:buNone/>
            </a:pPr>
            <a:endParaRPr lang="en-US" sz="6400" b="1" dirty="0"/>
          </a:p>
          <a:p>
            <a:pPr marL="0" indent="0">
              <a:buNone/>
            </a:pPr>
            <a:r>
              <a:rPr lang="en-US" sz="6400" b="1" dirty="0"/>
              <a:t>1 File Name	Data Stored	Functions Used																							</a:t>
            </a:r>
          </a:p>
          <a:p>
            <a:pPr marL="0" indent="0">
              <a:buNone/>
            </a:pPr>
            <a:endParaRPr lang="en-US" sz="6400" b="1" dirty="0"/>
          </a:p>
          <a:p>
            <a:pPr marL="0" indent="0">
              <a:buNone/>
            </a:pPr>
            <a:r>
              <a:rPr lang="en-US" sz="6400" b="1" dirty="0"/>
              <a:t>2 products.txt	Inventory items	</a:t>
            </a:r>
            <a:r>
              <a:rPr lang="en-US" sz="6400" b="1" dirty="0" err="1"/>
              <a:t>saveProducts</a:t>
            </a:r>
            <a:r>
              <a:rPr lang="en-US" sz="6400" b="1" dirty="0"/>
              <a:t>, </a:t>
            </a:r>
            <a:r>
              <a:rPr lang="en-US" sz="6400" b="1" dirty="0" err="1"/>
              <a:t>loadProducts</a:t>
            </a:r>
            <a:endParaRPr lang="en-US" sz="6400" b="1" dirty="0"/>
          </a:p>
          <a:p>
            <a:pPr marL="0" indent="0">
              <a:buNone/>
            </a:pPr>
            <a:endParaRPr lang="en-US" sz="6400" b="1" dirty="0"/>
          </a:p>
          <a:p>
            <a:pPr marL="0" indent="0">
              <a:buNone/>
            </a:pPr>
            <a:r>
              <a:rPr lang="en-US" sz="6400" b="1" dirty="0"/>
              <a:t>3 suppliers.txt	Vendor details	</a:t>
            </a:r>
            <a:r>
              <a:rPr lang="en-US" sz="6400" b="1" dirty="0" err="1"/>
              <a:t>saveSuppliers</a:t>
            </a:r>
            <a:r>
              <a:rPr lang="en-US" sz="6400" b="1" dirty="0"/>
              <a:t>, </a:t>
            </a:r>
            <a:r>
              <a:rPr lang="en-US" sz="6400" b="1" dirty="0" err="1"/>
              <a:t>loadSuppliers</a:t>
            </a:r>
            <a:endParaRPr lang="en-US" sz="6400" b="1" dirty="0"/>
          </a:p>
          <a:p>
            <a:pPr marL="0" indent="0">
              <a:buNone/>
            </a:pPr>
            <a:endParaRPr lang="en-US" sz="4300" b="1" dirty="0"/>
          </a:p>
          <a:p>
            <a:pPr marL="0" indent="0">
              <a:buNone/>
            </a:pPr>
            <a:endParaRPr lang="en-US" sz="4300" b="1" dirty="0"/>
          </a:p>
          <a:p>
            <a:pPr marL="0" indent="0">
              <a:buNone/>
            </a:pPr>
            <a:endParaRPr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05BFE2-B066-44A7-B8F6-C9D86B4CD8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739230" y="57150"/>
            <a:ext cx="1061870" cy="9715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dirty="0"/>
              <a:t>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8B256E9-58C0-4FFD-97CB-EAC35D48454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64382" y="625308"/>
            <a:ext cx="7808548" cy="7258397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sz="1800" b="1" dirty="0"/>
              <a:t>4 sales.txt	Sales history	</a:t>
            </a:r>
            <a:r>
              <a:rPr lang="en-US" sz="1800" b="1" dirty="0" err="1"/>
              <a:t>saveSales</a:t>
            </a:r>
            <a:r>
              <a:rPr lang="en-US" sz="1800" b="1" dirty="0"/>
              <a:t>, </a:t>
            </a:r>
            <a:r>
              <a:rPr lang="en-US" sz="1800" b="1" dirty="0" err="1"/>
              <a:t>loadSales</a:t>
            </a: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b="1" dirty="0"/>
              <a:t>5 purchases.txt	Purchase history	</a:t>
            </a:r>
            <a:r>
              <a:rPr lang="en-US" sz="1800" b="1" dirty="0" err="1"/>
              <a:t>savePurchases</a:t>
            </a:r>
            <a:r>
              <a:rPr lang="en-US" sz="1800" b="1" dirty="0"/>
              <a:t>, </a:t>
            </a:r>
            <a:r>
              <a:rPr lang="en-US" sz="1800" b="1" dirty="0" err="1"/>
              <a:t>loadPurchases</a:t>
            </a:r>
            <a:endParaRPr lang="en-US" sz="1800" b="1" dirty="0"/>
          </a:p>
          <a:p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endParaRPr lang="en-US" altLang="en-US" dirty="0">
              <a:solidFill>
                <a:schemeClr val="tx1"/>
              </a:solidFill>
            </a:endParaRPr>
          </a:p>
          <a:p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endParaRPr lang="en-US" altLang="en-US" dirty="0">
              <a:solidFill>
                <a:schemeClr val="tx1"/>
              </a:solidFill>
            </a:endParaRPr>
          </a:p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6.start of the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function, and the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save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functions are called just </a:t>
            </a:r>
          </a:p>
          <a:p>
            <a:pPr marL="0" indent="0"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before the program terminates (Case 11: Save &amp; Exit). 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18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3A59B1-B67A-44D6-A0B6-DFE1210023B6}"/>
              </a:ext>
            </a:extLst>
          </p:cNvPr>
          <p:cNvSpPr txBox="1"/>
          <p:nvPr/>
        </p:nvSpPr>
        <p:spPr>
          <a:xfrm>
            <a:off x="336382" y="785873"/>
            <a:ext cx="64008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2817DD-9393-4023-9200-DBBB7BA66C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739230" y="57150"/>
            <a:ext cx="1061870" cy="9715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8926"/>
            <a:ext cx="8229600" cy="1725612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Product Deletion Mechanism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FAD3C3E-4748-4EEE-B57D-B725F5365D8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199" y="2379958"/>
            <a:ext cx="9744076" cy="517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deleteProduct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function handles the removal of a product by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its code.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2.Upon finding the target record, it shifts all subsequent elements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 the array one position back to fill the gap, thus maintaining array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contiguity</a:t>
            </a: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// Deletion logic (inside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deleteProduct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for(int j=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; j &lt; *np-1;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j++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products[j] = products[j+1]; // Shift elements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(*np)--; // Decrement the total count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1C49D1-F919-42AF-BD22-38594499C5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953542" y="-62331"/>
            <a:ext cx="1061870" cy="97155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md mohib hasan_it 24058.Inventory_Management_Proposal</Template>
  <TotalTime>4</TotalTime>
  <Words>738</Words>
  <Application>Microsoft Office PowerPoint</Application>
  <PresentationFormat>On-screen Show (4:3)</PresentationFormat>
  <Paragraphs>97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Century Gothic</vt:lpstr>
      <vt:lpstr>Wingdings 3</vt:lpstr>
      <vt:lpstr>Arial</vt:lpstr>
      <vt:lpstr>Arial Unicode MS</vt:lpstr>
      <vt:lpstr>Ion Boardroom</vt:lpstr>
      <vt:lpstr>  Inventory Management System</vt:lpstr>
      <vt:lpstr> Introduction        </vt:lpstr>
      <vt:lpstr> Objectives</vt:lpstr>
      <vt:lpstr> System Architecture and Design</vt:lpstr>
      <vt:lpstr> Data Structures</vt:lpstr>
      <vt:lpstr>Functional Modules</vt:lpstr>
      <vt:lpstr> Data Persistence (File Handling)</vt:lpstr>
      <vt:lpstr>   </vt:lpstr>
      <vt:lpstr> Product Deletion Mechanism</vt:lpstr>
      <vt:lpstr> Conclusion and Future Scope</vt:lpstr>
      <vt:lpstr> Future Enhancements</vt:lpstr>
      <vt:lpstr>Detailed and Contextual (Best for the final slide)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Inventory Management System</dc:title>
  <dc:subject/>
  <dc:creator>mohib hasan</dc:creator>
  <cp:keywords/>
  <dc:description>generated using python-pptx</dc:description>
  <cp:lastModifiedBy>mohib hasan</cp:lastModifiedBy>
  <cp:revision>2</cp:revision>
  <dcterms:created xsi:type="dcterms:W3CDTF">2025-10-13T17:33:53Z</dcterms:created>
  <dcterms:modified xsi:type="dcterms:W3CDTF">2025-10-13T17:38:20Z</dcterms:modified>
  <cp:category/>
</cp:coreProperties>
</file>