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5" r:id="rId2"/>
    <p:sldId id="339" r:id="rId3"/>
    <p:sldId id="331" r:id="rId4"/>
    <p:sldId id="336" r:id="rId5"/>
    <p:sldId id="337" r:id="rId6"/>
    <p:sldId id="338" r:id="rId7"/>
    <p:sldId id="330" r:id="rId8"/>
    <p:sldId id="332" r:id="rId9"/>
    <p:sldId id="333" r:id="rId10"/>
    <p:sldId id="334" r:id="rId11"/>
    <p:sldId id="335" r:id="rId12"/>
    <p:sldId id="320" r:id="rId13"/>
    <p:sldId id="300" r:id="rId14"/>
    <p:sldId id="321" r:id="rId15"/>
    <p:sldId id="322" r:id="rId16"/>
    <p:sldId id="340" r:id="rId17"/>
    <p:sldId id="341" r:id="rId18"/>
    <p:sldId id="31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3D5"/>
    <a:srgbClr val="91E0FF"/>
    <a:srgbClr val="5D8095"/>
    <a:srgbClr val="477B95"/>
    <a:srgbClr val="4E6996"/>
    <a:srgbClr val="006197"/>
    <a:srgbClr val="008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570E5B-BB49-6440-A97E-5478FC97B3BF}" v="29" dt="2022-02-28T12:03:12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8"/>
    <p:restoredTop sz="94679"/>
  </p:normalViewPr>
  <p:slideViewPr>
    <p:cSldViewPr snapToGrid="0" snapToObjects="1">
      <p:cViewPr varScale="1">
        <p:scale>
          <a:sx n="158" d="100"/>
          <a:sy n="158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ib Akoum" userId="35f8047f863511a8" providerId="LiveId" clId="{43570E5B-BB49-6440-A97E-5478FC97B3BF}"/>
    <pc:docChg chg="undo redo custSel addSld delSld modSld sldOrd">
      <pc:chgData name="Mohib Akoum" userId="35f8047f863511a8" providerId="LiveId" clId="{43570E5B-BB49-6440-A97E-5478FC97B3BF}" dt="2022-02-28T12:13:46.147" v="1000" actId="1076"/>
      <pc:docMkLst>
        <pc:docMk/>
      </pc:docMkLst>
      <pc:sldChg chg="addSp delSp modSp mod">
        <pc:chgData name="Mohib Akoum" userId="35f8047f863511a8" providerId="LiveId" clId="{43570E5B-BB49-6440-A97E-5478FC97B3BF}" dt="2022-02-28T10:22:45.342" v="582" actId="1076"/>
        <pc:sldMkLst>
          <pc:docMk/>
          <pc:sldMk cId="2367518220" sldId="261"/>
        </pc:sldMkLst>
        <pc:spChg chg="mod">
          <ac:chgData name="Mohib Akoum" userId="35f8047f863511a8" providerId="LiveId" clId="{43570E5B-BB49-6440-A97E-5478FC97B3BF}" dt="2022-02-28T10:22:04.287" v="574" actId="20577"/>
          <ac:spMkLst>
            <pc:docMk/>
            <pc:sldMk cId="2367518220" sldId="261"/>
            <ac:spMk id="2" creationId="{3D25D3BA-34B5-594A-99F8-A2235B6F9504}"/>
          </ac:spMkLst>
        </pc:spChg>
        <pc:picChg chg="del">
          <ac:chgData name="Mohib Akoum" userId="35f8047f863511a8" providerId="LiveId" clId="{43570E5B-BB49-6440-A97E-5478FC97B3BF}" dt="2022-02-28T10:22:18.233" v="575" actId="478"/>
          <ac:picMkLst>
            <pc:docMk/>
            <pc:sldMk cId="2367518220" sldId="261"/>
            <ac:picMk id="4" creationId="{58C61E37-8100-6041-9ED0-178B564FA3EB}"/>
          </ac:picMkLst>
        </pc:picChg>
        <pc:picChg chg="add mod">
          <ac:chgData name="Mohib Akoum" userId="35f8047f863511a8" providerId="LiveId" clId="{43570E5B-BB49-6440-A97E-5478FC97B3BF}" dt="2022-02-28T10:22:45.342" v="582" actId="1076"/>
          <ac:picMkLst>
            <pc:docMk/>
            <pc:sldMk cId="2367518220" sldId="261"/>
            <ac:picMk id="5" creationId="{78BD0CB8-2D5A-B54B-BE86-1EC23CA174F7}"/>
          </ac:picMkLst>
        </pc:picChg>
      </pc:sldChg>
      <pc:sldChg chg="del">
        <pc:chgData name="Mohib Akoum" userId="35f8047f863511a8" providerId="LiveId" clId="{43570E5B-BB49-6440-A97E-5478FC97B3BF}" dt="2022-02-28T10:23:19.539" v="583" actId="2696"/>
        <pc:sldMkLst>
          <pc:docMk/>
          <pc:sldMk cId="580152523" sldId="264"/>
        </pc:sldMkLst>
      </pc:sldChg>
      <pc:sldChg chg="addSp modSp mod setBg">
        <pc:chgData name="Mohib Akoum" userId="35f8047f863511a8" providerId="LiveId" clId="{43570E5B-BB49-6440-A97E-5478FC97B3BF}" dt="2022-02-28T12:03:58.225" v="986" actId="790"/>
        <pc:sldMkLst>
          <pc:docMk/>
          <pc:sldMk cId="1504998256" sldId="265"/>
        </pc:sldMkLst>
        <pc:spChg chg="mod">
          <ac:chgData name="Mohib Akoum" userId="35f8047f863511a8" providerId="LiveId" clId="{43570E5B-BB49-6440-A97E-5478FC97B3BF}" dt="2022-02-28T12:03:58.225" v="986" actId="790"/>
          <ac:spMkLst>
            <pc:docMk/>
            <pc:sldMk cId="1504998256" sldId="265"/>
            <ac:spMk id="2" creationId="{982A8593-9B08-554F-A8A5-E2CDD10AE61D}"/>
          </ac:spMkLst>
        </pc:spChg>
        <pc:spChg chg="add">
          <ac:chgData name="Mohib Akoum" userId="35f8047f863511a8" providerId="LiveId" clId="{43570E5B-BB49-6440-A97E-5478FC97B3BF}" dt="2022-02-28T11:27:25.344" v="776" actId="26606"/>
          <ac:spMkLst>
            <pc:docMk/>
            <pc:sldMk cId="1504998256" sldId="265"/>
            <ac:spMk id="7" creationId="{FFD48BC7-DC40-47DE-87EE-9F4B6ECB9ABB}"/>
          </ac:spMkLst>
        </pc:spChg>
        <pc:spChg chg="add">
          <ac:chgData name="Mohib Akoum" userId="35f8047f863511a8" providerId="LiveId" clId="{43570E5B-BB49-6440-A97E-5478FC97B3BF}" dt="2022-02-28T11:27:25.344" v="776" actId="26606"/>
          <ac:spMkLst>
            <pc:docMk/>
            <pc:sldMk cId="1504998256" sldId="265"/>
            <ac:spMk id="9" creationId="{E502BBC7-2C76-46F3-BC24-5985BC13DB88}"/>
          </ac:spMkLst>
        </pc:spChg>
        <pc:spChg chg="add">
          <ac:chgData name="Mohib Akoum" userId="35f8047f863511a8" providerId="LiveId" clId="{43570E5B-BB49-6440-A97E-5478FC97B3BF}" dt="2022-02-28T11:27:25.344" v="776" actId="26606"/>
          <ac:spMkLst>
            <pc:docMk/>
            <pc:sldMk cId="1504998256" sldId="265"/>
            <ac:spMk id="11" creationId="{C7F28D52-2A5F-4D23-81AE-7CB8B591C7AF}"/>
          </ac:spMkLst>
        </pc:spChg>
        <pc:spChg chg="add">
          <ac:chgData name="Mohib Akoum" userId="35f8047f863511a8" providerId="LiveId" clId="{43570E5B-BB49-6440-A97E-5478FC97B3BF}" dt="2022-02-28T11:27:25.344" v="776" actId="26606"/>
          <ac:spMkLst>
            <pc:docMk/>
            <pc:sldMk cId="1504998256" sldId="265"/>
            <ac:spMk id="13" creationId="{3629484E-3792-4B3D-89AD-7C8A1ED0E0D4}"/>
          </ac:spMkLst>
        </pc:spChg>
      </pc:sldChg>
      <pc:sldChg chg="addSp delSp modSp mod">
        <pc:chgData name="Mohib Akoum" userId="35f8047f863511a8" providerId="LiveId" clId="{43570E5B-BB49-6440-A97E-5478FC97B3BF}" dt="2022-02-28T09:47:19.671" v="326"/>
        <pc:sldMkLst>
          <pc:docMk/>
          <pc:sldMk cId="1377662589" sldId="266"/>
        </pc:sldMkLst>
        <pc:spChg chg="mod">
          <ac:chgData name="Mohib Akoum" userId="35f8047f863511a8" providerId="LiveId" clId="{43570E5B-BB49-6440-A97E-5478FC97B3BF}" dt="2022-02-28T09:47:11.675" v="324" actId="14100"/>
          <ac:spMkLst>
            <pc:docMk/>
            <pc:sldMk cId="1377662589" sldId="266"/>
            <ac:spMk id="3" creationId="{0BC0B470-4EAD-C14B-8258-9C0001CB24AB}"/>
          </ac:spMkLst>
        </pc:spChg>
        <pc:spChg chg="add mod">
          <ac:chgData name="Mohib Akoum" userId="35f8047f863511a8" providerId="LiveId" clId="{43570E5B-BB49-6440-A97E-5478FC97B3BF}" dt="2022-02-28T09:47:07.515" v="323" actId="1076"/>
          <ac:spMkLst>
            <pc:docMk/>
            <pc:sldMk cId="1377662589" sldId="266"/>
            <ac:spMk id="4" creationId="{A9BC4ABE-37CF-9E4E-9517-6885460333A5}"/>
          </ac:spMkLst>
        </pc:spChg>
        <pc:spChg chg="add del mod">
          <ac:chgData name="Mohib Akoum" userId="35f8047f863511a8" providerId="LiveId" clId="{43570E5B-BB49-6440-A97E-5478FC97B3BF}" dt="2022-02-28T09:47:19.671" v="326"/>
          <ac:spMkLst>
            <pc:docMk/>
            <pc:sldMk cId="1377662589" sldId="266"/>
            <ac:spMk id="5" creationId="{C4AD330F-982B-314B-A1B4-8AC09B7FE54C}"/>
          </ac:spMkLst>
        </pc:spChg>
      </pc:sldChg>
      <pc:sldChg chg="del">
        <pc:chgData name="Mohib Akoum" userId="35f8047f863511a8" providerId="LiveId" clId="{43570E5B-BB49-6440-A97E-5478FC97B3BF}" dt="2022-02-28T09:50:27.089" v="348" actId="2696"/>
        <pc:sldMkLst>
          <pc:docMk/>
          <pc:sldMk cId="255127507" sldId="267"/>
        </pc:sldMkLst>
      </pc:sldChg>
      <pc:sldChg chg="modSp mod">
        <pc:chgData name="Mohib Akoum" userId="35f8047f863511a8" providerId="LiveId" clId="{43570E5B-BB49-6440-A97E-5478FC97B3BF}" dt="2022-02-28T09:48:49.486" v="347" actId="20577"/>
        <pc:sldMkLst>
          <pc:docMk/>
          <pc:sldMk cId="3128698732" sldId="270"/>
        </pc:sldMkLst>
        <pc:spChg chg="mod">
          <ac:chgData name="Mohib Akoum" userId="35f8047f863511a8" providerId="LiveId" clId="{43570E5B-BB49-6440-A97E-5478FC97B3BF}" dt="2022-02-28T09:48:49.486" v="347" actId="20577"/>
          <ac:spMkLst>
            <pc:docMk/>
            <pc:sldMk cId="3128698732" sldId="270"/>
            <ac:spMk id="3" creationId="{0BC0B470-4EAD-C14B-8258-9C0001CB24AB}"/>
          </ac:spMkLst>
        </pc:spChg>
      </pc:sldChg>
      <pc:sldChg chg="del">
        <pc:chgData name="Mohib Akoum" userId="35f8047f863511a8" providerId="LiveId" clId="{43570E5B-BB49-6440-A97E-5478FC97B3BF}" dt="2022-02-28T09:43:02.849" v="200" actId="2696"/>
        <pc:sldMkLst>
          <pc:docMk/>
          <pc:sldMk cId="3632862646" sldId="271"/>
        </pc:sldMkLst>
      </pc:sldChg>
      <pc:sldChg chg="del">
        <pc:chgData name="Mohib Akoum" userId="35f8047f863511a8" providerId="LiveId" clId="{43570E5B-BB49-6440-A97E-5478FC97B3BF}" dt="2022-02-28T09:43:03.405" v="201" actId="2696"/>
        <pc:sldMkLst>
          <pc:docMk/>
          <pc:sldMk cId="1414907462" sldId="272"/>
        </pc:sldMkLst>
      </pc:sldChg>
      <pc:sldChg chg="del">
        <pc:chgData name="Mohib Akoum" userId="35f8047f863511a8" providerId="LiveId" clId="{43570E5B-BB49-6440-A97E-5478FC97B3BF}" dt="2022-02-28T09:43:16.977" v="202" actId="2696"/>
        <pc:sldMkLst>
          <pc:docMk/>
          <pc:sldMk cId="4029176752" sldId="273"/>
        </pc:sldMkLst>
      </pc:sldChg>
      <pc:sldChg chg="del">
        <pc:chgData name="Mohib Akoum" userId="35f8047f863511a8" providerId="LiveId" clId="{43570E5B-BB49-6440-A97E-5478FC97B3BF}" dt="2022-02-28T09:43:17.611" v="203" actId="2696"/>
        <pc:sldMkLst>
          <pc:docMk/>
          <pc:sldMk cId="1956832834" sldId="274"/>
        </pc:sldMkLst>
      </pc:sldChg>
      <pc:sldChg chg="del">
        <pc:chgData name="Mohib Akoum" userId="35f8047f863511a8" providerId="LiveId" clId="{43570E5B-BB49-6440-A97E-5478FC97B3BF}" dt="2022-02-28T09:47:24.850" v="328" actId="2696"/>
        <pc:sldMkLst>
          <pc:docMk/>
          <pc:sldMk cId="3546754265" sldId="275"/>
        </pc:sldMkLst>
      </pc:sldChg>
      <pc:sldChg chg="del">
        <pc:chgData name="Mohib Akoum" userId="35f8047f863511a8" providerId="LiveId" clId="{43570E5B-BB49-6440-A97E-5478FC97B3BF}" dt="2022-02-28T09:47:25.487" v="329" actId="2696"/>
        <pc:sldMkLst>
          <pc:docMk/>
          <pc:sldMk cId="1122351187" sldId="276"/>
        </pc:sldMkLst>
      </pc:sldChg>
      <pc:sldChg chg="del">
        <pc:chgData name="Mohib Akoum" userId="35f8047f863511a8" providerId="LiveId" clId="{43570E5B-BB49-6440-A97E-5478FC97B3BF}" dt="2022-02-28T09:47:26.886" v="330" actId="2696"/>
        <pc:sldMkLst>
          <pc:docMk/>
          <pc:sldMk cId="3990963964" sldId="277"/>
        </pc:sldMkLst>
      </pc:sldChg>
      <pc:sldChg chg="del">
        <pc:chgData name="Mohib Akoum" userId="35f8047f863511a8" providerId="LiveId" clId="{43570E5B-BB49-6440-A97E-5478FC97B3BF}" dt="2022-02-28T09:47:27.620" v="331" actId="2696"/>
        <pc:sldMkLst>
          <pc:docMk/>
          <pc:sldMk cId="2838643886" sldId="278"/>
        </pc:sldMkLst>
      </pc:sldChg>
      <pc:sldChg chg="modSp del mod">
        <pc:chgData name="Mohib Akoum" userId="35f8047f863511a8" providerId="LiveId" clId="{43570E5B-BB49-6440-A97E-5478FC97B3BF}" dt="2022-02-28T09:50:27.856" v="349" actId="2696"/>
        <pc:sldMkLst>
          <pc:docMk/>
          <pc:sldMk cId="792543088" sldId="279"/>
        </pc:sldMkLst>
        <pc:spChg chg="mod">
          <ac:chgData name="Mohib Akoum" userId="35f8047f863511a8" providerId="LiveId" clId="{43570E5B-BB49-6440-A97E-5478FC97B3BF}" dt="2022-02-28T09:47:57.166" v="334" actId="207"/>
          <ac:spMkLst>
            <pc:docMk/>
            <pc:sldMk cId="792543088" sldId="279"/>
            <ac:spMk id="3" creationId="{0BC0B470-4EAD-C14B-8258-9C0001CB24AB}"/>
          </ac:spMkLst>
        </pc:spChg>
      </pc:sldChg>
      <pc:sldChg chg="del">
        <pc:chgData name="Mohib Akoum" userId="35f8047f863511a8" providerId="LiveId" clId="{43570E5B-BB49-6440-A97E-5478FC97B3BF}" dt="2022-02-28T09:50:28.197" v="350" actId="2696"/>
        <pc:sldMkLst>
          <pc:docMk/>
          <pc:sldMk cId="2674242829" sldId="280"/>
        </pc:sldMkLst>
      </pc:sldChg>
      <pc:sldChg chg="del">
        <pc:chgData name="Mohib Akoum" userId="35f8047f863511a8" providerId="LiveId" clId="{43570E5B-BB49-6440-A97E-5478FC97B3BF}" dt="2022-02-28T09:50:28.903" v="351" actId="2696"/>
        <pc:sldMkLst>
          <pc:docMk/>
          <pc:sldMk cId="2193364887" sldId="281"/>
        </pc:sldMkLst>
      </pc:sldChg>
      <pc:sldChg chg="addSp delSp modSp mod">
        <pc:chgData name="Mohib Akoum" userId="35f8047f863511a8" providerId="LiveId" clId="{43570E5B-BB49-6440-A97E-5478FC97B3BF}" dt="2022-02-28T11:38:05.178" v="878" actId="22"/>
        <pc:sldMkLst>
          <pc:docMk/>
          <pc:sldMk cId="1499451665" sldId="282"/>
        </pc:sldMkLst>
        <pc:spChg chg="mod">
          <ac:chgData name="Mohib Akoum" userId="35f8047f863511a8" providerId="LiveId" clId="{43570E5B-BB49-6440-A97E-5478FC97B3BF}" dt="2022-02-28T09:54:50.880" v="382" actId="20577"/>
          <ac:spMkLst>
            <pc:docMk/>
            <pc:sldMk cId="1499451665" sldId="282"/>
            <ac:spMk id="2" creationId="{982A8593-9B08-554F-A8A5-E2CDD10AE61D}"/>
          </ac:spMkLst>
        </pc:spChg>
        <pc:spChg chg="mod">
          <ac:chgData name="Mohib Akoum" userId="35f8047f863511a8" providerId="LiveId" clId="{43570E5B-BB49-6440-A97E-5478FC97B3BF}" dt="2022-02-28T11:37:35.492" v="847" actId="20577"/>
          <ac:spMkLst>
            <pc:docMk/>
            <pc:sldMk cId="1499451665" sldId="282"/>
            <ac:spMk id="3" creationId="{0BC0B470-4EAD-C14B-8258-9C0001CB24AB}"/>
          </ac:spMkLst>
        </pc:spChg>
        <pc:spChg chg="add del">
          <ac:chgData name="Mohib Akoum" userId="35f8047f863511a8" providerId="LiveId" clId="{43570E5B-BB49-6440-A97E-5478FC97B3BF}" dt="2022-02-28T11:38:05.178" v="878" actId="22"/>
          <ac:spMkLst>
            <pc:docMk/>
            <pc:sldMk cId="1499451665" sldId="282"/>
            <ac:spMk id="5" creationId="{EA9B99EA-973D-2D44-B0AB-7DA21821FEBF}"/>
          </ac:spMkLst>
        </pc:spChg>
      </pc:sldChg>
      <pc:sldChg chg="del">
        <pc:chgData name="Mohib Akoum" userId="35f8047f863511a8" providerId="LiveId" clId="{43570E5B-BB49-6440-A97E-5478FC97B3BF}" dt="2022-02-28T10:14:33.279" v="539" actId="2696"/>
        <pc:sldMkLst>
          <pc:docMk/>
          <pc:sldMk cId="1957487153" sldId="283"/>
        </pc:sldMkLst>
      </pc:sldChg>
      <pc:sldChg chg="del">
        <pc:chgData name="Mohib Akoum" userId="35f8047f863511a8" providerId="LiveId" clId="{43570E5B-BB49-6440-A97E-5478FC97B3BF}" dt="2022-02-28T10:14:34.411" v="540" actId="2696"/>
        <pc:sldMkLst>
          <pc:docMk/>
          <pc:sldMk cId="2929248085" sldId="284"/>
        </pc:sldMkLst>
      </pc:sldChg>
      <pc:sldChg chg="del">
        <pc:chgData name="Mohib Akoum" userId="35f8047f863511a8" providerId="LiveId" clId="{43570E5B-BB49-6440-A97E-5478FC97B3BF}" dt="2022-02-28T10:14:35.043" v="541" actId="2696"/>
        <pc:sldMkLst>
          <pc:docMk/>
          <pc:sldMk cId="4243153157" sldId="285"/>
        </pc:sldMkLst>
      </pc:sldChg>
      <pc:sldChg chg="del">
        <pc:chgData name="Mohib Akoum" userId="35f8047f863511a8" providerId="LiveId" clId="{43570E5B-BB49-6440-A97E-5478FC97B3BF}" dt="2022-02-28T10:15:39.951" v="548" actId="2696"/>
        <pc:sldMkLst>
          <pc:docMk/>
          <pc:sldMk cId="2823227461" sldId="286"/>
        </pc:sldMkLst>
      </pc:sldChg>
      <pc:sldChg chg="del">
        <pc:chgData name="Mohib Akoum" userId="35f8047f863511a8" providerId="LiveId" clId="{43570E5B-BB49-6440-A97E-5478FC97B3BF}" dt="2022-02-28T10:17:04.054" v="563" actId="2696"/>
        <pc:sldMkLst>
          <pc:docMk/>
          <pc:sldMk cId="2548856681" sldId="287"/>
        </pc:sldMkLst>
      </pc:sldChg>
      <pc:sldChg chg="del">
        <pc:chgData name="Mohib Akoum" userId="35f8047f863511a8" providerId="LiveId" clId="{43570E5B-BB49-6440-A97E-5478FC97B3BF}" dt="2022-02-28T10:17:06.576" v="564" actId="2696"/>
        <pc:sldMkLst>
          <pc:docMk/>
          <pc:sldMk cId="2826991114" sldId="288"/>
        </pc:sldMkLst>
      </pc:sldChg>
      <pc:sldChg chg="del">
        <pc:chgData name="Mohib Akoum" userId="35f8047f863511a8" providerId="LiveId" clId="{43570E5B-BB49-6440-A97E-5478FC97B3BF}" dt="2022-02-28T10:17:19.208" v="565" actId="2696"/>
        <pc:sldMkLst>
          <pc:docMk/>
          <pc:sldMk cId="3287648219" sldId="289"/>
        </pc:sldMkLst>
      </pc:sldChg>
      <pc:sldChg chg="del">
        <pc:chgData name="Mohib Akoum" userId="35f8047f863511a8" providerId="LiveId" clId="{43570E5B-BB49-6440-A97E-5478FC97B3BF}" dt="2022-02-28T10:17:20.285" v="566" actId="2696"/>
        <pc:sldMkLst>
          <pc:docMk/>
          <pc:sldMk cId="1139123682" sldId="290"/>
        </pc:sldMkLst>
      </pc:sldChg>
      <pc:sldChg chg="del">
        <pc:chgData name="Mohib Akoum" userId="35f8047f863511a8" providerId="LiveId" clId="{43570E5B-BB49-6440-A97E-5478FC97B3BF}" dt="2022-02-28T10:17:20.934" v="567" actId="2696"/>
        <pc:sldMkLst>
          <pc:docMk/>
          <pc:sldMk cId="2386833094" sldId="291"/>
        </pc:sldMkLst>
      </pc:sldChg>
      <pc:sldChg chg="del">
        <pc:chgData name="Mohib Akoum" userId="35f8047f863511a8" providerId="LiveId" clId="{43570E5B-BB49-6440-A97E-5478FC97B3BF}" dt="2022-02-28T10:17:22.581" v="568" actId="2696"/>
        <pc:sldMkLst>
          <pc:docMk/>
          <pc:sldMk cId="3314534985" sldId="292"/>
        </pc:sldMkLst>
      </pc:sldChg>
      <pc:sldChg chg="del">
        <pc:chgData name="Mohib Akoum" userId="35f8047f863511a8" providerId="LiveId" clId="{43570E5B-BB49-6440-A97E-5478FC97B3BF}" dt="2022-02-28T10:17:23.704" v="569" actId="2696"/>
        <pc:sldMkLst>
          <pc:docMk/>
          <pc:sldMk cId="1795356959" sldId="293"/>
        </pc:sldMkLst>
      </pc:sldChg>
      <pc:sldChg chg="del">
        <pc:chgData name="Mohib Akoum" userId="35f8047f863511a8" providerId="LiveId" clId="{43570E5B-BB49-6440-A97E-5478FC97B3BF}" dt="2022-02-28T10:23:21.050" v="584" actId="2696"/>
        <pc:sldMkLst>
          <pc:docMk/>
          <pc:sldMk cId="1215069288" sldId="295"/>
        </pc:sldMkLst>
      </pc:sldChg>
      <pc:sldChg chg="del">
        <pc:chgData name="Mohib Akoum" userId="35f8047f863511a8" providerId="LiveId" clId="{43570E5B-BB49-6440-A97E-5478FC97B3BF}" dt="2022-02-28T09:51:33.800" v="352" actId="2696"/>
        <pc:sldMkLst>
          <pc:docMk/>
          <pc:sldMk cId="3081371899" sldId="296"/>
        </pc:sldMkLst>
      </pc:sldChg>
      <pc:sldChg chg="del">
        <pc:chgData name="Mohib Akoum" userId="35f8047f863511a8" providerId="LiveId" clId="{43570E5B-BB49-6440-A97E-5478FC97B3BF}" dt="2022-02-28T10:23:22.387" v="585" actId="2696"/>
        <pc:sldMkLst>
          <pc:docMk/>
          <pc:sldMk cId="3310104161" sldId="297"/>
        </pc:sldMkLst>
      </pc:sldChg>
      <pc:sldChg chg="modSp add mod">
        <pc:chgData name="Mohib Akoum" userId="35f8047f863511a8" providerId="LiveId" clId="{43570E5B-BB49-6440-A97E-5478FC97B3BF}" dt="2022-02-28T09:52:03.845" v="355" actId="115"/>
        <pc:sldMkLst>
          <pc:docMk/>
          <pc:sldMk cId="1407614715" sldId="298"/>
        </pc:sldMkLst>
        <pc:spChg chg="mod">
          <ac:chgData name="Mohib Akoum" userId="35f8047f863511a8" providerId="LiveId" clId="{43570E5B-BB49-6440-A97E-5478FC97B3BF}" dt="2022-02-28T09:52:03.845" v="355" actId="115"/>
          <ac:spMkLst>
            <pc:docMk/>
            <pc:sldMk cId="1407614715" sldId="298"/>
            <ac:spMk id="2" creationId="{982A8593-9B08-554F-A8A5-E2CDD10AE61D}"/>
          </ac:spMkLst>
        </pc:spChg>
        <pc:spChg chg="mod">
          <ac:chgData name="Mohib Akoum" userId="35f8047f863511a8" providerId="LiveId" clId="{43570E5B-BB49-6440-A97E-5478FC97B3BF}" dt="2022-02-28T09:48:21.988" v="337" actId="207"/>
          <ac:spMkLst>
            <pc:docMk/>
            <pc:sldMk cId="1407614715" sldId="298"/>
            <ac:spMk id="4" creationId="{A9BC4ABE-37CF-9E4E-9517-6885460333A5}"/>
          </ac:spMkLst>
        </pc:spChg>
      </pc:sldChg>
      <pc:sldChg chg="modSp add mod">
        <pc:chgData name="Mohib Akoum" userId="35f8047f863511a8" providerId="LiveId" clId="{43570E5B-BB49-6440-A97E-5478FC97B3BF}" dt="2022-02-28T09:52:08.260" v="356" actId="115"/>
        <pc:sldMkLst>
          <pc:docMk/>
          <pc:sldMk cId="3405112599" sldId="299"/>
        </pc:sldMkLst>
        <pc:spChg chg="mod">
          <ac:chgData name="Mohib Akoum" userId="35f8047f863511a8" providerId="LiveId" clId="{43570E5B-BB49-6440-A97E-5478FC97B3BF}" dt="2022-02-28T09:52:08.260" v="356" actId="115"/>
          <ac:spMkLst>
            <pc:docMk/>
            <pc:sldMk cId="3405112599" sldId="299"/>
            <ac:spMk id="2" creationId="{982A8593-9B08-554F-A8A5-E2CDD10AE61D}"/>
          </ac:spMkLst>
        </pc:spChg>
        <pc:spChg chg="mod">
          <ac:chgData name="Mohib Akoum" userId="35f8047f863511a8" providerId="LiveId" clId="{43570E5B-BB49-6440-A97E-5478FC97B3BF}" dt="2022-02-28T09:48:29.270" v="339" actId="207"/>
          <ac:spMkLst>
            <pc:docMk/>
            <pc:sldMk cId="3405112599" sldId="299"/>
            <ac:spMk id="3" creationId="{0BC0B470-4EAD-C14B-8258-9C0001CB24AB}"/>
          </ac:spMkLst>
        </pc:spChg>
      </pc:sldChg>
      <pc:sldChg chg="addSp delSp modSp new mod setBg">
        <pc:chgData name="Mohib Akoum" userId="35f8047f863511a8" providerId="LiveId" clId="{43570E5B-BB49-6440-A97E-5478FC97B3BF}" dt="2022-02-28T10:34:21.421" v="774" actId="26606"/>
        <pc:sldMkLst>
          <pc:docMk/>
          <pc:sldMk cId="2972891445" sldId="300"/>
        </pc:sldMkLst>
        <pc:spChg chg="mod">
          <ac:chgData name="Mohib Akoum" userId="35f8047f863511a8" providerId="LiveId" clId="{43570E5B-BB49-6440-A97E-5478FC97B3BF}" dt="2022-02-28T10:34:21.421" v="774" actId="26606"/>
          <ac:spMkLst>
            <pc:docMk/>
            <pc:sldMk cId="2972891445" sldId="300"/>
            <ac:spMk id="2" creationId="{2A1B2F36-35BC-3D48-B260-E941C038E534}"/>
          </ac:spMkLst>
        </pc:spChg>
        <pc:spChg chg="del">
          <ac:chgData name="Mohib Akoum" userId="35f8047f863511a8" providerId="LiveId" clId="{43570E5B-BB49-6440-A97E-5478FC97B3BF}" dt="2022-02-28T09:54:24.984" v="381" actId="478"/>
          <ac:spMkLst>
            <pc:docMk/>
            <pc:sldMk cId="2972891445" sldId="300"/>
            <ac:spMk id="3" creationId="{42BACD26-9BCD-4141-A7AD-33607B3FE891}"/>
          </ac:spMkLst>
        </pc:spChg>
        <pc:spChg chg="add">
          <ac:chgData name="Mohib Akoum" userId="35f8047f863511a8" providerId="LiveId" clId="{43570E5B-BB49-6440-A97E-5478FC97B3BF}" dt="2022-02-28T10:34:21.421" v="774" actId="26606"/>
          <ac:spMkLst>
            <pc:docMk/>
            <pc:sldMk cId="2972891445" sldId="300"/>
            <ac:spMk id="7" creationId="{FFD48BC7-DC40-47DE-87EE-9F4B6ECB9ABB}"/>
          </ac:spMkLst>
        </pc:spChg>
        <pc:spChg chg="add">
          <ac:chgData name="Mohib Akoum" userId="35f8047f863511a8" providerId="LiveId" clId="{43570E5B-BB49-6440-A97E-5478FC97B3BF}" dt="2022-02-28T10:34:21.421" v="774" actId="26606"/>
          <ac:spMkLst>
            <pc:docMk/>
            <pc:sldMk cId="2972891445" sldId="300"/>
            <ac:spMk id="9" creationId="{E502BBC7-2C76-46F3-BC24-5985BC13DB88}"/>
          </ac:spMkLst>
        </pc:spChg>
        <pc:spChg chg="add">
          <ac:chgData name="Mohib Akoum" userId="35f8047f863511a8" providerId="LiveId" clId="{43570E5B-BB49-6440-A97E-5478FC97B3BF}" dt="2022-02-28T10:34:21.421" v="774" actId="26606"/>
          <ac:spMkLst>
            <pc:docMk/>
            <pc:sldMk cId="2972891445" sldId="300"/>
            <ac:spMk id="11" creationId="{C7F28D52-2A5F-4D23-81AE-7CB8B591C7AF}"/>
          </ac:spMkLst>
        </pc:spChg>
        <pc:spChg chg="add">
          <ac:chgData name="Mohib Akoum" userId="35f8047f863511a8" providerId="LiveId" clId="{43570E5B-BB49-6440-A97E-5478FC97B3BF}" dt="2022-02-28T10:34:21.421" v="774" actId="26606"/>
          <ac:spMkLst>
            <pc:docMk/>
            <pc:sldMk cId="2972891445" sldId="300"/>
            <ac:spMk id="13" creationId="{3629484E-3792-4B3D-89AD-7C8A1ED0E0D4}"/>
          </ac:spMkLst>
        </pc:spChg>
      </pc:sldChg>
      <pc:sldChg chg="modSp add del mod">
        <pc:chgData name="Mohib Akoum" userId="35f8047f863511a8" providerId="LiveId" clId="{43570E5B-BB49-6440-A97E-5478FC97B3BF}" dt="2022-02-28T11:39:00.388" v="894" actId="2696"/>
        <pc:sldMkLst>
          <pc:docMk/>
          <pc:sldMk cId="1901450579" sldId="301"/>
        </pc:sldMkLst>
        <pc:spChg chg="mod">
          <ac:chgData name="Mohib Akoum" userId="35f8047f863511a8" providerId="LiveId" clId="{43570E5B-BB49-6440-A97E-5478FC97B3BF}" dt="2022-02-28T10:15:24.931" v="544" actId="207"/>
          <ac:spMkLst>
            <pc:docMk/>
            <pc:sldMk cId="1901450579" sldId="301"/>
            <ac:spMk id="2" creationId="{982A8593-9B08-554F-A8A5-E2CDD10AE61D}"/>
          </ac:spMkLst>
        </pc:spChg>
        <pc:spChg chg="mod">
          <ac:chgData name="Mohib Akoum" userId="35f8047f863511a8" providerId="LiveId" clId="{43570E5B-BB49-6440-A97E-5478FC97B3BF}" dt="2022-02-28T11:37:47.242" v="876" actId="20577"/>
          <ac:spMkLst>
            <pc:docMk/>
            <pc:sldMk cId="1901450579" sldId="301"/>
            <ac:spMk id="3" creationId="{0BC0B470-4EAD-C14B-8258-9C0001CB24AB}"/>
          </ac:spMkLst>
        </pc:spChg>
      </pc:sldChg>
      <pc:sldChg chg="modSp add del mod">
        <pc:chgData name="Mohib Akoum" userId="35f8047f863511a8" providerId="LiveId" clId="{43570E5B-BB49-6440-A97E-5478FC97B3BF}" dt="2022-02-28T11:39:01.351" v="895" actId="2696"/>
        <pc:sldMkLst>
          <pc:docMk/>
          <pc:sldMk cId="3494848482" sldId="302"/>
        </pc:sldMkLst>
        <pc:spChg chg="mod">
          <ac:chgData name="Mohib Akoum" userId="35f8047f863511a8" providerId="LiveId" clId="{43570E5B-BB49-6440-A97E-5478FC97B3BF}" dt="2022-02-28T10:15:55.808" v="555" actId="115"/>
          <ac:spMkLst>
            <pc:docMk/>
            <pc:sldMk cId="3494848482" sldId="302"/>
            <ac:spMk id="2" creationId="{982A8593-9B08-554F-A8A5-E2CDD10AE61D}"/>
          </ac:spMkLst>
        </pc:spChg>
        <pc:spChg chg="mod">
          <ac:chgData name="Mohib Akoum" userId="35f8047f863511a8" providerId="LiveId" clId="{43570E5B-BB49-6440-A97E-5478FC97B3BF}" dt="2022-02-28T10:15:52.471" v="553" actId="207"/>
          <ac:spMkLst>
            <pc:docMk/>
            <pc:sldMk cId="3494848482" sldId="302"/>
            <ac:spMk id="3" creationId="{0BC0B470-4EAD-C14B-8258-9C0001CB24AB}"/>
          </ac:spMkLst>
        </pc:spChg>
      </pc:sldChg>
      <pc:sldChg chg="modSp add del mod">
        <pc:chgData name="Mohib Akoum" userId="35f8047f863511a8" providerId="LiveId" clId="{43570E5B-BB49-6440-A97E-5478FC97B3BF}" dt="2022-02-28T11:39:01.799" v="896" actId="2696"/>
        <pc:sldMkLst>
          <pc:docMk/>
          <pc:sldMk cId="2577850031" sldId="303"/>
        </pc:sldMkLst>
        <pc:spChg chg="mod">
          <ac:chgData name="Mohib Akoum" userId="35f8047f863511a8" providerId="LiveId" clId="{43570E5B-BB49-6440-A97E-5478FC97B3BF}" dt="2022-02-28T10:16:24.405" v="562" actId="115"/>
          <ac:spMkLst>
            <pc:docMk/>
            <pc:sldMk cId="2577850031" sldId="303"/>
            <ac:spMk id="2" creationId="{982A8593-9B08-554F-A8A5-E2CDD10AE61D}"/>
          </ac:spMkLst>
        </pc:spChg>
        <pc:spChg chg="mod">
          <ac:chgData name="Mohib Akoum" userId="35f8047f863511a8" providerId="LiveId" clId="{43570E5B-BB49-6440-A97E-5478FC97B3BF}" dt="2022-02-28T10:16:02.861" v="557" actId="207"/>
          <ac:spMkLst>
            <pc:docMk/>
            <pc:sldMk cId="2577850031" sldId="303"/>
            <ac:spMk id="3" creationId="{0BC0B470-4EAD-C14B-8258-9C0001CB24AB}"/>
          </ac:spMkLst>
        </pc:spChg>
      </pc:sldChg>
      <pc:sldChg chg="modSp add del mod">
        <pc:chgData name="Mohib Akoum" userId="35f8047f863511a8" providerId="LiveId" clId="{43570E5B-BB49-6440-A97E-5478FC97B3BF}" dt="2022-02-28T11:39:02.733" v="897" actId="2696"/>
        <pc:sldMkLst>
          <pc:docMk/>
          <pc:sldMk cId="1503240622" sldId="304"/>
        </pc:sldMkLst>
        <pc:spChg chg="mod">
          <ac:chgData name="Mohib Akoum" userId="35f8047f863511a8" providerId="LiveId" clId="{43570E5B-BB49-6440-A97E-5478FC97B3BF}" dt="2022-02-28T10:16:21.430" v="561" actId="115"/>
          <ac:spMkLst>
            <pc:docMk/>
            <pc:sldMk cId="1503240622" sldId="304"/>
            <ac:spMk id="2" creationId="{982A8593-9B08-554F-A8A5-E2CDD10AE61D}"/>
          </ac:spMkLst>
        </pc:spChg>
        <pc:spChg chg="mod">
          <ac:chgData name="Mohib Akoum" userId="35f8047f863511a8" providerId="LiveId" clId="{43570E5B-BB49-6440-A97E-5478FC97B3BF}" dt="2022-02-28T10:16:11.156" v="559" actId="207"/>
          <ac:spMkLst>
            <pc:docMk/>
            <pc:sldMk cId="1503240622" sldId="304"/>
            <ac:spMk id="3" creationId="{0BC0B470-4EAD-C14B-8258-9C0001CB24AB}"/>
          </ac:spMkLst>
        </pc:spChg>
      </pc:sldChg>
      <pc:sldChg chg="add del">
        <pc:chgData name="Mohib Akoum" userId="35f8047f863511a8" providerId="LiveId" clId="{43570E5B-BB49-6440-A97E-5478FC97B3BF}" dt="2022-02-28T10:15:42.359" v="550"/>
        <pc:sldMkLst>
          <pc:docMk/>
          <pc:sldMk cId="1652522742" sldId="304"/>
        </pc:sldMkLst>
      </pc:sldChg>
      <pc:sldChg chg="addSp delSp modSp new del mod setBg">
        <pc:chgData name="Mohib Akoum" userId="35f8047f863511a8" providerId="LiveId" clId="{43570E5B-BB49-6440-A97E-5478FC97B3BF}" dt="2022-02-28T10:34:26.683" v="775" actId="2696"/>
        <pc:sldMkLst>
          <pc:docMk/>
          <pc:sldMk cId="4093275363" sldId="305"/>
        </pc:sldMkLst>
        <pc:spChg chg="mod ord">
          <ac:chgData name="Mohib Akoum" userId="35f8047f863511a8" providerId="LiveId" clId="{43570E5B-BB49-6440-A97E-5478FC97B3BF}" dt="2022-02-28T10:25:34.987" v="637" actId="26606"/>
          <ac:spMkLst>
            <pc:docMk/>
            <pc:sldMk cId="4093275363" sldId="305"/>
            <ac:spMk id="2" creationId="{18A08F83-9EC2-BB43-A7B2-29B3A1A1B68E}"/>
          </ac:spMkLst>
        </pc:spChg>
        <pc:spChg chg="mod">
          <ac:chgData name="Mohib Akoum" userId="35f8047f863511a8" providerId="LiveId" clId="{43570E5B-BB49-6440-A97E-5478FC97B3BF}" dt="2022-02-28T10:25:34.987" v="637" actId="26606"/>
          <ac:spMkLst>
            <pc:docMk/>
            <pc:sldMk cId="4093275363" sldId="305"/>
            <ac:spMk id="3" creationId="{DAAC7F60-CD2C-3745-B803-8F6D0BF25C88}"/>
          </ac:spMkLst>
        </pc:spChg>
        <pc:spChg chg="add del">
          <ac:chgData name="Mohib Akoum" userId="35f8047f863511a8" providerId="LiveId" clId="{43570E5B-BB49-6440-A97E-5478FC97B3BF}" dt="2022-02-28T10:23:55.427" v="612" actId="26606"/>
          <ac:spMkLst>
            <pc:docMk/>
            <pc:sldMk cId="4093275363" sldId="305"/>
            <ac:spMk id="8" creationId="{88294908-8B00-4F58-BBBA-20F71A40AA9E}"/>
          </ac:spMkLst>
        </pc:spChg>
        <pc:spChg chg="add del">
          <ac:chgData name="Mohib Akoum" userId="35f8047f863511a8" providerId="LiveId" clId="{43570E5B-BB49-6440-A97E-5478FC97B3BF}" dt="2022-02-28T10:23:55.427" v="612" actId="26606"/>
          <ac:spMkLst>
            <pc:docMk/>
            <pc:sldMk cId="4093275363" sldId="305"/>
            <ac:spMk id="10" creationId="{4364C879-1404-4203-8E9D-CC5DE0A621A2}"/>
          </ac:spMkLst>
        </pc:spChg>
        <pc:spChg chg="add del">
          <ac:chgData name="Mohib Akoum" userId="35f8047f863511a8" providerId="LiveId" clId="{43570E5B-BB49-6440-A97E-5478FC97B3BF}" dt="2022-02-28T10:23:55.427" v="612" actId="26606"/>
          <ac:spMkLst>
            <pc:docMk/>
            <pc:sldMk cId="4093275363" sldId="305"/>
            <ac:spMk id="12" creationId="{84617302-4B0D-4351-A6BB-6F0930D943AC}"/>
          </ac:spMkLst>
        </pc:spChg>
        <pc:spChg chg="add del">
          <ac:chgData name="Mohib Akoum" userId="35f8047f863511a8" providerId="LiveId" clId="{43570E5B-BB49-6440-A97E-5478FC97B3BF}" dt="2022-02-28T10:23:55.427" v="612" actId="26606"/>
          <ac:spMkLst>
            <pc:docMk/>
            <pc:sldMk cId="4093275363" sldId="305"/>
            <ac:spMk id="14" creationId="{DA2C7802-C2E0-4218-8F89-8DD7CCD2CD1C}"/>
          </ac:spMkLst>
        </pc:spChg>
        <pc:spChg chg="add del">
          <ac:chgData name="Mohib Akoum" userId="35f8047f863511a8" providerId="LiveId" clId="{43570E5B-BB49-6440-A97E-5478FC97B3BF}" dt="2022-02-28T10:23:55.427" v="612" actId="26606"/>
          <ac:spMkLst>
            <pc:docMk/>
            <pc:sldMk cId="4093275363" sldId="305"/>
            <ac:spMk id="16" creationId="{A6D7111A-21E5-4EE9-8A78-10E5530F0116}"/>
          </ac:spMkLst>
        </pc:spChg>
        <pc:spChg chg="add del">
          <ac:chgData name="Mohib Akoum" userId="35f8047f863511a8" providerId="LiveId" clId="{43570E5B-BB49-6440-A97E-5478FC97B3BF}" dt="2022-02-28T10:23:55.427" v="612" actId="26606"/>
          <ac:spMkLst>
            <pc:docMk/>
            <pc:sldMk cId="4093275363" sldId="305"/>
            <ac:spMk id="18" creationId="{A3969E80-A77B-49FC-9122-D89AFD5EE118}"/>
          </ac:spMkLst>
        </pc:spChg>
        <pc:spChg chg="add del">
          <ac:chgData name="Mohib Akoum" userId="35f8047f863511a8" providerId="LiveId" clId="{43570E5B-BB49-6440-A97E-5478FC97B3BF}" dt="2022-02-28T10:23:55.427" v="612" actId="26606"/>
          <ac:spMkLst>
            <pc:docMk/>
            <pc:sldMk cId="4093275363" sldId="305"/>
            <ac:spMk id="20" creationId="{1849CA57-76BD-4CF2-80BA-D7A46A01B7B1}"/>
          </ac:spMkLst>
        </pc:spChg>
        <pc:spChg chg="add del">
          <ac:chgData name="Mohib Akoum" userId="35f8047f863511a8" providerId="LiveId" clId="{43570E5B-BB49-6440-A97E-5478FC97B3BF}" dt="2022-02-28T10:23:55.427" v="612" actId="26606"/>
          <ac:spMkLst>
            <pc:docMk/>
            <pc:sldMk cId="4093275363" sldId="305"/>
            <ac:spMk id="22" creationId="{35E9085E-E730-4768-83D4-6CB7E9897153}"/>
          </ac:spMkLst>
        </pc:spChg>
        <pc:spChg chg="add del">
          <ac:chgData name="Mohib Akoum" userId="35f8047f863511a8" providerId="LiveId" clId="{43570E5B-BB49-6440-A97E-5478FC97B3BF}" dt="2022-02-28T10:23:55.427" v="612" actId="26606"/>
          <ac:spMkLst>
            <pc:docMk/>
            <pc:sldMk cId="4093275363" sldId="305"/>
            <ac:spMk id="24" creationId="{973272FE-A474-4CAE-8CA2-BCC8B476C3F4}"/>
          </ac:spMkLst>
        </pc:spChg>
        <pc:spChg chg="add del">
          <ac:chgData name="Mohib Akoum" userId="35f8047f863511a8" providerId="LiveId" clId="{43570E5B-BB49-6440-A97E-5478FC97B3BF}" dt="2022-02-28T10:23:55.427" v="612" actId="26606"/>
          <ac:spMkLst>
            <pc:docMk/>
            <pc:sldMk cId="4093275363" sldId="305"/>
            <ac:spMk id="26" creationId="{E07981EA-05A6-437C-88D7-B377B92B031D}"/>
          </ac:spMkLst>
        </pc:spChg>
        <pc:spChg chg="add del">
          <ac:chgData name="Mohib Akoum" userId="35f8047f863511a8" providerId="LiveId" clId="{43570E5B-BB49-6440-A97E-5478FC97B3BF}" dt="2022-02-28T10:23:55.427" v="612" actId="26606"/>
          <ac:spMkLst>
            <pc:docMk/>
            <pc:sldMk cId="4093275363" sldId="305"/>
            <ac:spMk id="28" creationId="{15E3C750-986E-4769-B1AE-49289FBEE757}"/>
          </ac:spMkLst>
        </pc:spChg>
        <pc:spChg chg="add del">
          <ac:chgData name="Mohib Akoum" userId="35f8047f863511a8" providerId="LiveId" clId="{43570E5B-BB49-6440-A97E-5478FC97B3BF}" dt="2022-02-28T10:24:07.762" v="614" actId="26606"/>
          <ac:spMkLst>
            <pc:docMk/>
            <pc:sldMk cId="4093275363" sldId="305"/>
            <ac:spMk id="30" creationId="{C7D023E4-8DE1-436E-9847-ED6A4B4B04FD}"/>
          </ac:spMkLst>
        </pc:spChg>
        <pc:spChg chg="add del">
          <ac:chgData name="Mohib Akoum" userId="35f8047f863511a8" providerId="LiveId" clId="{43570E5B-BB49-6440-A97E-5478FC97B3BF}" dt="2022-02-28T10:25:34.987" v="637" actId="26606"/>
          <ac:spMkLst>
            <pc:docMk/>
            <pc:sldMk cId="4093275363" sldId="305"/>
            <ac:spMk id="41" creationId="{907E470A-25F4-47D0-8FEC-EE9FD606BB34}"/>
          </ac:spMkLst>
        </pc:spChg>
        <pc:spChg chg="add">
          <ac:chgData name="Mohib Akoum" userId="35f8047f863511a8" providerId="LiveId" clId="{43570E5B-BB49-6440-A97E-5478FC97B3BF}" dt="2022-02-28T10:25:34.987" v="637" actId="26606"/>
          <ac:spMkLst>
            <pc:docMk/>
            <pc:sldMk cId="4093275363" sldId="305"/>
            <ac:spMk id="63" creationId="{9EBF13D5-64BB-423E-9E4C-F39114475A0C}"/>
          </ac:spMkLst>
        </pc:spChg>
        <pc:spChg chg="add del">
          <ac:chgData name="Mohib Akoum" userId="35f8047f863511a8" providerId="LiveId" clId="{43570E5B-BB49-6440-A97E-5478FC97B3BF}" dt="2022-02-28T10:25:34.886" v="636" actId="26606"/>
          <ac:spMkLst>
            <pc:docMk/>
            <pc:sldMk cId="4093275363" sldId="305"/>
            <ac:spMk id="65" creationId="{EDDBB197-D710-4A4F-A9CA-FD2177498BE8}"/>
          </ac:spMkLst>
        </pc:spChg>
        <pc:spChg chg="add del">
          <ac:chgData name="Mohib Akoum" userId="35f8047f863511a8" providerId="LiveId" clId="{43570E5B-BB49-6440-A97E-5478FC97B3BF}" dt="2022-02-28T10:25:34.886" v="636" actId="26606"/>
          <ac:spMkLst>
            <pc:docMk/>
            <pc:sldMk cId="4093275363" sldId="305"/>
            <ac:spMk id="67" creationId="{975D1CFA-2CDB-4B64-BD9F-85744E8DA12F}"/>
          </ac:spMkLst>
        </pc:spChg>
        <pc:grpChg chg="add del">
          <ac:chgData name="Mohib Akoum" userId="35f8047f863511a8" providerId="LiveId" clId="{43570E5B-BB49-6440-A97E-5478FC97B3BF}" dt="2022-02-28T10:24:07.762" v="614" actId="26606"/>
          <ac:grpSpMkLst>
            <pc:docMk/>
            <pc:sldMk cId="4093275363" sldId="305"/>
            <ac:grpSpMk id="31" creationId="{1FEC590B-3306-47E9-BD67-97F3F76169A4}"/>
          </ac:grpSpMkLst>
        </pc:grpChg>
        <pc:grpChg chg="add del">
          <ac:chgData name="Mohib Akoum" userId="35f8047f863511a8" providerId="LiveId" clId="{43570E5B-BB49-6440-A97E-5478FC97B3BF}" dt="2022-02-28T10:24:07.762" v="614" actId="26606"/>
          <ac:grpSpMkLst>
            <pc:docMk/>
            <pc:sldMk cId="4093275363" sldId="305"/>
            <ac:grpSpMk id="33" creationId="{A47AAF5E-1692-48C9-98FB-6432BF0BC4F7}"/>
          </ac:grpSpMkLst>
        </pc:grpChg>
        <pc:grpChg chg="add del">
          <ac:chgData name="Mohib Akoum" userId="35f8047f863511a8" providerId="LiveId" clId="{43570E5B-BB49-6440-A97E-5478FC97B3BF}" dt="2022-02-28T10:25:34.987" v="637" actId="26606"/>
          <ac:grpSpMkLst>
            <pc:docMk/>
            <pc:sldMk cId="4093275363" sldId="305"/>
            <ac:grpSpMk id="43" creationId="{66220E63-99E1-482A-A0A6-B47EB4BF8797}"/>
          </ac:grpSpMkLst>
        </pc:grpChg>
        <pc:grpChg chg="add del">
          <ac:chgData name="Mohib Akoum" userId="35f8047f863511a8" providerId="LiveId" clId="{43570E5B-BB49-6440-A97E-5478FC97B3BF}" dt="2022-02-28T10:25:34.987" v="637" actId="26606"/>
          <ac:grpSpMkLst>
            <pc:docMk/>
            <pc:sldMk cId="4093275363" sldId="305"/>
            <ac:grpSpMk id="47" creationId="{8618EE54-271A-4FE8-B6B3-D0FCF55A7A01}"/>
          </ac:grpSpMkLst>
        </pc:grpChg>
        <pc:grpChg chg="add del">
          <ac:chgData name="Mohib Akoum" userId="35f8047f863511a8" providerId="LiveId" clId="{43570E5B-BB49-6440-A97E-5478FC97B3BF}" dt="2022-02-28T10:25:34.987" v="637" actId="26606"/>
          <ac:grpSpMkLst>
            <pc:docMk/>
            <pc:sldMk cId="4093275363" sldId="305"/>
            <ac:grpSpMk id="51" creationId="{43F5E015-E085-4624-B431-B42414448684}"/>
          </ac:grpSpMkLst>
        </pc:grpChg>
        <pc:grpChg chg="add del">
          <ac:chgData name="Mohib Akoum" userId="35f8047f863511a8" providerId="LiveId" clId="{43570E5B-BB49-6440-A97E-5478FC97B3BF}" dt="2022-02-28T10:25:34.886" v="636" actId="26606"/>
          <ac:grpSpMkLst>
            <pc:docMk/>
            <pc:sldMk cId="4093275363" sldId="305"/>
            <ac:grpSpMk id="69" creationId="{25EE5136-01F1-466C-962D-BA9B4C6757AA}"/>
          </ac:grpSpMkLst>
        </pc:grpChg>
        <pc:grpChg chg="add">
          <ac:chgData name="Mohib Akoum" userId="35f8047f863511a8" providerId="LiveId" clId="{43570E5B-BB49-6440-A97E-5478FC97B3BF}" dt="2022-02-28T10:25:34.987" v="637" actId="26606"/>
          <ac:grpSpMkLst>
            <pc:docMk/>
            <pc:sldMk cId="4093275363" sldId="305"/>
            <ac:grpSpMk id="81" creationId="{FEBC7BED-6AA7-4C43-BEE8-A3CB5F8C1E0E}"/>
          </ac:grpSpMkLst>
        </pc:grpChg>
        <pc:grpChg chg="add">
          <ac:chgData name="Mohib Akoum" userId="35f8047f863511a8" providerId="LiveId" clId="{43570E5B-BB49-6440-A97E-5478FC97B3BF}" dt="2022-02-28T10:25:34.987" v="637" actId="26606"/>
          <ac:grpSpMkLst>
            <pc:docMk/>
            <pc:sldMk cId="4093275363" sldId="305"/>
            <ac:grpSpMk id="83" creationId="{BA19DEE5-2EE5-445A-B461-7D2879B05209}"/>
          </ac:grpSpMkLst>
        </pc:grpChg>
        <pc:grpChg chg="add">
          <ac:chgData name="Mohib Akoum" userId="35f8047f863511a8" providerId="LiveId" clId="{43570E5B-BB49-6440-A97E-5478FC97B3BF}" dt="2022-02-28T10:25:34.987" v="637" actId="26606"/>
          <ac:grpSpMkLst>
            <pc:docMk/>
            <pc:sldMk cId="4093275363" sldId="305"/>
            <ac:grpSpMk id="86" creationId="{43F5E015-E085-4624-B431-B42414448684}"/>
          </ac:grpSpMkLst>
        </pc:grpChg>
        <pc:picChg chg="add del">
          <ac:chgData name="Mohib Akoum" userId="35f8047f863511a8" providerId="LiveId" clId="{43570E5B-BB49-6440-A97E-5478FC97B3BF}" dt="2022-02-28T10:25:34.886" v="636" actId="26606"/>
          <ac:picMkLst>
            <pc:docMk/>
            <pc:sldMk cId="4093275363" sldId="305"/>
            <ac:picMk id="62" creationId="{B3FD087A-BA16-48CD-A793-788643BEDE60}"/>
          </ac:picMkLst>
        </pc:picChg>
      </pc:sldChg>
      <pc:sldChg chg="addSp delSp modSp new del mod setBg">
        <pc:chgData name="Mohib Akoum" userId="35f8047f863511a8" providerId="LiveId" clId="{43570E5B-BB49-6440-A97E-5478FC97B3BF}" dt="2022-02-28T12:04:07.663" v="987" actId="2696"/>
        <pc:sldMkLst>
          <pc:docMk/>
          <pc:sldMk cId="2119353183" sldId="306"/>
        </pc:sldMkLst>
        <pc:spChg chg="mod">
          <ac:chgData name="Mohib Akoum" userId="35f8047f863511a8" providerId="LiveId" clId="{43570E5B-BB49-6440-A97E-5478FC97B3BF}" dt="2022-02-28T10:30:34.467" v="723" actId="1076"/>
          <ac:spMkLst>
            <pc:docMk/>
            <pc:sldMk cId="2119353183" sldId="306"/>
            <ac:spMk id="2" creationId="{302E0950-A1C4-E84D-A0C3-F75C179E1CF4}"/>
          </ac:spMkLst>
        </pc:spChg>
        <pc:spChg chg="mod">
          <ac:chgData name="Mohib Akoum" userId="35f8047f863511a8" providerId="LiveId" clId="{43570E5B-BB49-6440-A97E-5478FC97B3BF}" dt="2022-02-28T10:30:37.226" v="724" actId="1076"/>
          <ac:spMkLst>
            <pc:docMk/>
            <pc:sldMk cId="2119353183" sldId="306"/>
            <ac:spMk id="3" creationId="{13B1935C-4B90-DE45-9C84-9BCEA83CE59D}"/>
          </ac:spMkLst>
        </pc:spChg>
        <pc:spChg chg="add del mod">
          <ac:chgData name="Mohib Akoum" userId="35f8047f863511a8" providerId="LiveId" clId="{43570E5B-BB49-6440-A97E-5478FC97B3BF}" dt="2022-02-28T10:28:58.746" v="711"/>
          <ac:spMkLst>
            <pc:docMk/>
            <pc:sldMk cId="2119353183" sldId="306"/>
            <ac:spMk id="4" creationId="{3F9534A0-C85F-3D4F-B41F-67AB619C50E1}"/>
          </ac:spMkLst>
        </pc:spChg>
        <pc:spChg chg="add del">
          <ac:chgData name="Mohib Akoum" userId="35f8047f863511a8" providerId="LiveId" clId="{43570E5B-BB49-6440-A97E-5478FC97B3BF}" dt="2022-02-28T10:30:18.099" v="717" actId="26606"/>
          <ac:spMkLst>
            <pc:docMk/>
            <pc:sldMk cId="2119353183" sldId="306"/>
            <ac:spMk id="8" creationId="{C27D7A02-907B-496F-BA7E-AA3780733CA7}"/>
          </ac:spMkLst>
        </pc:spChg>
        <pc:spChg chg="add del">
          <ac:chgData name="Mohib Akoum" userId="35f8047f863511a8" providerId="LiveId" clId="{43570E5B-BB49-6440-A97E-5478FC97B3BF}" dt="2022-02-28T10:29:47.613" v="715" actId="26606"/>
          <ac:spMkLst>
            <pc:docMk/>
            <pc:sldMk cId="2119353183" sldId="306"/>
            <ac:spMk id="10" creationId="{35FED45D-D144-4B05-BBCF-B68683958FFD}"/>
          </ac:spMkLst>
        </pc:spChg>
        <pc:spChg chg="add del">
          <ac:chgData name="Mohib Akoum" userId="35f8047f863511a8" providerId="LiveId" clId="{43570E5B-BB49-6440-A97E-5478FC97B3BF}" dt="2022-02-28T10:30:18.099" v="717" actId="26606"/>
          <ac:spMkLst>
            <pc:docMk/>
            <pc:sldMk cId="2119353183" sldId="306"/>
            <ac:spMk id="12" creationId="{088D065B-39DA-4077-B9CF-E489CE4C0169}"/>
          </ac:spMkLst>
        </pc:spChg>
        <pc:spChg chg="add del">
          <ac:chgData name="Mohib Akoum" userId="35f8047f863511a8" providerId="LiveId" clId="{43570E5B-BB49-6440-A97E-5478FC97B3BF}" dt="2022-02-28T10:30:18.099" v="717" actId="26606"/>
          <ac:spMkLst>
            <pc:docMk/>
            <pc:sldMk cId="2119353183" sldId="306"/>
            <ac:spMk id="13" creationId="{0FBA5268-0AE7-4CAD-9537-D0EB09E76406}"/>
          </ac:spMkLst>
        </pc:spChg>
        <pc:picChg chg="add del">
          <ac:chgData name="Mohib Akoum" userId="35f8047f863511a8" providerId="LiveId" clId="{43570E5B-BB49-6440-A97E-5478FC97B3BF}" dt="2022-02-28T10:29:47.613" v="715" actId="26606"/>
          <ac:picMkLst>
            <pc:docMk/>
            <pc:sldMk cId="2119353183" sldId="306"/>
            <ac:picMk id="7" creationId="{E4B2DAAF-AD7B-4902-9A49-B070E3F763F7}"/>
          </ac:picMkLst>
        </pc:picChg>
      </pc:sldChg>
      <pc:sldChg chg="modSp add mod">
        <pc:chgData name="Mohib Akoum" userId="35f8047f863511a8" providerId="LiveId" clId="{43570E5B-BB49-6440-A97E-5478FC97B3BF}" dt="2022-02-28T11:38:43.064" v="888" actId="115"/>
        <pc:sldMkLst>
          <pc:docMk/>
          <pc:sldMk cId="2122218730" sldId="307"/>
        </pc:sldMkLst>
        <pc:spChg chg="mod">
          <ac:chgData name="Mohib Akoum" userId="35f8047f863511a8" providerId="LiveId" clId="{43570E5B-BB49-6440-A97E-5478FC97B3BF}" dt="2022-02-28T11:38:43.064" v="888" actId="115"/>
          <ac:spMkLst>
            <pc:docMk/>
            <pc:sldMk cId="2122218730" sldId="307"/>
            <ac:spMk id="2" creationId="{982A8593-9B08-554F-A8A5-E2CDD10AE61D}"/>
          </ac:spMkLst>
        </pc:spChg>
        <pc:spChg chg="mod">
          <ac:chgData name="Mohib Akoum" userId="35f8047f863511a8" providerId="LiveId" clId="{43570E5B-BB49-6440-A97E-5478FC97B3BF}" dt="2022-02-28T11:38:24.601" v="882" actId="207"/>
          <ac:spMkLst>
            <pc:docMk/>
            <pc:sldMk cId="2122218730" sldId="307"/>
            <ac:spMk id="3" creationId="{0BC0B470-4EAD-C14B-8258-9C0001CB24AB}"/>
          </ac:spMkLst>
        </pc:spChg>
      </pc:sldChg>
      <pc:sldChg chg="modSp add mod">
        <pc:chgData name="Mohib Akoum" userId="35f8047f863511a8" providerId="LiveId" clId="{43570E5B-BB49-6440-A97E-5478FC97B3BF}" dt="2022-02-28T11:38:37.138" v="887" actId="207"/>
        <pc:sldMkLst>
          <pc:docMk/>
          <pc:sldMk cId="2584929903" sldId="308"/>
        </pc:sldMkLst>
        <pc:spChg chg="mod">
          <ac:chgData name="Mohib Akoum" userId="35f8047f863511a8" providerId="LiveId" clId="{43570E5B-BB49-6440-A97E-5478FC97B3BF}" dt="2022-02-28T11:38:34.484" v="886" actId="207"/>
          <ac:spMkLst>
            <pc:docMk/>
            <pc:sldMk cId="2584929903" sldId="308"/>
            <ac:spMk id="2" creationId="{982A8593-9B08-554F-A8A5-E2CDD10AE61D}"/>
          </ac:spMkLst>
        </pc:spChg>
        <pc:spChg chg="mod">
          <ac:chgData name="Mohib Akoum" userId="35f8047f863511a8" providerId="LiveId" clId="{43570E5B-BB49-6440-A97E-5478FC97B3BF}" dt="2022-02-28T11:38:37.138" v="887" actId="207"/>
          <ac:spMkLst>
            <pc:docMk/>
            <pc:sldMk cId="2584929903" sldId="308"/>
            <ac:spMk id="3" creationId="{0BC0B470-4EAD-C14B-8258-9C0001CB24AB}"/>
          </ac:spMkLst>
        </pc:spChg>
      </pc:sldChg>
      <pc:sldChg chg="addSp delSp modSp add mod">
        <pc:chgData name="Mohib Akoum" userId="35f8047f863511a8" providerId="LiveId" clId="{43570E5B-BB49-6440-A97E-5478FC97B3BF}" dt="2022-02-28T11:39:13.252" v="902" actId="207"/>
        <pc:sldMkLst>
          <pc:docMk/>
          <pc:sldMk cId="3856552053" sldId="309"/>
        </pc:sldMkLst>
        <pc:spChg chg="mod">
          <ac:chgData name="Mohib Akoum" userId="35f8047f863511a8" providerId="LiveId" clId="{43570E5B-BB49-6440-A97E-5478FC97B3BF}" dt="2022-02-28T11:39:13.252" v="902" actId="207"/>
          <ac:spMkLst>
            <pc:docMk/>
            <pc:sldMk cId="3856552053" sldId="309"/>
            <ac:spMk id="2" creationId="{982A8593-9B08-554F-A8A5-E2CDD10AE61D}"/>
          </ac:spMkLst>
        </pc:spChg>
        <pc:spChg chg="mod">
          <ac:chgData name="Mohib Akoum" userId="35f8047f863511a8" providerId="LiveId" clId="{43570E5B-BB49-6440-A97E-5478FC97B3BF}" dt="2022-02-28T11:38:53.881" v="893" actId="207"/>
          <ac:spMkLst>
            <pc:docMk/>
            <pc:sldMk cId="3856552053" sldId="309"/>
            <ac:spMk id="3" creationId="{0BC0B470-4EAD-C14B-8258-9C0001CB24AB}"/>
          </ac:spMkLst>
        </pc:spChg>
        <pc:spChg chg="add del mod">
          <ac:chgData name="Mohib Akoum" userId="35f8047f863511a8" providerId="LiveId" clId="{43570E5B-BB49-6440-A97E-5478FC97B3BF}" dt="2022-02-28T11:38:46.579" v="890" actId="767"/>
          <ac:spMkLst>
            <pc:docMk/>
            <pc:sldMk cId="3856552053" sldId="309"/>
            <ac:spMk id="4" creationId="{5A320A1B-85BD-F942-91C5-053621AA053F}"/>
          </ac:spMkLst>
        </pc:spChg>
      </pc:sldChg>
      <pc:sldChg chg="modSp add mod">
        <pc:chgData name="Mohib Akoum" userId="35f8047f863511a8" providerId="LiveId" clId="{43570E5B-BB49-6440-A97E-5478FC97B3BF}" dt="2022-02-28T11:39:25.429" v="906" actId="207"/>
        <pc:sldMkLst>
          <pc:docMk/>
          <pc:sldMk cId="1652045287" sldId="310"/>
        </pc:sldMkLst>
        <pc:spChg chg="mod">
          <ac:chgData name="Mohib Akoum" userId="35f8047f863511a8" providerId="LiveId" clId="{43570E5B-BB49-6440-A97E-5478FC97B3BF}" dt="2022-02-28T11:39:23.117" v="905" actId="115"/>
          <ac:spMkLst>
            <pc:docMk/>
            <pc:sldMk cId="1652045287" sldId="310"/>
            <ac:spMk id="2" creationId="{982A8593-9B08-554F-A8A5-E2CDD10AE61D}"/>
          </ac:spMkLst>
        </pc:spChg>
        <pc:spChg chg="mod">
          <ac:chgData name="Mohib Akoum" userId="35f8047f863511a8" providerId="LiveId" clId="{43570E5B-BB49-6440-A97E-5478FC97B3BF}" dt="2022-02-28T11:39:25.429" v="906" actId="207"/>
          <ac:spMkLst>
            <pc:docMk/>
            <pc:sldMk cId="1652045287" sldId="310"/>
            <ac:spMk id="3" creationId="{0BC0B470-4EAD-C14B-8258-9C0001CB24AB}"/>
          </ac:spMkLst>
        </pc:spChg>
      </pc:sldChg>
      <pc:sldChg chg="modSp add mod">
        <pc:chgData name="Mohib Akoum" userId="35f8047f863511a8" providerId="LiveId" clId="{43570E5B-BB49-6440-A97E-5478FC97B3BF}" dt="2022-02-28T11:39:37.379" v="911" actId="115"/>
        <pc:sldMkLst>
          <pc:docMk/>
          <pc:sldMk cId="3719894216" sldId="311"/>
        </pc:sldMkLst>
        <pc:spChg chg="mod">
          <ac:chgData name="Mohib Akoum" userId="35f8047f863511a8" providerId="LiveId" clId="{43570E5B-BB49-6440-A97E-5478FC97B3BF}" dt="2022-02-28T11:39:37.379" v="911" actId="115"/>
          <ac:spMkLst>
            <pc:docMk/>
            <pc:sldMk cId="3719894216" sldId="311"/>
            <ac:spMk id="2" creationId="{982A8593-9B08-554F-A8A5-E2CDD10AE61D}"/>
          </ac:spMkLst>
        </pc:spChg>
        <pc:spChg chg="mod">
          <ac:chgData name="Mohib Akoum" userId="35f8047f863511a8" providerId="LiveId" clId="{43570E5B-BB49-6440-A97E-5478FC97B3BF}" dt="2022-02-28T11:39:34.432" v="909" actId="207"/>
          <ac:spMkLst>
            <pc:docMk/>
            <pc:sldMk cId="3719894216" sldId="311"/>
            <ac:spMk id="3" creationId="{0BC0B470-4EAD-C14B-8258-9C0001CB24AB}"/>
          </ac:spMkLst>
        </pc:spChg>
      </pc:sldChg>
      <pc:sldChg chg="delSp add del setBg delDesignElem">
        <pc:chgData name="Mohib Akoum" userId="35f8047f863511a8" providerId="LiveId" clId="{43570E5B-BB49-6440-A97E-5478FC97B3BF}" dt="2022-02-28T12:01:45.592" v="917" actId="2696"/>
        <pc:sldMkLst>
          <pc:docMk/>
          <pc:sldMk cId="221806383" sldId="312"/>
        </pc:sldMkLst>
        <pc:spChg chg="del">
          <ac:chgData name="Mohib Akoum" userId="35f8047f863511a8" providerId="LiveId" clId="{43570E5B-BB49-6440-A97E-5478FC97B3BF}" dt="2022-02-28T12:01:42.666" v="916"/>
          <ac:spMkLst>
            <pc:docMk/>
            <pc:sldMk cId="221806383" sldId="312"/>
            <ac:spMk id="7" creationId="{FFD48BC7-DC40-47DE-87EE-9F4B6ECB9ABB}"/>
          </ac:spMkLst>
        </pc:spChg>
        <pc:spChg chg="del">
          <ac:chgData name="Mohib Akoum" userId="35f8047f863511a8" providerId="LiveId" clId="{43570E5B-BB49-6440-A97E-5478FC97B3BF}" dt="2022-02-28T12:01:42.666" v="916"/>
          <ac:spMkLst>
            <pc:docMk/>
            <pc:sldMk cId="221806383" sldId="312"/>
            <ac:spMk id="9" creationId="{E502BBC7-2C76-46F3-BC24-5985BC13DB88}"/>
          </ac:spMkLst>
        </pc:spChg>
        <pc:spChg chg="del">
          <ac:chgData name="Mohib Akoum" userId="35f8047f863511a8" providerId="LiveId" clId="{43570E5B-BB49-6440-A97E-5478FC97B3BF}" dt="2022-02-28T12:01:42.666" v="916"/>
          <ac:spMkLst>
            <pc:docMk/>
            <pc:sldMk cId="221806383" sldId="312"/>
            <ac:spMk id="11" creationId="{C7F28D52-2A5F-4D23-81AE-7CB8B591C7AF}"/>
          </ac:spMkLst>
        </pc:spChg>
        <pc:spChg chg="del">
          <ac:chgData name="Mohib Akoum" userId="35f8047f863511a8" providerId="LiveId" clId="{43570E5B-BB49-6440-A97E-5478FC97B3BF}" dt="2022-02-28T12:01:42.666" v="916"/>
          <ac:spMkLst>
            <pc:docMk/>
            <pc:sldMk cId="221806383" sldId="312"/>
            <ac:spMk id="13" creationId="{3629484E-3792-4B3D-89AD-7C8A1ED0E0D4}"/>
          </ac:spMkLst>
        </pc:spChg>
      </pc:sldChg>
      <pc:sldChg chg="addSp delSp add del setBg delDesignElem">
        <pc:chgData name="Mohib Akoum" userId="35f8047f863511a8" providerId="LiveId" clId="{43570E5B-BB49-6440-A97E-5478FC97B3BF}" dt="2022-02-28T12:01:37.686" v="914"/>
        <pc:sldMkLst>
          <pc:docMk/>
          <pc:sldMk cId="731652152" sldId="312"/>
        </pc:sldMkLst>
        <pc:spChg chg="add del">
          <ac:chgData name="Mohib Akoum" userId="35f8047f863511a8" providerId="LiveId" clId="{43570E5B-BB49-6440-A97E-5478FC97B3BF}" dt="2022-02-28T12:01:37.686" v="914"/>
          <ac:spMkLst>
            <pc:docMk/>
            <pc:sldMk cId="731652152" sldId="312"/>
            <ac:spMk id="7" creationId="{FFD48BC7-DC40-47DE-87EE-9F4B6ECB9ABB}"/>
          </ac:spMkLst>
        </pc:spChg>
        <pc:spChg chg="add del">
          <ac:chgData name="Mohib Akoum" userId="35f8047f863511a8" providerId="LiveId" clId="{43570E5B-BB49-6440-A97E-5478FC97B3BF}" dt="2022-02-28T12:01:37.686" v="914"/>
          <ac:spMkLst>
            <pc:docMk/>
            <pc:sldMk cId="731652152" sldId="312"/>
            <ac:spMk id="9" creationId="{E502BBC7-2C76-46F3-BC24-5985BC13DB88}"/>
          </ac:spMkLst>
        </pc:spChg>
        <pc:spChg chg="add del">
          <ac:chgData name="Mohib Akoum" userId="35f8047f863511a8" providerId="LiveId" clId="{43570E5B-BB49-6440-A97E-5478FC97B3BF}" dt="2022-02-28T12:01:37.686" v="914"/>
          <ac:spMkLst>
            <pc:docMk/>
            <pc:sldMk cId="731652152" sldId="312"/>
            <ac:spMk id="11" creationId="{C7F28D52-2A5F-4D23-81AE-7CB8B591C7AF}"/>
          </ac:spMkLst>
        </pc:spChg>
        <pc:spChg chg="add del">
          <ac:chgData name="Mohib Akoum" userId="35f8047f863511a8" providerId="LiveId" clId="{43570E5B-BB49-6440-A97E-5478FC97B3BF}" dt="2022-02-28T12:01:37.686" v="914"/>
          <ac:spMkLst>
            <pc:docMk/>
            <pc:sldMk cId="731652152" sldId="312"/>
            <ac:spMk id="13" creationId="{3629484E-3792-4B3D-89AD-7C8A1ED0E0D4}"/>
          </ac:spMkLst>
        </pc:spChg>
      </pc:sldChg>
      <pc:sldChg chg="addSp delSp modSp add mod ord setBg delDesignElem">
        <pc:chgData name="Mohib Akoum" userId="35f8047f863511a8" providerId="LiveId" clId="{43570E5B-BB49-6440-A97E-5478FC97B3BF}" dt="2022-02-28T12:13:46.147" v="1000" actId="1076"/>
        <pc:sldMkLst>
          <pc:docMk/>
          <pc:sldMk cId="1437793608" sldId="312"/>
        </pc:sldMkLst>
        <pc:spChg chg="mod">
          <ac:chgData name="Mohib Akoum" userId="35f8047f863511a8" providerId="LiveId" clId="{43570E5B-BB49-6440-A97E-5478FC97B3BF}" dt="2022-02-28T12:13:46.147" v="1000" actId="1076"/>
          <ac:spMkLst>
            <pc:docMk/>
            <pc:sldMk cId="1437793608" sldId="312"/>
            <ac:spMk id="2" creationId="{2A1B2F36-35BC-3D48-B260-E941C038E534}"/>
          </ac:spMkLst>
        </pc:spChg>
        <pc:spChg chg="add mod">
          <ac:chgData name="Mohib Akoum" userId="35f8047f863511a8" providerId="LiveId" clId="{43570E5B-BB49-6440-A97E-5478FC97B3BF}" dt="2022-02-28T12:13:42.302" v="999" actId="1076"/>
          <ac:spMkLst>
            <pc:docMk/>
            <pc:sldMk cId="1437793608" sldId="312"/>
            <ac:spMk id="3" creationId="{EB3766B8-2556-2F46-ADF5-CA9F7BC9BB02}"/>
          </ac:spMkLst>
        </pc:spChg>
        <pc:spChg chg="add del">
          <ac:chgData name="Mohib Akoum" userId="35f8047f863511a8" providerId="LiveId" clId="{43570E5B-BB49-6440-A97E-5478FC97B3BF}" dt="2022-02-28T12:02:22.812" v="924" actId="26606"/>
          <ac:spMkLst>
            <pc:docMk/>
            <pc:sldMk cId="1437793608" sldId="312"/>
            <ac:spMk id="4" creationId="{BAD76F3E-3A97-486B-B402-44400A8B9173}"/>
          </ac:spMkLst>
        </pc:spChg>
        <pc:spChg chg="add del">
          <ac:chgData name="Mohib Akoum" userId="35f8047f863511a8" providerId="LiveId" clId="{43570E5B-BB49-6440-A97E-5478FC97B3BF}" dt="2022-02-28T12:02:22.812" v="924" actId="26606"/>
          <ac:spMkLst>
            <pc:docMk/>
            <pc:sldMk cId="1437793608" sldId="312"/>
            <ac:spMk id="5" creationId="{391F6B52-91F4-4AEB-B6DB-29FEBCF28C8B}"/>
          </ac:spMkLst>
        </pc:spChg>
        <pc:spChg chg="add del">
          <ac:chgData name="Mohib Akoum" userId="35f8047f863511a8" providerId="LiveId" clId="{43570E5B-BB49-6440-A97E-5478FC97B3BF}" dt="2022-02-28T12:02:22.812" v="924" actId="26606"/>
          <ac:spMkLst>
            <pc:docMk/>
            <pc:sldMk cId="1437793608" sldId="312"/>
            <ac:spMk id="6" creationId="{2CD6F061-7C53-44F4-9794-953DB70A451B}"/>
          </ac:spMkLst>
        </pc:spChg>
        <pc:spChg chg="del">
          <ac:chgData name="Mohib Akoum" userId="35f8047f863511a8" providerId="LiveId" clId="{43570E5B-BB49-6440-A97E-5478FC97B3BF}" dt="2022-02-28T12:02:04.173" v="922"/>
          <ac:spMkLst>
            <pc:docMk/>
            <pc:sldMk cId="1437793608" sldId="312"/>
            <ac:spMk id="7" creationId="{FFD48BC7-DC40-47DE-87EE-9F4B6ECB9ABB}"/>
          </ac:spMkLst>
        </pc:spChg>
        <pc:spChg chg="add del">
          <ac:chgData name="Mohib Akoum" userId="35f8047f863511a8" providerId="LiveId" clId="{43570E5B-BB49-6440-A97E-5478FC97B3BF}" dt="2022-02-28T12:02:34.160" v="926" actId="26606"/>
          <ac:spMkLst>
            <pc:docMk/>
            <pc:sldMk cId="1437793608" sldId="312"/>
            <ac:spMk id="8" creationId="{2A8AA5BC-4F7A-4226-8F99-6D824B226A97}"/>
          </ac:spMkLst>
        </pc:spChg>
        <pc:spChg chg="del">
          <ac:chgData name="Mohib Akoum" userId="35f8047f863511a8" providerId="LiveId" clId="{43570E5B-BB49-6440-A97E-5478FC97B3BF}" dt="2022-02-28T12:02:04.173" v="922"/>
          <ac:spMkLst>
            <pc:docMk/>
            <pc:sldMk cId="1437793608" sldId="312"/>
            <ac:spMk id="9" creationId="{E502BBC7-2C76-46F3-BC24-5985BC13DB88}"/>
          </ac:spMkLst>
        </pc:spChg>
        <pc:spChg chg="del">
          <ac:chgData name="Mohib Akoum" userId="35f8047f863511a8" providerId="LiveId" clId="{43570E5B-BB49-6440-A97E-5478FC97B3BF}" dt="2022-02-28T12:02:04.173" v="922"/>
          <ac:spMkLst>
            <pc:docMk/>
            <pc:sldMk cId="1437793608" sldId="312"/>
            <ac:spMk id="11" creationId="{C7F28D52-2A5F-4D23-81AE-7CB8B591C7AF}"/>
          </ac:spMkLst>
        </pc:spChg>
        <pc:spChg chg="add del">
          <ac:chgData name="Mohib Akoum" userId="35f8047f863511a8" providerId="LiveId" clId="{43570E5B-BB49-6440-A97E-5478FC97B3BF}" dt="2022-02-28T12:02:34.160" v="926" actId="26606"/>
          <ac:spMkLst>
            <pc:docMk/>
            <pc:sldMk cId="1437793608" sldId="312"/>
            <ac:spMk id="12" creationId="{5BC87C3E-1040-4EE4-9BDB-9537F7A1B335}"/>
          </ac:spMkLst>
        </pc:spChg>
        <pc:spChg chg="del">
          <ac:chgData name="Mohib Akoum" userId="35f8047f863511a8" providerId="LiveId" clId="{43570E5B-BB49-6440-A97E-5478FC97B3BF}" dt="2022-02-28T12:02:04.173" v="922"/>
          <ac:spMkLst>
            <pc:docMk/>
            <pc:sldMk cId="1437793608" sldId="312"/>
            <ac:spMk id="13" creationId="{3629484E-3792-4B3D-89AD-7C8A1ED0E0D4}"/>
          </ac:spMkLst>
        </pc:spChg>
        <pc:spChg chg="add">
          <ac:chgData name="Mohib Akoum" userId="35f8047f863511a8" providerId="LiveId" clId="{43570E5B-BB49-6440-A97E-5478FC97B3BF}" dt="2022-02-28T12:02:52.530" v="928" actId="26606"/>
          <ac:spMkLst>
            <pc:docMk/>
            <pc:sldMk cId="1437793608" sldId="312"/>
            <ac:spMk id="16" creationId="{FFD48BC7-DC40-47DE-87EE-9F4B6ECB9ABB}"/>
          </ac:spMkLst>
        </pc:spChg>
        <pc:spChg chg="add">
          <ac:chgData name="Mohib Akoum" userId="35f8047f863511a8" providerId="LiveId" clId="{43570E5B-BB49-6440-A97E-5478FC97B3BF}" dt="2022-02-28T12:02:52.530" v="928" actId="26606"/>
          <ac:spMkLst>
            <pc:docMk/>
            <pc:sldMk cId="1437793608" sldId="312"/>
            <ac:spMk id="17" creationId="{E502BBC7-2C76-46F3-BC24-5985BC13DB88}"/>
          </ac:spMkLst>
        </pc:spChg>
        <pc:spChg chg="add">
          <ac:chgData name="Mohib Akoum" userId="35f8047f863511a8" providerId="LiveId" clId="{43570E5B-BB49-6440-A97E-5478FC97B3BF}" dt="2022-02-28T12:02:52.530" v="928" actId="26606"/>
          <ac:spMkLst>
            <pc:docMk/>
            <pc:sldMk cId="1437793608" sldId="312"/>
            <ac:spMk id="18" creationId="{C7F28D52-2A5F-4D23-81AE-7CB8B591C7AF}"/>
          </ac:spMkLst>
        </pc:spChg>
        <pc:spChg chg="add">
          <ac:chgData name="Mohib Akoum" userId="35f8047f863511a8" providerId="LiveId" clId="{43570E5B-BB49-6440-A97E-5478FC97B3BF}" dt="2022-02-28T12:02:52.530" v="928" actId="26606"/>
          <ac:spMkLst>
            <pc:docMk/>
            <pc:sldMk cId="1437793608" sldId="312"/>
            <ac:spMk id="19" creationId="{3629484E-3792-4B3D-89AD-7C8A1ED0E0D4}"/>
          </ac:spMkLst>
        </pc:spChg>
        <pc:cxnChg chg="add del">
          <ac:chgData name="Mohib Akoum" userId="35f8047f863511a8" providerId="LiveId" clId="{43570E5B-BB49-6440-A97E-5478FC97B3BF}" dt="2022-02-28T12:02:34.160" v="926" actId="26606"/>
          <ac:cxnSpMkLst>
            <pc:docMk/>
            <pc:sldMk cId="1437793608" sldId="312"/>
            <ac:cxnSpMk id="10" creationId="{911DBBF1-3229-4BD9-B3D1-B4CA571E7431}"/>
          </ac:cxnSpMkLst>
        </pc:cxnChg>
        <pc:cxnChg chg="add del">
          <ac:chgData name="Mohib Akoum" userId="35f8047f863511a8" providerId="LiveId" clId="{43570E5B-BB49-6440-A97E-5478FC97B3BF}" dt="2022-02-28T12:02:34.160" v="926" actId="26606"/>
          <ac:cxnSpMkLst>
            <pc:docMk/>
            <pc:sldMk cId="1437793608" sldId="312"/>
            <ac:cxnSpMk id="14" creationId="{42CDBECE-872A-4C73-9DC1-BB4E805E2CF5}"/>
          </ac:cxnSpMkLst>
        </pc:cxnChg>
        <pc:cxnChg chg="add del">
          <ac:chgData name="Mohib Akoum" userId="35f8047f863511a8" providerId="LiveId" clId="{43570E5B-BB49-6440-A97E-5478FC97B3BF}" dt="2022-02-28T12:02:34.160" v="926" actId="26606"/>
          <ac:cxnSpMkLst>
            <pc:docMk/>
            <pc:sldMk cId="1437793608" sldId="312"/>
            <ac:cxnSpMk id="15" creationId="{F5CD5A0B-CDD7-427C-AA42-2EECFDFA1811}"/>
          </ac:cxnSpMkLst>
        </pc:cxnChg>
      </pc:sldChg>
      <pc:sldChg chg="add del">
        <pc:chgData name="Mohib Akoum" userId="35f8047f863511a8" providerId="LiveId" clId="{43570E5B-BB49-6440-A97E-5478FC97B3BF}" dt="2022-02-28T11:39:31.283" v="908" actId="2696"/>
        <pc:sldMkLst>
          <pc:docMk/>
          <pc:sldMk cId="2575513580" sldId="312"/>
        </pc:sldMkLst>
      </pc:sldChg>
      <pc:sldChg chg="delSp add del setBg delDesignElem">
        <pc:chgData name="Mohib Akoum" userId="35f8047f863511a8" providerId="LiveId" clId="{43570E5B-BB49-6440-A97E-5478FC97B3BF}" dt="2022-02-28T12:01:49.694" v="920" actId="2696"/>
        <pc:sldMkLst>
          <pc:docMk/>
          <pc:sldMk cId="3997490472" sldId="312"/>
        </pc:sldMkLst>
        <pc:spChg chg="del">
          <ac:chgData name="Mohib Akoum" userId="35f8047f863511a8" providerId="LiveId" clId="{43570E5B-BB49-6440-A97E-5478FC97B3BF}" dt="2022-02-28T12:01:48.246" v="919"/>
          <ac:spMkLst>
            <pc:docMk/>
            <pc:sldMk cId="3997490472" sldId="312"/>
            <ac:spMk id="7" creationId="{FFD48BC7-DC40-47DE-87EE-9F4B6ECB9ABB}"/>
          </ac:spMkLst>
        </pc:spChg>
        <pc:spChg chg="del">
          <ac:chgData name="Mohib Akoum" userId="35f8047f863511a8" providerId="LiveId" clId="{43570E5B-BB49-6440-A97E-5478FC97B3BF}" dt="2022-02-28T12:01:48.246" v="919"/>
          <ac:spMkLst>
            <pc:docMk/>
            <pc:sldMk cId="3997490472" sldId="312"/>
            <ac:spMk id="9" creationId="{E502BBC7-2C76-46F3-BC24-5985BC13DB88}"/>
          </ac:spMkLst>
        </pc:spChg>
        <pc:spChg chg="del">
          <ac:chgData name="Mohib Akoum" userId="35f8047f863511a8" providerId="LiveId" clId="{43570E5B-BB49-6440-A97E-5478FC97B3BF}" dt="2022-02-28T12:01:48.246" v="919"/>
          <ac:spMkLst>
            <pc:docMk/>
            <pc:sldMk cId="3997490472" sldId="312"/>
            <ac:spMk id="11" creationId="{C7F28D52-2A5F-4D23-81AE-7CB8B591C7AF}"/>
          </ac:spMkLst>
        </pc:spChg>
        <pc:spChg chg="del">
          <ac:chgData name="Mohib Akoum" userId="35f8047f863511a8" providerId="LiveId" clId="{43570E5B-BB49-6440-A97E-5478FC97B3BF}" dt="2022-02-28T12:01:48.246" v="919"/>
          <ac:spMkLst>
            <pc:docMk/>
            <pc:sldMk cId="3997490472" sldId="312"/>
            <ac:spMk id="13" creationId="{3629484E-3792-4B3D-89AD-7C8A1ED0E0D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CC21E-8959-9549-8955-D324894E0E0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75E51-1B3B-2F43-8DF5-41BD445FD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44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75E51-1B3B-2F43-8DF5-41BD445FDC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23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75E51-1B3B-2F43-8DF5-41BD445FDC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75E51-1B3B-2F43-8DF5-41BD445FDC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03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75E51-1B3B-2F43-8DF5-41BD445FDC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62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75E51-1B3B-2F43-8DF5-41BD445FDC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33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75E51-1B3B-2F43-8DF5-41BD445FDC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71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75E51-1B3B-2F43-8DF5-41BD445FDC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21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75E51-1B3B-2F43-8DF5-41BD445FDC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20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75E51-1B3B-2F43-8DF5-41BD445FDC7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00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E364-BCD1-5F4E-A43E-8F70FC809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2800D-ABBE-8849-8F1F-E347DCDC1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3147E-31A5-5645-82C8-B73B7FC7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ACE6-00DB-3C41-BD2E-8BF280FF1C2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FAB1C-72CE-A24B-A0D0-BB9AEAEC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4B750-B5B0-B741-84A1-E3474E26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CD06-34C2-2749-9EF9-F0DA84B7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7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8DE2-876F-6A41-B49E-0F6B9F01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9557F-7CB1-D24E-9577-6407E7E8E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0E1BE-6891-D441-B917-3FFDA90B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ACE6-00DB-3C41-BD2E-8BF280FF1C2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DC595-1849-E04E-910F-AF2E2762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8762C-36C0-0548-9B74-ECA05BC1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CD06-34C2-2749-9EF9-F0DA84B7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12A11-CE67-484A-A9FC-C86149496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9FA83-C07D-F84A-A963-FD7E3D9DE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6BA41-CEBF-C04A-9B14-BBF155B67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ACE6-00DB-3C41-BD2E-8BF280FF1C2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21ECA-5CA8-604D-A47B-A6EFF360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217EC-5FC0-2142-827A-D08DF2DC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CD06-34C2-2749-9EF9-F0DA84B7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4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0D082-55C3-A84B-8E3A-3ED2E559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786B4-C09D-C249-9983-56E8E83C3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3533E-573E-454A-B508-352B79F25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ACE6-00DB-3C41-BD2E-8BF280FF1C2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1ADBE-2972-434C-BDE0-67412D86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B38F9-C7CB-4343-9AB9-6A39EF43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CD06-34C2-2749-9EF9-F0DA84B7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0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173D-D0D0-E949-9DD4-B50CC4A2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E7ED3-D357-2B45-BAC0-95E769F77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5F08C-FE56-FB45-ABBA-2A6A1DFD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ACE6-00DB-3C41-BD2E-8BF280FF1C2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71077-1CB3-BB44-88B3-75724757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51EA-A764-A44C-97E1-AB61F15B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CD06-34C2-2749-9EF9-F0DA84B7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4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8F8A-D543-0C46-A9A9-6C0D3317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2CA2F-59C9-6342-9A20-A91C12CFC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F1009-EDB3-8545-BEF5-6A282B843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4D394-B9F2-A141-8D68-C5F66B23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ACE6-00DB-3C41-BD2E-8BF280FF1C2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469FB-4F46-CE40-B1A3-68C8B268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69B3A-2247-E148-A127-16531838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CD06-34C2-2749-9EF9-F0DA84B7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5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61E8-D453-624C-8BF1-9FC8F8E9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09076-D981-A744-BAFE-50E5D2612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835D3-2CB4-2B4B-852F-208AAD7A3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6B136-FB0A-7C47-ACB9-FF4260C1C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60B0B3-2467-0A44-94EB-021177FD4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5331E7-C102-FF49-A443-A83B6DADE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ACE6-00DB-3C41-BD2E-8BF280FF1C2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5C6D2-A448-F24D-AD5D-876B450C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3F6E1-4D19-8D4D-97F0-4E800CDE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CD06-34C2-2749-9EF9-F0DA84B7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8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6FB7-48B3-A548-90D3-7CBAE78A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5BC2F-0885-D44F-9231-7130AA83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ACE6-00DB-3C41-BD2E-8BF280FF1C2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E2C22-363D-324D-BC48-F1E216DF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FD3A3-2AB6-B947-8666-E08AB7EA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CD06-34C2-2749-9EF9-F0DA84B7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2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0B062A-3E9F-644A-BEEB-197B1D4C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ACE6-00DB-3C41-BD2E-8BF280FF1C2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77608-9368-604F-A397-4D32A92C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83071-7912-B046-A6B5-C63C75A2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CD06-34C2-2749-9EF9-F0DA84B7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2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EC97-B566-E447-90DB-3E1E1EF8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7FB73-CF24-1141-AB12-CF506C93C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E5C23-B4CE-2B4C-B001-2A8C7971D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0E0B1-11EF-1341-8DCA-0C04FFA7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ACE6-00DB-3C41-BD2E-8BF280FF1C2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AB34E-3C68-7C41-B9FC-AE091238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2D523-8510-254F-A779-7AC436E1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CD06-34C2-2749-9EF9-F0DA84B7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3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66D9-8D49-414F-9B72-B43A0ACD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CA483D-82AD-0E49-9B3C-4AC5A985B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CDD5C-A4A4-D246-B937-737D2E614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91922-AA24-CB42-927C-109605C5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ACE6-00DB-3C41-BD2E-8BF280FF1C2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5E5A6-99B1-EB44-BA75-4CD32857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63B6E-5BA3-B446-9CC7-3CBB6E66E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CD06-34C2-2749-9EF9-F0DA84B7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C7F97-7D6F-9B4D-97FD-6152EC65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CCF00-4C74-2846-8242-67B4A2EE8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EAEB3-42BA-1742-A79B-D06DA2772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BACE6-00DB-3C41-BD2E-8BF280FF1C2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38985-5EC7-164A-9E26-C05274F2B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C9E9E-4F93-3743-B00F-E68BE2CB3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6CD06-34C2-2749-9EF9-F0DA84B7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1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A8593-9B08-554F-A8A5-E2CDD10AE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46986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University of Glasgow</a:t>
            </a:r>
            <a:br>
              <a:rPr lang="en-GB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GB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GB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Visualising important sensitivity classification features</a:t>
            </a:r>
            <a:br>
              <a:rPr lang="en-GB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GB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GB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September 2021 until April 2022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998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567CEAF6-F67A-1D4F-821A-CFA19570022D}"/>
              </a:ext>
            </a:extLst>
          </p:cNvPr>
          <p:cNvSpPr txBox="1">
            <a:spLocks/>
          </p:cNvSpPr>
          <p:nvPr/>
        </p:nvSpPr>
        <p:spPr>
          <a:xfrm>
            <a:off x="838200" y="506186"/>
            <a:ext cx="10515600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Requirements Gathering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1C9A70F-1C96-D444-B327-6AD6CD524A33}"/>
              </a:ext>
            </a:extLst>
          </p:cNvPr>
          <p:cNvSpPr/>
          <p:nvPr/>
        </p:nvSpPr>
        <p:spPr>
          <a:xfrm>
            <a:off x="394608" y="1833790"/>
            <a:ext cx="2571750" cy="81960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Must Have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6C9EF2A-2E3C-6149-A583-F65B9EDA0BD0}"/>
              </a:ext>
            </a:extLst>
          </p:cNvPr>
          <p:cNvSpPr/>
          <p:nvPr/>
        </p:nvSpPr>
        <p:spPr>
          <a:xfrm>
            <a:off x="3307897" y="1833790"/>
            <a:ext cx="2571750" cy="81960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Should Have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0FDCF9-0DDF-C444-BC89-5F3BFDD407A7}"/>
              </a:ext>
            </a:extLst>
          </p:cNvPr>
          <p:cNvSpPr/>
          <p:nvPr/>
        </p:nvSpPr>
        <p:spPr>
          <a:xfrm>
            <a:off x="6266769" y="1833790"/>
            <a:ext cx="2571750" cy="819604"/>
          </a:xfrm>
          <a:prstGeom prst="roundRect">
            <a:avLst/>
          </a:prstGeom>
          <a:solidFill>
            <a:srgbClr val="6AA3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Could Have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F355703-B2DF-C14D-9885-62CBFD611075}"/>
              </a:ext>
            </a:extLst>
          </p:cNvPr>
          <p:cNvSpPr/>
          <p:nvPr/>
        </p:nvSpPr>
        <p:spPr>
          <a:xfrm>
            <a:off x="9225642" y="1833790"/>
            <a:ext cx="2571750" cy="81960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Won’t Have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D62C10C-B112-D446-BE4C-C3B696D39576}"/>
              </a:ext>
            </a:extLst>
          </p:cNvPr>
          <p:cNvSpPr/>
          <p:nvPr/>
        </p:nvSpPr>
        <p:spPr>
          <a:xfrm>
            <a:off x="394608" y="2908754"/>
            <a:ext cx="2571750" cy="332059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- Classifier predicting document sensitivity</a:t>
            </a:r>
          </a:p>
          <a:p>
            <a:endParaRPr lang="en-GB" dirty="0"/>
          </a:p>
          <a:p>
            <a:r>
              <a:rPr lang="en-GB" dirty="0"/>
              <a:t>- Explanation for classifier predictions</a:t>
            </a:r>
          </a:p>
          <a:p>
            <a:endParaRPr lang="en-GB" dirty="0"/>
          </a:p>
          <a:p>
            <a:r>
              <a:rPr lang="en-GB" dirty="0"/>
              <a:t>- User-friendly end to end website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8FEADAC-960E-E940-98A7-3CCBA483D235}"/>
              </a:ext>
            </a:extLst>
          </p:cNvPr>
          <p:cNvSpPr/>
          <p:nvPr/>
        </p:nvSpPr>
        <p:spPr>
          <a:xfrm>
            <a:off x="1319893" y="1160236"/>
            <a:ext cx="721179" cy="51435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1CE2EB9-C6D1-C744-894A-DFFA1AC56926}"/>
              </a:ext>
            </a:extLst>
          </p:cNvPr>
          <p:cNvSpPr/>
          <p:nvPr/>
        </p:nvSpPr>
        <p:spPr>
          <a:xfrm>
            <a:off x="4233182" y="1169987"/>
            <a:ext cx="721179" cy="51435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CF98B6C-C71C-7C4F-8EE7-18AF0082686E}"/>
              </a:ext>
            </a:extLst>
          </p:cNvPr>
          <p:cNvSpPr/>
          <p:nvPr/>
        </p:nvSpPr>
        <p:spPr>
          <a:xfrm>
            <a:off x="7192054" y="1160235"/>
            <a:ext cx="721179" cy="514351"/>
          </a:xfrm>
          <a:prstGeom prst="roundRect">
            <a:avLst/>
          </a:prstGeom>
          <a:solidFill>
            <a:srgbClr val="6AA3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1286788-7327-B94D-9D2E-EFB05AF0CF1A}"/>
              </a:ext>
            </a:extLst>
          </p:cNvPr>
          <p:cNvSpPr/>
          <p:nvPr/>
        </p:nvSpPr>
        <p:spPr>
          <a:xfrm>
            <a:off x="10150928" y="1169987"/>
            <a:ext cx="721179" cy="51435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D846D16-58DB-E649-8A16-214737055915}"/>
              </a:ext>
            </a:extLst>
          </p:cNvPr>
          <p:cNvSpPr/>
          <p:nvPr/>
        </p:nvSpPr>
        <p:spPr>
          <a:xfrm>
            <a:off x="3285103" y="2908751"/>
            <a:ext cx="2617336" cy="332059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- Multiple classifiers predicting documents</a:t>
            </a:r>
          </a:p>
          <a:p>
            <a:endParaRPr lang="en-GB" dirty="0"/>
          </a:p>
          <a:p>
            <a:r>
              <a:rPr lang="en-GB" dirty="0"/>
              <a:t>- Multiple explanations for each classifier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r>
              <a:rPr lang="en-GB" dirty="0"/>
              <a:t>- Low latency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DDD8F46-6C10-8440-8CEC-1FB8817738A2}"/>
              </a:ext>
            </a:extLst>
          </p:cNvPr>
          <p:cNvSpPr/>
          <p:nvPr/>
        </p:nvSpPr>
        <p:spPr>
          <a:xfrm>
            <a:off x="6266768" y="2908752"/>
            <a:ext cx="2571750" cy="3320595"/>
          </a:xfrm>
          <a:prstGeom prst="roundRect">
            <a:avLst/>
          </a:prstGeom>
          <a:solidFill>
            <a:srgbClr val="6AA3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- General stats on the collection level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r>
              <a:rPr lang="en-GB" dirty="0"/>
              <a:t>- Receive feedback and reweight term feature importance value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r>
              <a:rPr lang="en-GB" dirty="0"/>
              <a:t>- Deployed website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E6F17D3-AF1C-BB4A-BF7F-67B2AFD74489}"/>
              </a:ext>
            </a:extLst>
          </p:cNvPr>
          <p:cNvSpPr/>
          <p:nvPr/>
        </p:nvSpPr>
        <p:spPr>
          <a:xfrm>
            <a:off x="9225642" y="2908751"/>
            <a:ext cx="2571750" cy="332059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- Classifier based on the Transformer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4011426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567CEAF6-F67A-1D4F-821A-CFA19570022D}"/>
              </a:ext>
            </a:extLst>
          </p:cNvPr>
          <p:cNvSpPr txBox="1">
            <a:spLocks/>
          </p:cNvSpPr>
          <p:nvPr/>
        </p:nvSpPr>
        <p:spPr>
          <a:xfrm>
            <a:off x="838200" y="506186"/>
            <a:ext cx="10515600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Requirements Gathering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1C9A70F-1C96-D444-B327-6AD6CD524A33}"/>
              </a:ext>
            </a:extLst>
          </p:cNvPr>
          <p:cNvSpPr/>
          <p:nvPr/>
        </p:nvSpPr>
        <p:spPr>
          <a:xfrm>
            <a:off x="394608" y="1833790"/>
            <a:ext cx="2571750" cy="81960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Must Have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6C9EF2A-2E3C-6149-A583-F65B9EDA0BD0}"/>
              </a:ext>
            </a:extLst>
          </p:cNvPr>
          <p:cNvSpPr/>
          <p:nvPr/>
        </p:nvSpPr>
        <p:spPr>
          <a:xfrm>
            <a:off x="3307897" y="1833790"/>
            <a:ext cx="2571750" cy="81960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Should Have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0FDCF9-0DDF-C444-BC89-5F3BFDD407A7}"/>
              </a:ext>
            </a:extLst>
          </p:cNvPr>
          <p:cNvSpPr/>
          <p:nvPr/>
        </p:nvSpPr>
        <p:spPr>
          <a:xfrm>
            <a:off x="6266769" y="1833790"/>
            <a:ext cx="2571750" cy="81960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Could Have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F355703-B2DF-C14D-9885-62CBFD611075}"/>
              </a:ext>
            </a:extLst>
          </p:cNvPr>
          <p:cNvSpPr/>
          <p:nvPr/>
        </p:nvSpPr>
        <p:spPr>
          <a:xfrm>
            <a:off x="9225642" y="1833790"/>
            <a:ext cx="2571750" cy="8196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Won’t Have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D62C10C-B112-D446-BE4C-C3B696D39576}"/>
              </a:ext>
            </a:extLst>
          </p:cNvPr>
          <p:cNvSpPr/>
          <p:nvPr/>
        </p:nvSpPr>
        <p:spPr>
          <a:xfrm>
            <a:off x="394608" y="2908754"/>
            <a:ext cx="2571750" cy="332059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- Classifier predicting document sensitivity</a:t>
            </a:r>
          </a:p>
          <a:p>
            <a:endParaRPr lang="en-GB" dirty="0"/>
          </a:p>
          <a:p>
            <a:r>
              <a:rPr lang="en-GB" dirty="0"/>
              <a:t>- Explanation for classifier predictions</a:t>
            </a:r>
          </a:p>
          <a:p>
            <a:endParaRPr lang="en-GB" dirty="0"/>
          </a:p>
          <a:p>
            <a:r>
              <a:rPr lang="en-GB" dirty="0"/>
              <a:t>- User-friendly end to end website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8FEADAC-960E-E940-98A7-3CCBA483D235}"/>
              </a:ext>
            </a:extLst>
          </p:cNvPr>
          <p:cNvSpPr/>
          <p:nvPr/>
        </p:nvSpPr>
        <p:spPr>
          <a:xfrm>
            <a:off x="1319893" y="1160236"/>
            <a:ext cx="721179" cy="51435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1CE2EB9-C6D1-C744-894A-DFFA1AC56926}"/>
              </a:ext>
            </a:extLst>
          </p:cNvPr>
          <p:cNvSpPr/>
          <p:nvPr/>
        </p:nvSpPr>
        <p:spPr>
          <a:xfrm>
            <a:off x="4233182" y="1169987"/>
            <a:ext cx="721179" cy="51435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CF98B6C-C71C-7C4F-8EE7-18AF0082686E}"/>
              </a:ext>
            </a:extLst>
          </p:cNvPr>
          <p:cNvSpPr/>
          <p:nvPr/>
        </p:nvSpPr>
        <p:spPr>
          <a:xfrm>
            <a:off x="7192054" y="1160235"/>
            <a:ext cx="721179" cy="51435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1286788-7327-B94D-9D2E-EFB05AF0CF1A}"/>
              </a:ext>
            </a:extLst>
          </p:cNvPr>
          <p:cNvSpPr/>
          <p:nvPr/>
        </p:nvSpPr>
        <p:spPr>
          <a:xfrm>
            <a:off x="10150928" y="1169987"/>
            <a:ext cx="721179" cy="5143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D846D16-58DB-E649-8A16-214737055915}"/>
              </a:ext>
            </a:extLst>
          </p:cNvPr>
          <p:cNvSpPr/>
          <p:nvPr/>
        </p:nvSpPr>
        <p:spPr>
          <a:xfrm>
            <a:off x="3285103" y="2908751"/>
            <a:ext cx="2617336" cy="332059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- Multiple classifiers predicting documents</a:t>
            </a:r>
          </a:p>
          <a:p>
            <a:endParaRPr lang="en-GB" dirty="0"/>
          </a:p>
          <a:p>
            <a:r>
              <a:rPr lang="en-GB" dirty="0"/>
              <a:t>- Multiple explanations for each classifier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r>
              <a:rPr lang="en-GB" dirty="0"/>
              <a:t>- Low latency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DDD8F46-6C10-8440-8CEC-1FB8817738A2}"/>
              </a:ext>
            </a:extLst>
          </p:cNvPr>
          <p:cNvSpPr/>
          <p:nvPr/>
        </p:nvSpPr>
        <p:spPr>
          <a:xfrm>
            <a:off x="6266768" y="2908752"/>
            <a:ext cx="2571750" cy="332059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- General stats on the collection level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r>
              <a:rPr lang="en-GB" dirty="0"/>
              <a:t>- Receive feedback and reweight term feature importance value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r>
              <a:rPr lang="en-GB" dirty="0"/>
              <a:t>- Deployed website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E6F17D3-AF1C-BB4A-BF7F-67B2AFD74489}"/>
              </a:ext>
            </a:extLst>
          </p:cNvPr>
          <p:cNvSpPr/>
          <p:nvPr/>
        </p:nvSpPr>
        <p:spPr>
          <a:xfrm>
            <a:off x="9225642" y="2908751"/>
            <a:ext cx="2571750" cy="33205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- Classifier based on the Transformer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984245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8593-9B08-554F-A8A5-E2CDD10AE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534510"/>
          </a:xfrm>
        </p:spPr>
        <p:txBody>
          <a:bodyPr>
            <a:normAutofit/>
          </a:bodyPr>
          <a:lstStyle/>
          <a:p>
            <a:pPr algn="ctr"/>
            <a:r>
              <a:rPr lang="en-US" sz="2400" b="1" u="sng" dirty="0"/>
              <a:t>Design</a:t>
            </a:r>
            <a:endParaRPr lang="en-US" sz="28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14062-6589-7C44-94A4-F9487B8A2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713" y="1132885"/>
            <a:ext cx="7748258" cy="53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04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B2F36-35BC-3D48-B260-E941C038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418" y="2372724"/>
            <a:ext cx="7673163" cy="21125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Live demonstration of the website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891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8593-9B08-554F-A8A5-E2CDD10AE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534510"/>
          </a:xfrm>
        </p:spPr>
        <p:txBody>
          <a:bodyPr>
            <a:normAutofit/>
          </a:bodyPr>
          <a:lstStyle/>
          <a:p>
            <a:pPr algn="ctr"/>
            <a:r>
              <a:rPr lang="en-US" sz="2400" b="1" u="sng" dirty="0"/>
              <a:t>Testing</a:t>
            </a:r>
            <a:endParaRPr lang="en-US" sz="2800" b="1" u="sng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3D2DA3A-3E25-7D41-86A5-2C21F7892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6059"/>
            <a:ext cx="12192000" cy="522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06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8593-9B08-554F-A8A5-E2CDD10AE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534510"/>
          </a:xfrm>
        </p:spPr>
        <p:txBody>
          <a:bodyPr>
            <a:normAutofit/>
          </a:bodyPr>
          <a:lstStyle/>
          <a:p>
            <a:pPr algn="ctr"/>
            <a:r>
              <a:rPr lang="en-US" sz="2400" b="1" u="sng" dirty="0"/>
              <a:t>Results</a:t>
            </a:r>
            <a:endParaRPr lang="en-US" sz="2800" b="1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038FA0-C089-5B48-8409-F4C3AC547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82" y="1959429"/>
            <a:ext cx="5397877" cy="37047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9541AB-A687-9742-B554-01BB40236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4" y="1959429"/>
            <a:ext cx="5506214" cy="370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84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8593-9B08-554F-A8A5-E2CDD10AE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53451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Results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038FA0-C089-5B48-8409-F4C3AC547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82" y="1959429"/>
            <a:ext cx="5397877" cy="37047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9541AB-A687-9742-B554-01BB40236FD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6375404" y="1959429"/>
            <a:ext cx="5506214" cy="370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0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8593-9B08-554F-A8A5-E2CDD10AE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53451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Results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038FA0-C089-5B48-8409-F4C3AC547FF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0382" y="1959429"/>
            <a:ext cx="5397877" cy="37047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9541AB-A687-9742-B554-01BB40236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4" y="1959429"/>
            <a:ext cx="5506214" cy="370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83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B2F36-35BC-3D48-B260-E941C038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627" y="2190380"/>
            <a:ext cx="8376745" cy="24772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79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4382089-6341-FF41-8ED0-9A6FD711E26D}"/>
              </a:ext>
            </a:extLst>
          </p:cNvPr>
          <p:cNvSpPr/>
          <p:nvPr/>
        </p:nvSpPr>
        <p:spPr>
          <a:xfrm>
            <a:off x="294519" y="1477545"/>
            <a:ext cx="2699319" cy="51287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ysClr val="windowText" lastClr="000000"/>
                </a:solidFill>
              </a:rPr>
              <a:t>As Tom, </a:t>
            </a:r>
          </a:p>
          <a:p>
            <a:endParaRPr lang="en-GB" dirty="0">
              <a:solidFill>
                <a:sysClr val="windowText" lastClr="000000"/>
              </a:solidFill>
            </a:endParaRPr>
          </a:p>
          <a:p>
            <a:r>
              <a:rPr lang="en-GB" dirty="0">
                <a:solidFill>
                  <a:sysClr val="windowText" lastClr="000000"/>
                </a:solidFill>
              </a:rPr>
              <a:t>I want to know a document’s sensitivity,</a:t>
            </a:r>
          </a:p>
          <a:p>
            <a:endParaRPr lang="en-GB" dirty="0">
              <a:solidFill>
                <a:sysClr val="windowText" lastClr="000000"/>
              </a:solidFill>
            </a:endParaRPr>
          </a:p>
          <a:p>
            <a:r>
              <a:rPr lang="en-GB" dirty="0">
                <a:solidFill>
                  <a:sysClr val="windowText" lastClr="000000"/>
                </a:solidFill>
              </a:rPr>
              <a:t>So that I can quickly label the document.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5B7D95-34E6-6F4A-94B7-8EC2967862E4}"/>
              </a:ext>
            </a:extLst>
          </p:cNvPr>
          <p:cNvSpPr/>
          <p:nvPr/>
        </p:nvSpPr>
        <p:spPr>
          <a:xfrm>
            <a:off x="1179835" y="977751"/>
            <a:ext cx="1010330" cy="10048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Graphic 24" descr="Male profile outline">
            <a:extLst>
              <a:ext uri="{FF2B5EF4-FFF2-40B4-BE49-F238E27FC236}">
                <a16:creationId xmlns:a16="http://schemas.microsoft.com/office/drawing/2014/main" id="{C7558773-852C-A447-8F80-D65FE1DE0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7800" y="951608"/>
            <a:ext cx="914400" cy="9144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518FB23F-325C-A14A-8A2B-940247C5D3A9}"/>
              </a:ext>
            </a:extLst>
          </p:cNvPr>
          <p:cNvSpPr txBox="1">
            <a:spLocks/>
          </p:cNvSpPr>
          <p:nvPr/>
        </p:nvSpPr>
        <p:spPr>
          <a:xfrm>
            <a:off x="838200" y="506186"/>
            <a:ext cx="10515600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u="sng" dirty="0"/>
              <a:t>User Stories</a:t>
            </a:r>
            <a:endParaRPr lang="en-US" sz="2800" b="1" u="sng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EE4446B-7CD3-584D-8795-5B5996A17B73}"/>
              </a:ext>
            </a:extLst>
          </p:cNvPr>
          <p:cNvSpPr/>
          <p:nvPr/>
        </p:nvSpPr>
        <p:spPr>
          <a:xfrm>
            <a:off x="3274837" y="1520331"/>
            <a:ext cx="2699319" cy="51287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ysClr val="windowText" lastClr="000000"/>
                </a:solidFill>
              </a:rPr>
              <a:t>As Alice,</a:t>
            </a:r>
          </a:p>
          <a:p>
            <a:endParaRPr lang="en-GB" dirty="0">
              <a:solidFill>
                <a:sysClr val="windowText" lastClr="000000"/>
              </a:solidFill>
            </a:endParaRPr>
          </a:p>
          <a:p>
            <a:r>
              <a:rPr lang="en-GB" dirty="0">
                <a:solidFill>
                  <a:sysClr val="windowText" lastClr="000000"/>
                </a:solidFill>
              </a:rPr>
              <a:t>I want to understand why a classifier made its prediction,</a:t>
            </a:r>
          </a:p>
          <a:p>
            <a:endParaRPr lang="en-GB" dirty="0">
              <a:solidFill>
                <a:sysClr val="windowText" lastClr="000000"/>
              </a:solidFill>
            </a:endParaRPr>
          </a:p>
          <a:p>
            <a:r>
              <a:rPr lang="en-GB" dirty="0">
                <a:solidFill>
                  <a:sysClr val="windowText" lastClr="000000"/>
                </a:solidFill>
              </a:rPr>
              <a:t>so that I can trust the classifier’s decision.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F3F4592-89B6-2244-95F9-13E99613288C}"/>
              </a:ext>
            </a:extLst>
          </p:cNvPr>
          <p:cNvSpPr/>
          <p:nvPr/>
        </p:nvSpPr>
        <p:spPr>
          <a:xfrm>
            <a:off x="4160153" y="1020537"/>
            <a:ext cx="1010330" cy="10048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91C1F8B-F252-9F4F-A283-923C0EF718A9}"/>
              </a:ext>
            </a:extLst>
          </p:cNvPr>
          <p:cNvSpPr/>
          <p:nvPr/>
        </p:nvSpPr>
        <p:spPr>
          <a:xfrm>
            <a:off x="6255155" y="1520331"/>
            <a:ext cx="2699319" cy="51287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ysClr val="windowText" lastClr="000000"/>
                </a:solidFill>
              </a:rPr>
              <a:t>As Bob,</a:t>
            </a:r>
          </a:p>
          <a:p>
            <a:endParaRPr lang="en-GB" dirty="0">
              <a:solidFill>
                <a:sysClr val="windowText" lastClr="000000"/>
              </a:solidFill>
            </a:endParaRPr>
          </a:p>
          <a:p>
            <a:r>
              <a:rPr lang="en-GB" dirty="0">
                <a:solidFill>
                  <a:sysClr val="windowText" lastClr="000000"/>
                </a:solidFill>
              </a:rPr>
              <a:t>I want to see multiple predictions on a given document,</a:t>
            </a:r>
          </a:p>
          <a:p>
            <a:endParaRPr lang="en-GB" dirty="0">
              <a:solidFill>
                <a:sysClr val="windowText" lastClr="000000"/>
              </a:solidFill>
            </a:endParaRPr>
          </a:p>
          <a:p>
            <a:r>
              <a:rPr lang="en-GB" dirty="0">
                <a:solidFill>
                  <a:sysClr val="windowText" lastClr="000000"/>
                </a:solidFill>
              </a:rPr>
              <a:t>so that I can be more confident in the document’s sensitivity.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46C4EEE-7CFE-D748-907A-6BD855D82755}"/>
              </a:ext>
            </a:extLst>
          </p:cNvPr>
          <p:cNvSpPr/>
          <p:nvPr/>
        </p:nvSpPr>
        <p:spPr>
          <a:xfrm>
            <a:off x="7140471" y="1020537"/>
            <a:ext cx="1010330" cy="10048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" name="Graphic 39" descr="Male profile outline">
            <a:extLst>
              <a:ext uri="{FF2B5EF4-FFF2-40B4-BE49-F238E27FC236}">
                <a16:creationId xmlns:a16="http://schemas.microsoft.com/office/drawing/2014/main" id="{AE85C3E1-63CE-CA4C-9E67-1ACB63CC9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88436" y="994394"/>
            <a:ext cx="914400" cy="914400"/>
          </a:xfrm>
          <a:prstGeom prst="rect">
            <a:avLst/>
          </a:prstGeom>
        </p:spPr>
      </p:pic>
      <p:pic>
        <p:nvPicPr>
          <p:cNvPr id="17" name="Graphic 16" descr="Female Profile outline">
            <a:extLst>
              <a:ext uri="{FF2B5EF4-FFF2-40B4-BE49-F238E27FC236}">
                <a16:creationId xmlns:a16="http://schemas.microsoft.com/office/drawing/2014/main" id="{3B1841EC-8242-CB4F-9D76-2E044B341B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08128" y="1042035"/>
            <a:ext cx="914400" cy="914400"/>
          </a:xfrm>
          <a:prstGeom prst="rect">
            <a:avLst/>
          </a:prstGeom>
        </p:spPr>
      </p:pic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C92F78D-7A05-0E42-9F1C-DD3A55965DBA}"/>
              </a:ext>
            </a:extLst>
          </p:cNvPr>
          <p:cNvSpPr/>
          <p:nvPr/>
        </p:nvSpPr>
        <p:spPr>
          <a:xfrm>
            <a:off x="9230296" y="1478915"/>
            <a:ext cx="2699319" cy="51287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ysClr val="windowText" lastClr="000000"/>
                </a:solidFill>
              </a:rPr>
              <a:t>As Jennifer,</a:t>
            </a:r>
          </a:p>
          <a:p>
            <a:endParaRPr lang="en-GB" dirty="0">
              <a:solidFill>
                <a:sysClr val="windowText" lastClr="000000"/>
              </a:solidFill>
            </a:endParaRPr>
          </a:p>
          <a:p>
            <a:r>
              <a:rPr lang="en-GB" dirty="0">
                <a:solidFill>
                  <a:sysClr val="windowText" lastClr="000000"/>
                </a:solidFill>
              </a:rPr>
              <a:t>I want to be able to use the website online,</a:t>
            </a:r>
          </a:p>
          <a:p>
            <a:endParaRPr lang="en-GB" dirty="0">
              <a:solidFill>
                <a:sysClr val="windowText" lastClr="000000"/>
              </a:solidFill>
            </a:endParaRPr>
          </a:p>
          <a:p>
            <a:r>
              <a:rPr lang="en-GB" dirty="0">
                <a:solidFill>
                  <a:sysClr val="windowText" lastClr="000000"/>
                </a:solidFill>
              </a:rPr>
              <a:t>so that I can use it from anywhere in the world.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CFF0873-C335-9E43-B001-E2AC264F64EC}"/>
              </a:ext>
            </a:extLst>
          </p:cNvPr>
          <p:cNvSpPr/>
          <p:nvPr/>
        </p:nvSpPr>
        <p:spPr>
          <a:xfrm>
            <a:off x="10115612" y="979121"/>
            <a:ext cx="1010330" cy="10048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3" name="Graphic 42" descr="Female Profile outline">
            <a:extLst>
              <a:ext uri="{FF2B5EF4-FFF2-40B4-BE49-F238E27FC236}">
                <a16:creationId xmlns:a16="http://schemas.microsoft.com/office/drawing/2014/main" id="{6A69901F-8496-4343-8C10-D02BD87425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63587" y="10006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0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4382089-6341-FF41-8ED0-9A6FD711E26D}"/>
              </a:ext>
            </a:extLst>
          </p:cNvPr>
          <p:cNvSpPr/>
          <p:nvPr/>
        </p:nvSpPr>
        <p:spPr>
          <a:xfrm>
            <a:off x="294519" y="1477545"/>
            <a:ext cx="2699319" cy="51287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ysClr val="windowText" lastClr="000000"/>
                </a:solidFill>
              </a:rPr>
              <a:t>As Tom, </a:t>
            </a:r>
          </a:p>
          <a:p>
            <a:endParaRPr lang="en-GB" dirty="0">
              <a:solidFill>
                <a:sysClr val="windowText" lastClr="000000"/>
              </a:solidFill>
            </a:endParaRPr>
          </a:p>
          <a:p>
            <a:r>
              <a:rPr lang="en-GB" dirty="0">
                <a:solidFill>
                  <a:sysClr val="windowText" lastClr="000000"/>
                </a:solidFill>
              </a:rPr>
              <a:t>I want to know a document’s sensitivity,</a:t>
            </a:r>
          </a:p>
          <a:p>
            <a:endParaRPr lang="en-GB" dirty="0">
              <a:solidFill>
                <a:sysClr val="windowText" lastClr="000000"/>
              </a:solidFill>
            </a:endParaRPr>
          </a:p>
          <a:p>
            <a:r>
              <a:rPr lang="en-GB" dirty="0">
                <a:solidFill>
                  <a:sysClr val="windowText" lastClr="000000"/>
                </a:solidFill>
              </a:rPr>
              <a:t>So that I can quickly label the document.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5B7D95-34E6-6F4A-94B7-8EC2967862E4}"/>
              </a:ext>
            </a:extLst>
          </p:cNvPr>
          <p:cNvSpPr/>
          <p:nvPr/>
        </p:nvSpPr>
        <p:spPr>
          <a:xfrm>
            <a:off x="1179835" y="977751"/>
            <a:ext cx="1010330" cy="10048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Graphic 24" descr="Male profile outline">
            <a:extLst>
              <a:ext uri="{FF2B5EF4-FFF2-40B4-BE49-F238E27FC236}">
                <a16:creationId xmlns:a16="http://schemas.microsoft.com/office/drawing/2014/main" id="{C7558773-852C-A447-8F80-D65FE1DE0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7800" y="951608"/>
            <a:ext cx="914400" cy="9144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518FB23F-325C-A14A-8A2B-940247C5D3A9}"/>
              </a:ext>
            </a:extLst>
          </p:cNvPr>
          <p:cNvSpPr txBox="1">
            <a:spLocks/>
          </p:cNvSpPr>
          <p:nvPr/>
        </p:nvSpPr>
        <p:spPr>
          <a:xfrm>
            <a:off x="838200" y="506186"/>
            <a:ext cx="10515600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User Stories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EE4446B-7CD3-584D-8795-5B5996A17B73}"/>
              </a:ext>
            </a:extLst>
          </p:cNvPr>
          <p:cNvSpPr/>
          <p:nvPr/>
        </p:nvSpPr>
        <p:spPr>
          <a:xfrm>
            <a:off x="3274837" y="1520331"/>
            <a:ext cx="2699319" cy="51287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As Alice,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I want to understand why a classifier made its prediction,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so that I can trust the classifier’s decision.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F3F4592-89B6-2244-95F9-13E99613288C}"/>
              </a:ext>
            </a:extLst>
          </p:cNvPr>
          <p:cNvSpPr/>
          <p:nvPr/>
        </p:nvSpPr>
        <p:spPr>
          <a:xfrm>
            <a:off x="4160153" y="1020537"/>
            <a:ext cx="1010330" cy="10048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91C1F8B-F252-9F4F-A283-923C0EF718A9}"/>
              </a:ext>
            </a:extLst>
          </p:cNvPr>
          <p:cNvSpPr/>
          <p:nvPr/>
        </p:nvSpPr>
        <p:spPr>
          <a:xfrm>
            <a:off x="6255155" y="1520331"/>
            <a:ext cx="2699319" cy="51287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As Bob,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I want to see multiple predictions on a given document,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so that I can be more confident in the document’s sensitivity.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46C4EEE-7CFE-D748-907A-6BD855D82755}"/>
              </a:ext>
            </a:extLst>
          </p:cNvPr>
          <p:cNvSpPr/>
          <p:nvPr/>
        </p:nvSpPr>
        <p:spPr>
          <a:xfrm>
            <a:off x="7140471" y="1020537"/>
            <a:ext cx="1010330" cy="10048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0" name="Graphic 39" descr="Male profile outline">
            <a:extLst>
              <a:ext uri="{FF2B5EF4-FFF2-40B4-BE49-F238E27FC236}">
                <a16:creationId xmlns:a16="http://schemas.microsoft.com/office/drawing/2014/main" id="{AE85C3E1-63CE-CA4C-9E67-1ACB63CC9B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88436" y="994394"/>
            <a:ext cx="914400" cy="914400"/>
          </a:xfrm>
          <a:prstGeom prst="rect">
            <a:avLst/>
          </a:prstGeom>
        </p:spPr>
      </p:pic>
      <p:pic>
        <p:nvPicPr>
          <p:cNvPr id="17" name="Graphic 16" descr="Female Profile outline">
            <a:extLst>
              <a:ext uri="{FF2B5EF4-FFF2-40B4-BE49-F238E27FC236}">
                <a16:creationId xmlns:a16="http://schemas.microsoft.com/office/drawing/2014/main" id="{3B1841EC-8242-CB4F-9D76-2E044B341B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08128" y="1042035"/>
            <a:ext cx="914400" cy="914400"/>
          </a:xfrm>
          <a:prstGeom prst="rect">
            <a:avLst/>
          </a:prstGeom>
        </p:spPr>
      </p:pic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C92F78D-7A05-0E42-9F1C-DD3A55965DBA}"/>
              </a:ext>
            </a:extLst>
          </p:cNvPr>
          <p:cNvSpPr/>
          <p:nvPr/>
        </p:nvSpPr>
        <p:spPr>
          <a:xfrm>
            <a:off x="9230296" y="1478915"/>
            <a:ext cx="2699319" cy="51287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As Jennifer,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I want to be able to use the website online,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so that I can use it from anywhere in the world.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CFF0873-C335-9E43-B001-E2AC264F64EC}"/>
              </a:ext>
            </a:extLst>
          </p:cNvPr>
          <p:cNvSpPr/>
          <p:nvPr/>
        </p:nvSpPr>
        <p:spPr>
          <a:xfrm>
            <a:off x="10115612" y="979121"/>
            <a:ext cx="1010330" cy="10048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3" name="Graphic 42" descr="Female Profile outline">
            <a:extLst>
              <a:ext uri="{FF2B5EF4-FFF2-40B4-BE49-F238E27FC236}">
                <a16:creationId xmlns:a16="http://schemas.microsoft.com/office/drawing/2014/main" id="{6A69901F-8496-4343-8C10-D02BD87425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63587" y="10006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8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4382089-6341-FF41-8ED0-9A6FD711E26D}"/>
              </a:ext>
            </a:extLst>
          </p:cNvPr>
          <p:cNvSpPr/>
          <p:nvPr/>
        </p:nvSpPr>
        <p:spPr>
          <a:xfrm>
            <a:off x="294519" y="1477545"/>
            <a:ext cx="2699319" cy="51287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As Tom, 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I want to know a document’s sensitivity,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so that I can quickly label the document.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5B7D95-34E6-6F4A-94B7-8EC2967862E4}"/>
              </a:ext>
            </a:extLst>
          </p:cNvPr>
          <p:cNvSpPr/>
          <p:nvPr/>
        </p:nvSpPr>
        <p:spPr>
          <a:xfrm>
            <a:off x="1179835" y="977751"/>
            <a:ext cx="1010330" cy="10048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Graphic 24" descr="Male profile outline">
            <a:extLst>
              <a:ext uri="{FF2B5EF4-FFF2-40B4-BE49-F238E27FC236}">
                <a16:creationId xmlns:a16="http://schemas.microsoft.com/office/drawing/2014/main" id="{C7558773-852C-A447-8F80-D65FE1DE0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7800" y="951608"/>
            <a:ext cx="914400" cy="9144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518FB23F-325C-A14A-8A2B-940247C5D3A9}"/>
              </a:ext>
            </a:extLst>
          </p:cNvPr>
          <p:cNvSpPr txBox="1">
            <a:spLocks/>
          </p:cNvSpPr>
          <p:nvPr/>
        </p:nvSpPr>
        <p:spPr>
          <a:xfrm>
            <a:off x="838200" y="506186"/>
            <a:ext cx="10515600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User Stories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EE4446B-7CD3-584D-8795-5B5996A17B73}"/>
              </a:ext>
            </a:extLst>
          </p:cNvPr>
          <p:cNvSpPr/>
          <p:nvPr/>
        </p:nvSpPr>
        <p:spPr>
          <a:xfrm>
            <a:off x="3274837" y="1520331"/>
            <a:ext cx="2699319" cy="51287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ysClr val="windowText" lastClr="000000"/>
                </a:solidFill>
              </a:rPr>
              <a:t>As Alice,</a:t>
            </a:r>
          </a:p>
          <a:p>
            <a:endParaRPr lang="en-GB" dirty="0">
              <a:solidFill>
                <a:sysClr val="windowText" lastClr="000000"/>
              </a:solidFill>
            </a:endParaRPr>
          </a:p>
          <a:p>
            <a:r>
              <a:rPr lang="en-GB" dirty="0">
                <a:solidFill>
                  <a:sysClr val="windowText" lastClr="000000"/>
                </a:solidFill>
              </a:rPr>
              <a:t>I want to understand why a classifier made its prediction,</a:t>
            </a:r>
          </a:p>
          <a:p>
            <a:endParaRPr lang="en-GB" dirty="0">
              <a:solidFill>
                <a:sysClr val="windowText" lastClr="000000"/>
              </a:solidFill>
            </a:endParaRPr>
          </a:p>
          <a:p>
            <a:r>
              <a:rPr lang="en-GB" dirty="0">
                <a:solidFill>
                  <a:sysClr val="windowText" lastClr="000000"/>
                </a:solidFill>
              </a:rPr>
              <a:t>so that I can trust the classifier’s decision.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F3F4592-89B6-2244-95F9-13E99613288C}"/>
              </a:ext>
            </a:extLst>
          </p:cNvPr>
          <p:cNvSpPr/>
          <p:nvPr/>
        </p:nvSpPr>
        <p:spPr>
          <a:xfrm>
            <a:off x="4160153" y="1020537"/>
            <a:ext cx="1010330" cy="10048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91C1F8B-F252-9F4F-A283-923C0EF718A9}"/>
              </a:ext>
            </a:extLst>
          </p:cNvPr>
          <p:cNvSpPr/>
          <p:nvPr/>
        </p:nvSpPr>
        <p:spPr>
          <a:xfrm>
            <a:off x="6255155" y="1520331"/>
            <a:ext cx="2699319" cy="51287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As Bob,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I want to see multiple predictions on a given document,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so that I can be more confident in the document’s sensitivity.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46C4EEE-7CFE-D748-907A-6BD855D82755}"/>
              </a:ext>
            </a:extLst>
          </p:cNvPr>
          <p:cNvSpPr/>
          <p:nvPr/>
        </p:nvSpPr>
        <p:spPr>
          <a:xfrm>
            <a:off x="7140471" y="1020537"/>
            <a:ext cx="1010330" cy="10048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" name="Graphic 39" descr="Male profile outline">
            <a:extLst>
              <a:ext uri="{FF2B5EF4-FFF2-40B4-BE49-F238E27FC236}">
                <a16:creationId xmlns:a16="http://schemas.microsoft.com/office/drawing/2014/main" id="{AE85C3E1-63CE-CA4C-9E67-1ACB63CC9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88436" y="994394"/>
            <a:ext cx="914400" cy="914400"/>
          </a:xfrm>
          <a:prstGeom prst="rect">
            <a:avLst/>
          </a:prstGeom>
        </p:spPr>
      </p:pic>
      <p:pic>
        <p:nvPicPr>
          <p:cNvPr id="17" name="Graphic 16" descr="Female Profile outline">
            <a:extLst>
              <a:ext uri="{FF2B5EF4-FFF2-40B4-BE49-F238E27FC236}">
                <a16:creationId xmlns:a16="http://schemas.microsoft.com/office/drawing/2014/main" id="{3B1841EC-8242-CB4F-9D76-2E044B341B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08128" y="1042035"/>
            <a:ext cx="914400" cy="914400"/>
          </a:xfrm>
          <a:prstGeom prst="rect">
            <a:avLst/>
          </a:prstGeom>
        </p:spPr>
      </p:pic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C92F78D-7A05-0E42-9F1C-DD3A55965DBA}"/>
              </a:ext>
            </a:extLst>
          </p:cNvPr>
          <p:cNvSpPr/>
          <p:nvPr/>
        </p:nvSpPr>
        <p:spPr>
          <a:xfrm>
            <a:off x="9230296" y="1478915"/>
            <a:ext cx="2699319" cy="51287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As Jennifer,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I want to be able to use the website online,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so that I can use it from anywhere in the world.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CFF0873-C335-9E43-B001-E2AC264F64EC}"/>
              </a:ext>
            </a:extLst>
          </p:cNvPr>
          <p:cNvSpPr/>
          <p:nvPr/>
        </p:nvSpPr>
        <p:spPr>
          <a:xfrm>
            <a:off x="10115612" y="979121"/>
            <a:ext cx="1010330" cy="10048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3" name="Graphic 42" descr="Female Profile outline">
            <a:extLst>
              <a:ext uri="{FF2B5EF4-FFF2-40B4-BE49-F238E27FC236}">
                <a16:creationId xmlns:a16="http://schemas.microsoft.com/office/drawing/2014/main" id="{6A69901F-8496-4343-8C10-D02BD87425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63587" y="10006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4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4382089-6341-FF41-8ED0-9A6FD711E26D}"/>
              </a:ext>
            </a:extLst>
          </p:cNvPr>
          <p:cNvSpPr/>
          <p:nvPr/>
        </p:nvSpPr>
        <p:spPr>
          <a:xfrm>
            <a:off x="294519" y="1477545"/>
            <a:ext cx="2699319" cy="51287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As Tom, 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I want to know a document’s sensitivity,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so that I can quickly label the document.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5B7D95-34E6-6F4A-94B7-8EC2967862E4}"/>
              </a:ext>
            </a:extLst>
          </p:cNvPr>
          <p:cNvSpPr/>
          <p:nvPr/>
        </p:nvSpPr>
        <p:spPr>
          <a:xfrm>
            <a:off x="1179835" y="977751"/>
            <a:ext cx="1010330" cy="10048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Graphic 24" descr="Male profile outline">
            <a:extLst>
              <a:ext uri="{FF2B5EF4-FFF2-40B4-BE49-F238E27FC236}">
                <a16:creationId xmlns:a16="http://schemas.microsoft.com/office/drawing/2014/main" id="{C7558773-852C-A447-8F80-D65FE1DE0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7800" y="951608"/>
            <a:ext cx="914400" cy="9144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518FB23F-325C-A14A-8A2B-940247C5D3A9}"/>
              </a:ext>
            </a:extLst>
          </p:cNvPr>
          <p:cNvSpPr txBox="1">
            <a:spLocks/>
          </p:cNvSpPr>
          <p:nvPr/>
        </p:nvSpPr>
        <p:spPr>
          <a:xfrm>
            <a:off x="838200" y="506186"/>
            <a:ext cx="10515600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User Stories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EE4446B-7CD3-584D-8795-5B5996A17B73}"/>
              </a:ext>
            </a:extLst>
          </p:cNvPr>
          <p:cNvSpPr/>
          <p:nvPr/>
        </p:nvSpPr>
        <p:spPr>
          <a:xfrm>
            <a:off x="3274837" y="1520331"/>
            <a:ext cx="2699319" cy="51287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As Alice,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I want to understand why a classifier made its prediction,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so that I can trust the classifier’s decision.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F3F4592-89B6-2244-95F9-13E99613288C}"/>
              </a:ext>
            </a:extLst>
          </p:cNvPr>
          <p:cNvSpPr/>
          <p:nvPr/>
        </p:nvSpPr>
        <p:spPr>
          <a:xfrm>
            <a:off x="4160153" y="1020537"/>
            <a:ext cx="1010330" cy="10048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91C1F8B-F252-9F4F-A283-923C0EF718A9}"/>
              </a:ext>
            </a:extLst>
          </p:cNvPr>
          <p:cNvSpPr/>
          <p:nvPr/>
        </p:nvSpPr>
        <p:spPr>
          <a:xfrm>
            <a:off x="6255155" y="1520331"/>
            <a:ext cx="2699319" cy="51287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ysClr val="windowText" lastClr="000000"/>
                </a:solidFill>
              </a:rPr>
              <a:t>As Bob,</a:t>
            </a:r>
          </a:p>
          <a:p>
            <a:endParaRPr lang="en-GB" dirty="0">
              <a:solidFill>
                <a:sysClr val="windowText" lastClr="000000"/>
              </a:solidFill>
            </a:endParaRPr>
          </a:p>
          <a:p>
            <a:r>
              <a:rPr lang="en-GB" dirty="0">
                <a:solidFill>
                  <a:sysClr val="windowText" lastClr="000000"/>
                </a:solidFill>
              </a:rPr>
              <a:t>I want to see multiple predictions on a given document,</a:t>
            </a:r>
          </a:p>
          <a:p>
            <a:endParaRPr lang="en-GB" dirty="0">
              <a:solidFill>
                <a:sysClr val="windowText" lastClr="000000"/>
              </a:solidFill>
            </a:endParaRPr>
          </a:p>
          <a:p>
            <a:r>
              <a:rPr lang="en-GB" dirty="0">
                <a:solidFill>
                  <a:sysClr val="windowText" lastClr="000000"/>
                </a:solidFill>
              </a:rPr>
              <a:t>so  that I can be more confident in the document’s sensitivity.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46C4EEE-7CFE-D748-907A-6BD855D82755}"/>
              </a:ext>
            </a:extLst>
          </p:cNvPr>
          <p:cNvSpPr/>
          <p:nvPr/>
        </p:nvSpPr>
        <p:spPr>
          <a:xfrm>
            <a:off x="7140471" y="1020537"/>
            <a:ext cx="1010330" cy="10048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" name="Graphic 39" descr="Male profile outline">
            <a:extLst>
              <a:ext uri="{FF2B5EF4-FFF2-40B4-BE49-F238E27FC236}">
                <a16:creationId xmlns:a16="http://schemas.microsoft.com/office/drawing/2014/main" id="{AE85C3E1-63CE-CA4C-9E67-1ACB63CC9B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88436" y="994394"/>
            <a:ext cx="914400" cy="914400"/>
          </a:xfrm>
          <a:prstGeom prst="rect">
            <a:avLst/>
          </a:prstGeom>
        </p:spPr>
      </p:pic>
      <p:pic>
        <p:nvPicPr>
          <p:cNvPr id="17" name="Graphic 16" descr="Female Profile outline">
            <a:extLst>
              <a:ext uri="{FF2B5EF4-FFF2-40B4-BE49-F238E27FC236}">
                <a16:creationId xmlns:a16="http://schemas.microsoft.com/office/drawing/2014/main" id="{3B1841EC-8242-CB4F-9D76-2E044B341B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08128" y="1042035"/>
            <a:ext cx="914400" cy="914400"/>
          </a:xfrm>
          <a:prstGeom prst="rect">
            <a:avLst/>
          </a:prstGeom>
        </p:spPr>
      </p:pic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C92F78D-7A05-0E42-9F1C-DD3A55965DBA}"/>
              </a:ext>
            </a:extLst>
          </p:cNvPr>
          <p:cNvSpPr/>
          <p:nvPr/>
        </p:nvSpPr>
        <p:spPr>
          <a:xfrm>
            <a:off x="9230296" y="1478915"/>
            <a:ext cx="2699319" cy="51287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As Jennifer,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I want to be able to use the website online,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so that I can use it from anywhere in the world.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CFF0873-C335-9E43-B001-E2AC264F64EC}"/>
              </a:ext>
            </a:extLst>
          </p:cNvPr>
          <p:cNvSpPr/>
          <p:nvPr/>
        </p:nvSpPr>
        <p:spPr>
          <a:xfrm>
            <a:off x="10115612" y="979121"/>
            <a:ext cx="1010330" cy="10048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3" name="Graphic 42" descr="Female Profile outline">
            <a:extLst>
              <a:ext uri="{FF2B5EF4-FFF2-40B4-BE49-F238E27FC236}">
                <a16:creationId xmlns:a16="http://schemas.microsoft.com/office/drawing/2014/main" id="{6A69901F-8496-4343-8C10-D02BD87425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63587" y="10006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0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4382089-6341-FF41-8ED0-9A6FD711E26D}"/>
              </a:ext>
            </a:extLst>
          </p:cNvPr>
          <p:cNvSpPr/>
          <p:nvPr/>
        </p:nvSpPr>
        <p:spPr>
          <a:xfrm>
            <a:off x="294519" y="1477545"/>
            <a:ext cx="2699319" cy="51287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As Tom, 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I want to know a document’s sensitivity,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so that I can quickly label the document.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5B7D95-34E6-6F4A-94B7-8EC2967862E4}"/>
              </a:ext>
            </a:extLst>
          </p:cNvPr>
          <p:cNvSpPr/>
          <p:nvPr/>
        </p:nvSpPr>
        <p:spPr>
          <a:xfrm>
            <a:off x="1179835" y="977751"/>
            <a:ext cx="1010330" cy="10048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Graphic 24" descr="Male profile outline">
            <a:extLst>
              <a:ext uri="{FF2B5EF4-FFF2-40B4-BE49-F238E27FC236}">
                <a16:creationId xmlns:a16="http://schemas.microsoft.com/office/drawing/2014/main" id="{C7558773-852C-A447-8F80-D65FE1DE0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7800" y="951608"/>
            <a:ext cx="914400" cy="9144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518FB23F-325C-A14A-8A2B-940247C5D3A9}"/>
              </a:ext>
            </a:extLst>
          </p:cNvPr>
          <p:cNvSpPr txBox="1">
            <a:spLocks/>
          </p:cNvSpPr>
          <p:nvPr/>
        </p:nvSpPr>
        <p:spPr>
          <a:xfrm>
            <a:off x="838200" y="506186"/>
            <a:ext cx="10515600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User Stories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EE4446B-7CD3-584D-8795-5B5996A17B73}"/>
              </a:ext>
            </a:extLst>
          </p:cNvPr>
          <p:cNvSpPr/>
          <p:nvPr/>
        </p:nvSpPr>
        <p:spPr>
          <a:xfrm>
            <a:off x="3274837" y="1520331"/>
            <a:ext cx="2699319" cy="51287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As Alice,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I want to understand why a classifier made its prediction,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so that I can trust the classifier’s decision.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F3F4592-89B6-2244-95F9-13E99613288C}"/>
              </a:ext>
            </a:extLst>
          </p:cNvPr>
          <p:cNvSpPr/>
          <p:nvPr/>
        </p:nvSpPr>
        <p:spPr>
          <a:xfrm>
            <a:off x="4160153" y="1020537"/>
            <a:ext cx="1010330" cy="10048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91C1F8B-F252-9F4F-A283-923C0EF718A9}"/>
              </a:ext>
            </a:extLst>
          </p:cNvPr>
          <p:cNvSpPr/>
          <p:nvPr/>
        </p:nvSpPr>
        <p:spPr>
          <a:xfrm>
            <a:off x="6255155" y="1520331"/>
            <a:ext cx="2699319" cy="51287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As Bob,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I want to see multiple predictions on a given document,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so that I can be more confident in the document’s sensitivity.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46C4EEE-7CFE-D748-907A-6BD855D82755}"/>
              </a:ext>
            </a:extLst>
          </p:cNvPr>
          <p:cNvSpPr/>
          <p:nvPr/>
        </p:nvSpPr>
        <p:spPr>
          <a:xfrm>
            <a:off x="7140471" y="1020537"/>
            <a:ext cx="1010330" cy="10048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" name="Graphic 39" descr="Male profile outline">
            <a:extLst>
              <a:ext uri="{FF2B5EF4-FFF2-40B4-BE49-F238E27FC236}">
                <a16:creationId xmlns:a16="http://schemas.microsoft.com/office/drawing/2014/main" id="{AE85C3E1-63CE-CA4C-9E67-1ACB63CC9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88436" y="994394"/>
            <a:ext cx="914400" cy="914400"/>
          </a:xfrm>
          <a:prstGeom prst="rect">
            <a:avLst/>
          </a:prstGeom>
        </p:spPr>
      </p:pic>
      <p:pic>
        <p:nvPicPr>
          <p:cNvPr id="17" name="Graphic 16" descr="Female Profile outline">
            <a:extLst>
              <a:ext uri="{FF2B5EF4-FFF2-40B4-BE49-F238E27FC236}">
                <a16:creationId xmlns:a16="http://schemas.microsoft.com/office/drawing/2014/main" id="{3B1841EC-8242-CB4F-9D76-2E044B341B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08128" y="1042035"/>
            <a:ext cx="914400" cy="914400"/>
          </a:xfrm>
          <a:prstGeom prst="rect">
            <a:avLst/>
          </a:prstGeom>
        </p:spPr>
      </p:pic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C92F78D-7A05-0E42-9F1C-DD3A55965DBA}"/>
              </a:ext>
            </a:extLst>
          </p:cNvPr>
          <p:cNvSpPr/>
          <p:nvPr/>
        </p:nvSpPr>
        <p:spPr>
          <a:xfrm>
            <a:off x="9230296" y="1478915"/>
            <a:ext cx="2699319" cy="51287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ysClr val="windowText" lastClr="000000"/>
                </a:solidFill>
              </a:rPr>
              <a:t>As Jennifer,</a:t>
            </a:r>
          </a:p>
          <a:p>
            <a:endParaRPr lang="en-GB" dirty="0">
              <a:solidFill>
                <a:sysClr val="windowText" lastClr="000000"/>
              </a:solidFill>
            </a:endParaRPr>
          </a:p>
          <a:p>
            <a:r>
              <a:rPr lang="en-GB" dirty="0">
                <a:solidFill>
                  <a:sysClr val="windowText" lastClr="000000"/>
                </a:solidFill>
              </a:rPr>
              <a:t>I want to be able to use the website online,</a:t>
            </a:r>
          </a:p>
          <a:p>
            <a:endParaRPr lang="en-GB" dirty="0">
              <a:solidFill>
                <a:sysClr val="windowText" lastClr="000000"/>
              </a:solidFill>
            </a:endParaRPr>
          </a:p>
          <a:p>
            <a:r>
              <a:rPr lang="en-GB" dirty="0">
                <a:solidFill>
                  <a:sysClr val="windowText" lastClr="000000"/>
                </a:solidFill>
              </a:rPr>
              <a:t>so that I can use it from anywhere in the world.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CFF0873-C335-9E43-B001-E2AC264F64EC}"/>
              </a:ext>
            </a:extLst>
          </p:cNvPr>
          <p:cNvSpPr/>
          <p:nvPr/>
        </p:nvSpPr>
        <p:spPr>
          <a:xfrm>
            <a:off x="10115612" y="979121"/>
            <a:ext cx="1010330" cy="10048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3" name="Graphic 42" descr="Female Profile outline">
            <a:extLst>
              <a:ext uri="{FF2B5EF4-FFF2-40B4-BE49-F238E27FC236}">
                <a16:creationId xmlns:a16="http://schemas.microsoft.com/office/drawing/2014/main" id="{6A69901F-8496-4343-8C10-D02BD87425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63587" y="10006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5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567CEAF6-F67A-1D4F-821A-CFA19570022D}"/>
              </a:ext>
            </a:extLst>
          </p:cNvPr>
          <p:cNvSpPr txBox="1">
            <a:spLocks/>
          </p:cNvSpPr>
          <p:nvPr/>
        </p:nvSpPr>
        <p:spPr>
          <a:xfrm>
            <a:off x="838200" y="506186"/>
            <a:ext cx="10515600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u="sng" dirty="0"/>
              <a:t>Requirements Gathering</a:t>
            </a:r>
            <a:endParaRPr lang="en-US" sz="2800" b="1" u="sng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1C9A70F-1C96-D444-B327-6AD6CD524A33}"/>
              </a:ext>
            </a:extLst>
          </p:cNvPr>
          <p:cNvSpPr/>
          <p:nvPr/>
        </p:nvSpPr>
        <p:spPr>
          <a:xfrm>
            <a:off x="394608" y="1833790"/>
            <a:ext cx="2571750" cy="81960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Must Have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6C9EF2A-2E3C-6149-A583-F65B9EDA0BD0}"/>
              </a:ext>
            </a:extLst>
          </p:cNvPr>
          <p:cNvSpPr/>
          <p:nvPr/>
        </p:nvSpPr>
        <p:spPr>
          <a:xfrm>
            <a:off x="3307897" y="1833790"/>
            <a:ext cx="2571750" cy="81960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Should Have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0FDCF9-0DDF-C444-BC89-5F3BFDD407A7}"/>
              </a:ext>
            </a:extLst>
          </p:cNvPr>
          <p:cNvSpPr/>
          <p:nvPr/>
        </p:nvSpPr>
        <p:spPr>
          <a:xfrm>
            <a:off x="6266769" y="1833790"/>
            <a:ext cx="2571750" cy="819604"/>
          </a:xfrm>
          <a:prstGeom prst="roundRect">
            <a:avLst/>
          </a:prstGeom>
          <a:solidFill>
            <a:srgbClr val="6AA3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Could Have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F355703-B2DF-C14D-9885-62CBFD611075}"/>
              </a:ext>
            </a:extLst>
          </p:cNvPr>
          <p:cNvSpPr/>
          <p:nvPr/>
        </p:nvSpPr>
        <p:spPr>
          <a:xfrm>
            <a:off x="9225642" y="1833790"/>
            <a:ext cx="2571750" cy="8196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Won’t Have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D62C10C-B112-D446-BE4C-C3B696D39576}"/>
              </a:ext>
            </a:extLst>
          </p:cNvPr>
          <p:cNvSpPr/>
          <p:nvPr/>
        </p:nvSpPr>
        <p:spPr>
          <a:xfrm>
            <a:off x="394608" y="2908754"/>
            <a:ext cx="2571750" cy="332059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- Classifier predicting document sensitivity</a:t>
            </a:r>
          </a:p>
          <a:p>
            <a:endParaRPr lang="en-GB" dirty="0"/>
          </a:p>
          <a:p>
            <a:r>
              <a:rPr lang="en-GB" dirty="0"/>
              <a:t>- Explanation for classifier predictions</a:t>
            </a:r>
          </a:p>
          <a:p>
            <a:endParaRPr lang="en-GB" dirty="0"/>
          </a:p>
          <a:p>
            <a:r>
              <a:rPr lang="en-GB" dirty="0"/>
              <a:t>- User-friendly end to end website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8FEADAC-960E-E940-98A7-3CCBA483D235}"/>
              </a:ext>
            </a:extLst>
          </p:cNvPr>
          <p:cNvSpPr/>
          <p:nvPr/>
        </p:nvSpPr>
        <p:spPr>
          <a:xfrm>
            <a:off x="1319893" y="1160236"/>
            <a:ext cx="721179" cy="51435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1CE2EB9-C6D1-C744-894A-DFFA1AC56926}"/>
              </a:ext>
            </a:extLst>
          </p:cNvPr>
          <p:cNvSpPr/>
          <p:nvPr/>
        </p:nvSpPr>
        <p:spPr>
          <a:xfrm>
            <a:off x="4233182" y="1169987"/>
            <a:ext cx="721179" cy="51435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CF98B6C-C71C-7C4F-8EE7-18AF0082686E}"/>
              </a:ext>
            </a:extLst>
          </p:cNvPr>
          <p:cNvSpPr/>
          <p:nvPr/>
        </p:nvSpPr>
        <p:spPr>
          <a:xfrm>
            <a:off x="7192054" y="1160235"/>
            <a:ext cx="721179" cy="514351"/>
          </a:xfrm>
          <a:prstGeom prst="roundRect">
            <a:avLst/>
          </a:prstGeom>
          <a:solidFill>
            <a:srgbClr val="6AA3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1286788-7327-B94D-9D2E-EFB05AF0CF1A}"/>
              </a:ext>
            </a:extLst>
          </p:cNvPr>
          <p:cNvSpPr/>
          <p:nvPr/>
        </p:nvSpPr>
        <p:spPr>
          <a:xfrm>
            <a:off x="10150928" y="1169987"/>
            <a:ext cx="721179" cy="5143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D846D16-58DB-E649-8A16-214737055915}"/>
              </a:ext>
            </a:extLst>
          </p:cNvPr>
          <p:cNvSpPr/>
          <p:nvPr/>
        </p:nvSpPr>
        <p:spPr>
          <a:xfrm>
            <a:off x="3285103" y="2908751"/>
            <a:ext cx="2617336" cy="332059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- Multiple classifiers predicting documents</a:t>
            </a:r>
          </a:p>
          <a:p>
            <a:endParaRPr lang="en-GB" dirty="0"/>
          </a:p>
          <a:p>
            <a:r>
              <a:rPr lang="en-GB" dirty="0"/>
              <a:t>- Multiple explanations for each classifier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r>
              <a:rPr lang="en-GB" dirty="0"/>
              <a:t>- Low latency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DDD8F46-6C10-8440-8CEC-1FB8817738A2}"/>
              </a:ext>
            </a:extLst>
          </p:cNvPr>
          <p:cNvSpPr/>
          <p:nvPr/>
        </p:nvSpPr>
        <p:spPr>
          <a:xfrm>
            <a:off x="6266768" y="2908752"/>
            <a:ext cx="2571750" cy="3320595"/>
          </a:xfrm>
          <a:prstGeom prst="roundRect">
            <a:avLst/>
          </a:prstGeom>
          <a:solidFill>
            <a:srgbClr val="6AA3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- General stats on the collection level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r>
              <a:rPr lang="en-GB" dirty="0"/>
              <a:t>- Receive feedback and reweight term feature importance value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r>
              <a:rPr lang="en-GB" dirty="0"/>
              <a:t>- Deployed website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E6F17D3-AF1C-BB4A-BF7F-67B2AFD74489}"/>
              </a:ext>
            </a:extLst>
          </p:cNvPr>
          <p:cNvSpPr/>
          <p:nvPr/>
        </p:nvSpPr>
        <p:spPr>
          <a:xfrm>
            <a:off x="9225642" y="2908751"/>
            <a:ext cx="2571750" cy="33205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- Classifier based on the Transformer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09262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567CEAF6-F67A-1D4F-821A-CFA19570022D}"/>
              </a:ext>
            </a:extLst>
          </p:cNvPr>
          <p:cNvSpPr txBox="1">
            <a:spLocks/>
          </p:cNvSpPr>
          <p:nvPr/>
        </p:nvSpPr>
        <p:spPr>
          <a:xfrm>
            <a:off x="838200" y="506186"/>
            <a:ext cx="10515600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Requirements Gathering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1C9A70F-1C96-D444-B327-6AD6CD524A33}"/>
              </a:ext>
            </a:extLst>
          </p:cNvPr>
          <p:cNvSpPr/>
          <p:nvPr/>
        </p:nvSpPr>
        <p:spPr>
          <a:xfrm>
            <a:off x="394608" y="1833790"/>
            <a:ext cx="2571750" cy="81960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Must Have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6C9EF2A-2E3C-6149-A583-F65B9EDA0BD0}"/>
              </a:ext>
            </a:extLst>
          </p:cNvPr>
          <p:cNvSpPr/>
          <p:nvPr/>
        </p:nvSpPr>
        <p:spPr>
          <a:xfrm>
            <a:off x="3307897" y="1833790"/>
            <a:ext cx="2571750" cy="81960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Should Have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0FDCF9-0DDF-C444-BC89-5F3BFDD407A7}"/>
              </a:ext>
            </a:extLst>
          </p:cNvPr>
          <p:cNvSpPr/>
          <p:nvPr/>
        </p:nvSpPr>
        <p:spPr>
          <a:xfrm>
            <a:off x="6266769" y="1833790"/>
            <a:ext cx="2571750" cy="81960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Could Have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F355703-B2DF-C14D-9885-62CBFD611075}"/>
              </a:ext>
            </a:extLst>
          </p:cNvPr>
          <p:cNvSpPr/>
          <p:nvPr/>
        </p:nvSpPr>
        <p:spPr>
          <a:xfrm>
            <a:off x="9225642" y="1833790"/>
            <a:ext cx="2571750" cy="81960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Won’t Have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D62C10C-B112-D446-BE4C-C3B696D39576}"/>
              </a:ext>
            </a:extLst>
          </p:cNvPr>
          <p:cNvSpPr/>
          <p:nvPr/>
        </p:nvSpPr>
        <p:spPr>
          <a:xfrm>
            <a:off x="394608" y="2908754"/>
            <a:ext cx="2571750" cy="332059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- Classifier predicting document sensitivity</a:t>
            </a:r>
          </a:p>
          <a:p>
            <a:endParaRPr lang="en-GB" dirty="0"/>
          </a:p>
          <a:p>
            <a:r>
              <a:rPr lang="en-GB" dirty="0"/>
              <a:t>- Explanation for classifier predictions</a:t>
            </a:r>
          </a:p>
          <a:p>
            <a:endParaRPr lang="en-GB" dirty="0"/>
          </a:p>
          <a:p>
            <a:r>
              <a:rPr lang="en-GB" dirty="0"/>
              <a:t>- User-friendly end to end website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8FEADAC-960E-E940-98A7-3CCBA483D235}"/>
              </a:ext>
            </a:extLst>
          </p:cNvPr>
          <p:cNvSpPr/>
          <p:nvPr/>
        </p:nvSpPr>
        <p:spPr>
          <a:xfrm>
            <a:off x="1319893" y="1160236"/>
            <a:ext cx="721179" cy="51435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1CE2EB9-C6D1-C744-894A-DFFA1AC56926}"/>
              </a:ext>
            </a:extLst>
          </p:cNvPr>
          <p:cNvSpPr/>
          <p:nvPr/>
        </p:nvSpPr>
        <p:spPr>
          <a:xfrm>
            <a:off x="4233182" y="1169987"/>
            <a:ext cx="721179" cy="51435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CF98B6C-C71C-7C4F-8EE7-18AF0082686E}"/>
              </a:ext>
            </a:extLst>
          </p:cNvPr>
          <p:cNvSpPr/>
          <p:nvPr/>
        </p:nvSpPr>
        <p:spPr>
          <a:xfrm>
            <a:off x="7192054" y="1160235"/>
            <a:ext cx="721179" cy="51435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1286788-7327-B94D-9D2E-EFB05AF0CF1A}"/>
              </a:ext>
            </a:extLst>
          </p:cNvPr>
          <p:cNvSpPr/>
          <p:nvPr/>
        </p:nvSpPr>
        <p:spPr>
          <a:xfrm>
            <a:off x="10150928" y="1169987"/>
            <a:ext cx="721179" cy="51435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D846D16-58DB-E649-8A16-214737055915}"/>
              </a:ext>
            </a:extLst>
          </p:cNvPr>
          <p:cNvSpPr/>
          <p:nvPr/>
        </p:nvSpPr>
        <p:spPr>
          <a:xfrm>
            <a:off x="3285103" y="2908751"/>
            <a:ext cx="2617336" cy="332059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- Multiple classifiers predicting documents</a:t>
            </a:r>
          </a:p>
          <a:p>
            <a:endParaRPr lang="en-GB" dirty="0"/>
          </a:p>
          <a:p>
            <a:r>
              <a:rPr lang="en-GB" dirty="0"/>
              <a:t>- Multiple explanations for each classifier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r>
              <a:rPr lang="en-GB" dirty="0"/>
              <a:t>- Low latency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DDD8F46-6C10-8440-8CEC-1FB8817738A2}"/>
              </a:ext>
            </a:extLst>
          </p:cNvPr>
          <p:cNvSpPr/>
          <p:nvPr/>
        </p:nvSpPr>
        <p:spPr>
          <a:xfrm>
            <a:off x="6266768" y="2908752"/>
            <a:ext cx="2571750" cy="332059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- General stats on the collection level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r>
              <a:rPr lang="en-GB" dirty="0"/>
              <a:t>- Receive feedback and reweight term feature importance value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r>
              <a:rPr lang="en-GB" dirty="0"/>
              <a:t>- Deployed website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E6F17D3-AF1C-BB4A-BF7F-67B2AFD74489}"/>
              </a:ext>
            </a:extLst>
          </p:cNvPr>
          <p:cNvSpPr/>
          <p:nvPr/>
        </p:nvSpPr>
        <p:spPr>
          <a:xfrm>
            <a:off x="9225642" y="2908751"/>
            <a:ext cx="2571750" cy="332059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- Classifier based on the Transformer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532387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567CEAF6-F67A-1D4F-821A-CFA19570022D}"/>
              </a:ext>
            </a:extLst>
          </p:cNvPr>
          <p:cNvSpPr txBox="1">
            <a:spLocks/>
          </p:cNvSpPr>
          <p:nvPr/>
        </p:nvSpPr>
        <p:spPr>
          <a:xfrm>
            <a:off x="838200" y="506186"/>
            <a:ext cx="10515600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Requirements Gathering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1C9A70F-1C96-D444-B327-6AD6CD524A33}"/>
              </a:ext>
            </a:extLst>
          </p:cNvPr>
          <p:cNvSpPr/>
          <p:nvPr/>
        </p:nvSpPr>
        <p:spPr>
          <a:xfrm>
            <a:off x="394608" y="1833790"/>
            <a:ext cx="2571750" cy="81960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Must Have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6C9EF2A-2E3C-6149-A583-F65B9EDA0BD0}"/>
              </a:ext>
            </a:extLst>
          </p:cNvPr>
          <p:cNvSpPr/>
          <p:nvPr/>
        </p:nvSpPr>
        <p:spPr>
          <a:xfrm>
            <a:off x="3307897" y="1833790"/>
            <a:ext cx="2571750" cy="81960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Should Have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0FDCF9-0DDF-C444-BC89-5F3BFDD407A7}"/>
              </a:ext>
            </a:extLst>
          </p:cNvPr>
          <p:cNvSpPr/>
          <p:nvPr/>
        </p:nvSpPr>
        <p:spPr>
          <a:xfrm>
            <a:off x="6266769" y="1833790"/>
            <a:ext cx="2571750" cy="81960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Could Have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F355703-B2DF-C14D-9885-62CBFD611075}"/>
              </a:ext>
            </a:extLst>
          </p:cNvPr>
          <p:cNvSpPr/>
          <p:nvPr/>
        </p:nvSpPr>
        <p:spPr>
          <a:xfrm>
            <a:off x="9225642" y="1833790"/>
            <a:ext cx="2571750" cy="81960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Won’t Have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D62C10C-B112-D446-BE4C-C3B696D39576}"/>
              </a:ext>
            </a:extLst>
          </p:cNvPr>
          <p:cNvSpPr/>
          <p:nvPr/>
        </p:nvSpPr>
        <p:spPr>
          <a:xfrm>
            <a:off x="394608" y="2908754"/>
            <a:ext cx="2571750" cy="332059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- Classifier predicting document sensitivity</a:t>
            </a:r>
          </a:p>
          <a:p>
            <a:endParaRPr lang="en-GB" dirty="0"/>
          </a:p>
          <a:p>
            <a:r>
              <a:rPr lang="en-GB" dirty="0"/>
              <a:t>- Explanation for classifier predictions</a:t>
            </a:r>
          </a:p>
          <a:p>
            <a:endParaRPr lang="en-GB" dirty="0"/>
          </a:p>
          <a:p>
            <a:r>
              <a:rPr lang="en-GB" dirty="0"/>
              <a:t>- User-friendly end to end website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8FEADAC-960E-E940-98A7-3CCBA483D235}"/>
              </a:ext>
            </a:extLst>
          </p:cNvPr>
          <p:cNvSpPr/>
          <p:nvPr/>
        </p:nvSpPr>
        <p:spPr>
          <a:xfrm>
            <a:off x="1319893" y="1160236"/>
            <a:ext cx="721179" cy="51435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1CE2EB9-C6D1-C744-894A-DFFA1AC56926}"/>
              </a:ext>
            </a:extLst>
          </p:cNvPr>
          <p:cNvSpPr/>
          <p:nvPr/>
        </p:nvSpPr>
        <p:spPr>
          <a:xfrm>
            <a:off x="4233182" y="1169987"/>
            <a:ext cx="721179" cy="51435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CF98B6C-C71C-7C4F-8EE7-18AF0082686E}"/>
              </a:ext>
            </a:extLst>
          </p:cNvPr>
          <p:cNvSpPr/>
          <p:nvPr/>
        </p:nvSpPr>
        <p:spPr>
          <a:xfrm>
            <a:off x="7192054" y="1160235"/>
            <a:ext cx="721179" cy="51435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1286788-7327-B94D-9D2E-EFB05AF0CF1A}"/>
              </a:ext>
            </a:extLst>
          </p:cNvPr>
          <p:cNvSpPr/>
          <p:nvPr/>
        </p:nvSpPr>
        <p:spPr>
          <a:xfrm>
            <a:off x="10150928" y="1169987"/>
            <a:ext cx="721179" cy="51435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D846D16-58DB-E649-8A16-214737055915}"/>
              </a:ext>
            </a:extLst>
          </p:cNvPr>
          <p:cNvSpPr/>
          <p:nvPr/>
        </p:nvSpPr>
        <p:spPr>
          <a:xfrm>
            <a:off x="3285103" y="2908751"/>
            <a:ext cx="2617336" cy="332059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- Multiple classifiers predicting documents</a:t>
            </a:r>
          </a:p>
          <a:p>
            <a:endParaRPr lang="en-GB" dirty="0"/>
          </a:p>
          <a:p>
            <a:r>
              <a:rPr lang="en-GB" dirty="0"/>
              <a:t>- Multiple explanations for each classifier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r>
              <a:rPr lang="en-GB" dirty="0"/>
              <a:t>- Low latency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DDD8F46-6C10-8440-8CEC-1FB8817738A2}"/>
              </a:ext>
            </a:extLst>
          </p:cNvPr>
          <p:cNvSpPr/>
          <p:nvPr/>
        </p:nvSpPr>
        <p:spPr>
          <a:xfrm>
            <a:off x="6266768" y="2908752"/>
            <a:ext cx="2571750" cy="332059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- General stats on the collection level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r>
              <a:rPr lang="en-GB" dirty="0"/>
              <a:t>- Receive feedback and reweight term feature importance value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r>
              <a:rPr lang="en-GB" dirty="0"/>
              <a:t>- Deployed website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E6F17D3-AF1C-BB4A-BF7F-67B2AFD74489}"/>
              </a:ext>
            </a:extLst>
          </p:cNvPr>
          <p:cNvSpPr/>
          <p:nvPr/>
        </p:nvSpPr>
        <p:spPr>
          <a:xfrm>
            <a:off x="9225642" y="2908751"/>
            <a:ext cx="2571750" cy="332059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- Classifier based on the Transformer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601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876</Words>
  <Application>Microsoft Macintosh PowerPoint</Application>
  <PresentationFormat>Widescreen</PresentationFormat>
  <Paragraphs>247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University of Glasgow  Visualising important sensitivity classification features  September 2021 until April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</vt:lpstr>
      <vt:lpstr>Live demonstration of the website</vt:lpstr>
      <vt:lpstr>Testing</vt:lpstr>
      <vt:lpstr>Results</vt:lpstr>
      <vt:lpstr>Results</vt:lpstr>
      <vt:lpstr>Results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sqwsqws</dc:title>
  <dc:creator>Mohib Akoum</dc:creator>
  <cp:lastModifiedBy>Mohib Akoum</cp:lastModifiedBy>
  <cp:revision>46</cp:revision>
  <dcterms:created xsi:type="dcterms:W3CDTF">2021-02-17T10:35:14Z</dcterms:created>
  <dcterms:modified xsi:type="dcterms:W3CDTF">2022-03-31T15:43:33Z</dcterms:modified>
</cp:coreProperties>
</file>