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79" r:id="rId3"/>
    <p:sldId id="258" r:id="rId4"/>
    <p:sldId id="267" r:id="rId5"/>
    <p:sldId id="342" r:id="rId6"/>
    <p:sldId id="260" r:id="rId7"/>
    <p:sldId id="270" r:id="rId8"/>
    <p:sldId id="275" r:id="rId9"/>
    <p:sldId id="315" r:id="rId10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2"/>
    </p:embeddedFont>
    <p:embeddedFont>
      <p:font typeface="Fira Code" panose="020B0809050000020004" pitchFamily="49" charset="0"/>
      <p:regular r:id="rId13"/>
      <p:bold r:id="rId14"/>
    </p:embeddedFont>
    <p:embeddedFont>
      <p:font typeface="Fira Code Light" panose="020B0809050000020004" pitchFamily="49" charset="0"/>
      <p:regular r:id="rId15"/>
      <p:bold r:id="rId16"/>
    </p:embeddedFont>
    <p:embeddedFont>
      <p:font typeface="Oswald" pitchFamily="2" charset="77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B0314E-02FE-4780-A48A-1CADABE40E09}">
  <a:tblStyle styleId="{26B0314E-02FE-4780-A48A-1CADABE40E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4"/>
    <p:restoredTop sz="94749"/>
  </p:normalViewPr>
  <p:slideViewPr>
    <p:cSldViewPr snapToGrid="0" snapToObjects="1">
      <p:cViewPr varScale="1">
        <p:scale>
          <a:sx n="125" d="100"/>
          <a:sy n="125" d="100"/>
        </p:scale>
        <p:origin x="16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6" name="Google Shape;3426;gfad8134eea_0_2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7" name="Google Shape;3427;gfad8134eea_0_2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691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fad8134eea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fad8134eea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f65840171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f65840171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" name="Google Shape;3543;gfad8134eea_0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4" name="Google Shape;3544;gfad8134eea_0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251AC6D1-20D9-FA1E-299E-DCB1CEE529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600" y="71692"/>
            <a:ext cx="925714" cy="432000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4951627B-FC15-2065-6616-0599CF759A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16000" y="4549201"/>
            <a:ext cx="979565" cy="4090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4" name="Picture 23" descr="A picture containing logo&#10;&#10;Description automatically generated">
            <a:extLst>
              <a:ext uri="{FF2B5EF4-FFF2-40B4-BE49-F238E27FC236}">
                <a16:creationId xmlns:a16="http://schemas.microsoft.com/office/drawing/2014/main" id="{9872803C-82D3-2A17-6A1D-28F855E0C1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600" y="72000"/>
            <a:ext cx="924546" cy="431455"/>
          </a:xfrm>
          <a:prstGeom prst="rect">
            <a:avLst/>
          </a:prstGeom>
        </p:spPr>
      </p:pic>
      <p:pic>
        <p:nvPicPr>
          <p:cNvPr id="25" name="Picture 24" descr="Logo, icon&#10;&#10;Description automatically generated">
            <a:extLst>
              <a:ext uri="{FF2B5EF4-FFF2-40B4-BE49-F238E27FC236}">
                <a16:creationId xmlns:a16="http://schemas.microsoft.com/office/drawing/2014/main" id="{869865F8-F2CB-E552-DFA5-7C12BF6DEA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16000" y="4549201"/>
            <a:ext cx="979565" cy="4090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9" name="Picture 58" descr="A picture containing logo&#10;&#10;Description automatically generated">
            <a:extLst>
              <a:ext uri="{FF2B5EF4-FFF2-40B4-BE49-F238E27FC236}">
                <a16:creationId xmlns:a16="http://schemas.microsoft.com/office/drawing/2014/main" id="{DEA68F74-70B2-E4C1-F20E-DD480674DB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600" y="71692"/>
            <a:ext cx="925714" cy="432000"/>
          </a:xfrm>
          <a:prstGeom prst="rect">
            <a:avLst/>
          </a:prstGeom>
        </p:spPr>
      </p:pic>
      <p:pic>
        <p:nvPicPr>
          <p:cNvPr id="60" name="Picture 59" descr="Logo, icon&#10;&#10;Description automatically generated">
            <a:extLst>
              <a:ext uri="{FF2B5EF4-FFF2-40B4-BE49-F238E27FC236}">
                <a16:creationId xmlns:a16="http://schemas.microsoft.com/office/drawing/2014/main" id="{27C1AA44-FD1B-E1D4-9D56-EA179843C5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16000" y="4549201"/>
            <a:ext cx="979565" cy="4090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>
            <a:spLocks noGrp="1"/>
          </p:cNvSpPr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3" name="Google Shape;93;p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94" name="Google Shape;94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" name="Google Shape;95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96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2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3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4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5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6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7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2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0" name="Google Shape;23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1" name="Google Shape;23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1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2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includes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9" r:id="rId5"/>
    <p:sldLayoutId id="2147483663" r:id="rId6"/>
    <p:sldLayoutId id="2147483666" r:id="rId7"/>
    <p:sldLayoutId id="2147483667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" Target="slide6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slide" Target="slide9.xml"/><Relationship Id="rId10" Type="http://schemas.openxmlformats.org/officeDocument/2006/relationships/image" Target="../media/image6.png"/><Relationship Id="rId4" Type="http://schemas.openxmlformats.org/officeDocument/2006/relationships/hyperlink" Target="missing.csail.mit.edu" TargetMode="External"/><Relationship Id="rId9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947530" y="3820436"/>
            <a:ext cx="5326420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IMDEA hands-on workshop series</a:t>
            </a:r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788308" y="1414523"/>
            <a:ext cx="5200892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Introduction to version control using git</a:t>
            </a:r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Picture 74" descr="A picture containing logo&#10;&#10;Description automatically generated">
            <a:extLst>
              <a:ext uri="{FF2B5EF4-FFF2-40B4-BE49-F238E27FC236}">
                <a16:creationId xmlns:a16="http://schemas.microsoft.com/office/drawing/2014/main" id="{1D2C1DF7-7A3F-52B4-C7E5-6D4A2635B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00" y="71692"/>
            <a:ext cx="925714" cy="432000"/>
          </a:xfrm>
          <a:prstGeom prst="rect">
            <a:avLst/>
          </a:prstGeom>
        </p:spPr>
      </p:pic>
      <p:pic>
        <p:nvPicPr>
          <p:cNvPr id="76" name="Picture 75" descr="Logo, icon&#10;&#10;Description automatically generated">
            <a:extLst>
              <a:ext uri="{FF2B5EF4-FFF2-40B4-BE49-F238E27FC236}">
                <a16:creationId xmlns:a16="http://schemas.microsoft.com/office/drawing/2014/main" id="{FF30136A-3CD5-EBDF-EDB7-341C4FC618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6000" y="4549201"/>
            <a:ext cx="979565" cy="409049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00AA0B66-B827-6D68-3996-973E78DAA2F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03" t="-5858" r="8684" b="29695"/>
          <a:stretch/>
        </p:blipFill>
        <p:spPr>
          <a:xfrm>
            <a:off x="5434356" y="1766866"/>
            <a:ext cx="2105483" cy="12959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54"/>
          <p:cNvGrpSpPr/>
          <p:nvPr/>
        </p:nvGrpSpPr>
        <p:grpSpPr>
          <a:xfrm>
            <a:off x="1214396" y="1734800"/>
            <a:ext cx="737100" cy="737100"/>
            <a:chOff x="991075" y="1881675"/>
            <a:chExt cx="737100" cy="737100"/>
          </a:xfrm>
        </p:grpSpPr>
        <p:sp>
          <p:nvSpPr>
            <p:cNvPr id="1049" name="Google Shape;1049;p54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54"/>
          <p:cNvGrpSpPr/>
          <p:nvPr/>
        </p:nvGrpSpPr>
        <p:grpSpPr>
          <a:xfrm>
            <a:off x="4732996" y="1734800"/>
            <a:ext cx="737100" cy="737100"/>
            <a:chOff x="991075" y="1881675"/>
            <a:chExt cx="737100" cy="737100"/>
          </a:xfrm>
        </p:grpSpPr>
        <p:sp>
          <p:nvSpPr>
            <p:cNvPr id="1055" name="Google Shape;1055;p54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4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54"/>
          <p:cNvGrpSpPr/>
          <p:nvPr/>
        </p:nvGrpSpPr>
        <p:grpSpPr>
          <a:xfrm>
            <a:off x="4732996" y="3317413"/>
            <a:ext cx="737100" cy="737100"/>
            <a:chOff x="991075" y="1881675"/>
            <a:chExt cx="737100" cy="737100"/>
          </a:xfrm>
        </p:grpSpPr>
        <p:sp>
          <p:nvSpPr>
            <p:cNvPr id="1058" name="Google Shape;1058;p54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5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62" name="Google Shape;1062;p5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5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5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65" name="Google Shape;1065;p5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66" name="Google Shape;1066;p5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7" name="Google Shape;1067;p5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68" name="Google Shape;1068;p5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69" name="Google Shape;1069;p5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70" name="Google Shape;1070;p5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1" name="Google Shape;1071;p5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72" name="Google Shape;1072;p5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73" name="Google Shape;1073;p5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9" name="Google Shape;1079;p54"/>
          <p:cNvSpPr txBox="1">
            <a:spLocks noGrp="1"/>
          </p:cNvSpPr>
          <p:nvPr>
            <p:ph type="title" idx="2"/>
          </p:nvPr>
        </p:nvSpPr>
        <p:spPr>
          <a:xfrm>
            <a:off x="5546300" y="1968517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Maintain a history of the changes (Logs) </a:t>
            </a:r>
            <a:br>
              <a:rPr lang="en-GB" dirty="0"/>
            </a:br>
            <a:endParaRPr dirty="0"/>
          </a:p>
        </p:txBody>
      </p:sp>
      <p:sp>
        <p:nvSpPr>
          <p:cNvPr id="1082" name="Google Shape;1082;p54"/>
          <p:cNvSpPr txBox="1">
            <a:spLocks noGrp="1"/>
          </p:cNvSpPr>
          <p:nvPr>
            <p:ph type="title" idx="6"/>
          </p:nvPr>
        </p:nvSpPr>
        <p:spPr>
          <a:xfrm>
            <a:off x="5546300" y="3630951"/>
            <a:ext cx="2500500" cy="390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Facilitate collaboration</a:t>
            </a:r>
            <a:br>
              <a:rPr lang="en-GB" dirty="0"/>
            </a:br>
            <a:endParaRPr dirty="0"/>
          </a:p>
        </p:txBody>
      </p:sp>
      <p:sp>
        <p:nvSpPr>
          <p:cNvPr id="1084" name="Google Shape;1084;p54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Version Control Systems (VCs)</a:t>
            </a:r>
            <a:endParaRPr dirty="0"/>
          </a:p>
        </p:txBody>
      </p:sp>
      <p:grpSp>
        <p:nvGrpSpPr>
          <p:cNvPr id="1085" name="Google Shape;1085;p54"/>
          <p:cNvGrpSpPr/>
          <p:nvPr/>
        </p:nvGrpSpPr>
        <p:grpSpPr>
          <a:xfrm>
            <a:off x="4898700" y="1928022"/>
            <a:ext cx="405691" cy="350656"/>
            <a:chOff x="3075107" y="1965828"/>
            <a:chExt cx="405691" cy="350656"/>
          </a:xfrm>
        </p:grpSpPr>
        <p:sp>
          <p:nvSpPr>
            <p:cNvPr id="1086" name="Google Shape;1086;p54"/>
            <p:cNvSpPr/>
            <p:nvPr/>
          </p:nvSpPr>
          <p:spPr>
            <a:xfrm>
              <a:off x="3262704" y="1965828"/>
              <a:ext cx="218094" cy="237315"/>
            </a:xfrm>
            <a:custGeom>
              <a:avLst/>
              <a:gdLst/>
              <a:ahLst/>
              <a:cxnLst/>
              <a:rect l="l" t="t" r="r" b="b"/>
              <a:pathLst>
                <a:path w="7625" h="8297" extrusionOk="0">
                  <a:moveTo>
                    <a:pt x="579" y="0"/>
                  </a:moveTo>
                  <a:lnTo>
                    <a:pt x="0" y="8297"/>
                  </a:lnTo>
                  <a:lnTo>
                    <a:pt x="7625" y="7717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4"/>
            <p:cNvSpPr/>
            <p:nvPr/>
          </p:nvSpPr>
          <p:spPr>
            <a:xfrm>
              <a:off x="3075107" y="1965828"/>
              <a:ext cx="204193" cy="237315"/>
            </a:xfrm>
            <a:custGeom>
              <a:avLst/>
              <a:gdLst/>
              <a:ahLst/>
              <a:cxnLst/>
              <a:rect l="l" t="t" r="r" b="b"/>
              <a:pathLst>
                <a:path w="7139" h="8297" extrusionOk="0">
                  <a:moveTo>
                    <a:pt x="1" y="0"/>
                  </a:moveTo>
                  <a:lnTo>
                    <a:pt x="1" y="7717"/>
                  </a:lnTo>
                  <a:lnTo>
                    <a:pt x="7138" y="8297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4"/>
            <p:cNvSpPr/>
            <p:nvPr/>
          </p:nvSpPr>
          <p:spPr>
            <a:xfrm>
              <a:off x="3262704" y="2239574"/>
              <a:ext cx="82861" cy="66301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4"/>
            <p:cNvSpPr/>
            <p:nvPr/>
          </p:nvSpPr>
          <p:spPr>
            <a:xfrm>
              <a:off x="3210335" y="2239574"/>
              <a:ext cx="68961" cy="66301"/>
            </a:xfrm>
            <a:custGeom>
              <a:avLst/>
              <a:gdLst/>
              <a:ahLst/>
              <a:cxnLst/>
              <a:rect l="l" t="t" r="r" b="b"/>
              <a:pathLst>
                <a:path w="2411" h="2318" extrusionOk="0">
                  <a:moveTo>
                    <a:pt x="2410" y="0"/>
                  </a:moveTo>
                  <a:lnTo>
                    <a:pt x="0" y="464"/>
                  </a:lnTo>
                  <a:lnTo>
                    <a:pt x="0" y="2318"/>
                  </a:lnTo>
                  <a:lnTo>
                    <a:pt x="2410" y="2318"/>
                  </a:lnTo>
                  <a:lnTo>
                    <a:pt x="24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4"/>
            <p:cNvSpPr/>
            <p:nvPr/>
          </p:nvSpPr>
          <p:spPr>
            <a:xfrm>
              <a:off x="3271313" y="2291943"/>
              <a:ext cx="113380" cy="24541"/>
            </a:xfrm>
            <a:custGeom>
              <a:avLst/>
              <a:gdLst/>
              <a:ahLst/>
              <a:cxnLst/>
              <a:rect l="l" t="t" r="r" b="b"/>
              <a:pathLst>
                <a:path w="3964" h="858" extrusionOk="0">
                  <a:moveTo>
                    <a:pt x="278" y="0"/>
                  </a:moveTo>
                  <a:lnTo>
                    <a:pt x="0" y="487"/>
                  </a:lnTo>
                  <a:lnTo>
                    <a:pt x="278" y="858"/>
                  </a:lnTo>
                  <a:lnTo>
                    <a:pt x="3963" y="858"/>
                  </a:lnTo>
                  <a:lnTo>
                    <a:pt x="3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4"/>
            <p:cNvSpPr/>
            <p:nvPr/>
          </p:nvSpPr>
          <p:spPr>
            <a:xfrm>
              <a:off x="3174526" y="2291943"/>
              <a:ext cx="104771" cy="24541"/>
            </a:xfrm>
            <a:custGeom>
              <a:avLst/>
              <a:gdLst/>
              <a:ahLst/>
              <a:cxnLst/>
              <a:rect l="l" t="t" r="r" b="b"/>
              <a:pathLst>
                <a:path w="3663" h="858" extrusionOk="0">
                  <a:moveTo>
                    <a:pt x="1" y="0"/>
                  </a:moveTo>
                  <a:lnTo>
                    <a:pt x="1" y="858"/>
                  </a:lnTo>
                  <a:lnTo>
                    <a:pt x="3662" y="858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4"/>
            <p:cNvSpPr/>
            <p:nvPr/>
          </p:nvSpPr>
          <p:spPr>
            <a:xfrm>
              <a:off x="3262704" y="2186546"/>
              <a:ext cx="218094" cy="66301"/>
            </a:xfrm>
            <a:custGeom>
              <a:avLst/>
              <a:gdLst/>
              <a:ahLst/>
              <a:cxnLst/>
              <a:rect l="l" t="t" r="r" b="b"/>
              <a:pathLst>
                <a:path w="7625" h="2318" extrusionOk="0">
                  <a:moveTo>
                    <a:pt x="579" y="0"/>
                  </a:moveTo>
                  <a:lnTo>
                    <a:pt x="0" y="1159"/>
                  </a:lnTo>
                  <a:lnTo>
                    <a:pt x="579" y="2318"/>
                  </a:lnTo>
                  <a:lnTo>
                    <a:pt x="7625" y="2318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4"/>
            <p:cNvSpPr/>
            <p:nvPr/>
          </p:nvSpPr>
          <p:spPr>
            <a:xfrm>
              <a:off x="3075107" y="2186546"/>
              <a:ext cx="204193" cy="66301"/>
            </a:xfrm>
            <a:custGeom>
              <a:avLst/>
              <a:gdLst/>
              <a:ahLst/>
              <a:cxnLst/>
              <a:rect l="l" t="t" r="r" b="b"/>
              <a:pathLst>
                <a:path w="7139" h="2318" extrusionOk="0">
                  <a:moveTo>
                    <a:pt x="1" y="0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4"/>
            <p:cNvSpPr/>
            <p:nvPr/>
          </p:nvSpPr>
          <p:spPr>
            <a:xfrm>
              <a:off x="3169235" y="2010218"/>
              <a:ext cx="71621" cy="135261"/>
            </a:xfrm>
            <a:custGeom>
              <a:avLst/>
              <a:gdLst/>
              <a:ahLst/>
              <a:cxnLst/>
              <a:rect l="l" t="t" r="r" b="b"/>
              <a:pathLst>
                <a:path w="2504" h="4729" extrusionOk="0">
                  <a:moveTo>
                    <a:pt x="1831" y="1"/>
                  </a:moveTo>
                  <a:lnTo>
                    <a:pt x="0" y="2318"/>
                  </a:lnTo>
                  <a:lnTo>
                    <a:pt x="1831" y="4729"/>
                  </a:lnTo>
                  <a:lnTo>
                    <a:pt x="2503" y="4242"/>
                  </a:lnTo>
                  <a:lnTo>
                    <a:pt x="1043" y="2318"/>
                  </a:lnTo>
                  <a:lnTo>
                    <a:pt x="2503" y="488"/>
                  </a:lnTo>
                  <a:lnTo>
                    <a:pt x="1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4"/>
            <p:cNvSpPr/>
            <p:nvPr/>
          </p:nvSpPr>
          <p:spPr>
            <a:xfrm>
              <a:off x="3318362" y="2010218"/>
              <a:ext cx="71621" cy="135261"/>
            </a:xfrm>
            <a:custGeom>
              <a:avLst/>
              <a:gdLst/>
              <a:ahLst/>
              <a:cxnLst/>
              <a:rect l="l" t="t" r="r" b="b"/>
              <a:pathLst>
                <a:path w="2504" h="4729" extrusionOk="0">
                  <a:moveTo>
                    <a:pt x="580" y="1"/>
                  </a:moveTo>
                  <a:lnTo>
                    <a:pt x="1" y="488"/>
                  </a:lnTo>
                  <a:lnTo>
                    <a:pt x="1438" y="2318"/>
                  </a:lnTo>
                  <a:lnTo>
                    <a:pt x="1" y="4242"/>
                  </a:lnTo>
                  <a:lnTo>
                    <a:pt x="580" y="4729"/>
                  </a:lnTo>
                  <a:lnTo>
                    <a:pt x="2504" y="2318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4"/>
            <p:cNvSpPr/>
            <p:nvPr/>
          </p:nvSpPr>
          <p:spPr>
            <a:xfrm>
              <a:off x="3265335" y="2010218"/>
              <a:ext cx="25227" cy="135261"/>
            </a:xfrm>
            <a:custGeom>
              <a:avLst/>
              <a:gdLst/>
              <a:ahLst/>
              <a:cxnLst/>
              <a:rect l="l" t="t" r="r" b="b"/>
              <a:pathLst>
                <a:path w="882" h="4729" extrusionOk="0">
                  <a:moveTo>
                    <a:pt x="1" y="1"/>
                  </a:moveTo>
                  <a:lnTo>
                    <a:pt x="1" y="4729"/>
                  </a:lnTo>
                  <a:lnTo>
                    <a:pt x="881" y="472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54"/>
          <p:cNvGrpSpPr/>
          <p:nvPr/>
        </p:nvGrpSpPr>
        <p:grpSpPr>
          <a:xfrm>
            <a:off x="1378454" y="1900162"/>
            <a:ext cx="409006" cy="406377"/>
            <a:chOff x="2213404" y="1937970"/>
            <a:chExt cx="409006" cy="406377"/>
          </a:xfrm>
        </p:grpSpPr>
        <p:sp>
          <p:nvSpPr>
            <p:cNvPr id="1098" name="Google Shape;1098;p54"/>
            <p:cNvSpPr/>
            <p:nvPr/>
          </p:nvSpPr>
          <p:spPr>
            <a:xfrm>
              <a:off x="2461979" y="2186546"/>
              <a:ext cx="160431" cy="157800"/>
            </a:xfrm>
            <a:custGeom>
              <a:avLst/>
              <a:gdLst/>
              <a:ahLst/>
              <a:cxnLst/>
              <a:rect l="l" t="t" r="r" b="b"/>
              <a:pathLst>
                <a:path w="5609" h="5517" extrusionOk="0">
                  <a:moveTo>
                    <a:pt x="1553" y="0"/>
                  </a:moveTo>
                  <a:lnTo>
                    <a:pt x="0" y="1461"/>
                  </a:lnTo>
                  <a:lnTo>
                    <a:pt x="4056" y="5516"/>
                  </a:lnTo>
                  <a:lnTo>
                    <a:pt x="5609" y="4056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4"/>
            <p:cNvSpPr/>
            <p:nvPr/>
          </p:nvSpPr>
          <p:spPr>
            <a:xfrm>
              <a:off x="2373829" y="1937970"/>
              <a:ext cx="192924" cy="354013"/>
            </a:xfrm>
            <a:custGeom>
              <a:avLst/>
              <a:gdLst/>
              <a:ahLst/>
              <a:cxnLst/>
              <a:rect l="l" t="t" r="r" b="b"/>
              <a:pathLst>
                <a:path w="6745" h="12377" extrusionOk="0">
                  <a:moveTo>
                    <a:pt x="580" y="1"/>
                  </a:moveTo>
                  <a:lnTo>
                    <a:pt x="0" y="6096"/>
                  </a:lnTo>
                  <a:lnTo>
                    <a:pt x="580" y="12376"/>
                  </a:lnTo>
                  <a:cubicBezTo>
                    <a:pt x="3940" y="12376"/>
                    <a:pt x="6744" y="9572"/>
                    <a:pt x="6744" y="6189"/>
                  </a:cubicBezTo>
                  <a:cubicBezTo>
                    <a:pt x="6744" y="2805"/>
                    <a:pt x="3940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4"/>
            <p:cNvSpPr/>
            <p:nvPr/>
          </p:nvSpPr>
          <p:spPr>
            <a:xfrm>
              <a:off x="2213404" y="1937970"/>
              <a:ext cx="177021" cy="354013"/>
            </a:xfrm>
            <a:custGeom>
              <a:avLst/>
              <a:gdLst/>
              <a:ahLst/>
              <a:cxnLst/>
              <a:rect l="l" t="t" r="r" b="b"/>
              <a:pathLst>
                <a:path w="6189" h="12377" extrusionOk="0">
                  <a:moveTo>
                    <a:pt x="6189" y="1"/>
                  </a:moveTo>
                  <a:cubicBezTo>
                    <a:pt x="2805" y="1"/>
                    <a:pt x="1" y="2805"/>
                    <a:pt x="1" y="6189"/>
                  </a:cubicBezTo>
                  <a:cubicBezTo>
                    <a:pt x="1" y="9572"/>
                    <a:pt x="2805" y="12376"/>
                    <a:pt x="6189" y="12376"/>
                  </a:cubicBezTo>
                  <a:lnTo>
                    <a:pt x="6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4"/>
            <p:cNvSpPr/>
            <p:nvPr/>
          </p:nvSpPr>
          <p:spPr>
            <a:xfrm>
              <a:off x="2373829" y="1979728"/>
              <a:ext cx="151822" cy="267834"/>
            </a:xfrm>
            <a:custGeom>
              <a:avLst/>
              <a:gdLst/>
              <a:ahLst/>
              <a:cxnLst/>
              <a:rect l="l" t="t" r="r" b="b"/>
              <a:pathLst>
                <a:path w="5308" h="9364" extrusionOk="0">
                  <a:moveTo>
                    <a:pt x="580" y="1"/>
                  </a:moveTo>
                  <a:lnTo>
                    <a:pt x="0" y="4636"/>
                  </a:lnTo>
                  <a:lnTo>
                    <a:pt x="580" y="9364"/>
                  </a:lnTo>
                  <a:cubicBezTo>
                    <a:pt x="3175" y="9364"/>
                    <a:pt x="5307" y="7347"/>
                    <a:pt x="5307" y="4729"/>
                  </a:cubicBezTo>
                  <a:cubicBezTo>
                    <a:pt x="5307" y="2133"/>
                    <a:pt x="3175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4"/>
            <p:cNvSpPr/>
            <p:nvPr/>
          </p:nvSpPr>
          <p:spPr>
            <a:xfrm>
              <a:off x="2254504" y="1979728"/>
              <a:ext cx="135919" cy="267834"/>
            </a:xfrm>
            <a:custGeom>
              <a:avLst/>
              <a:gdLst/>
              <a:ahLst/>
              <a:cxnLst/>
              <a:rect l="l" t="t" r="r" b="b"/>
              <a:pathLst>
                <a:path w="4752" h="9364" extrusionOk="0">
                  <a:moveTo>
                    <a:pt x="4752" y="1"/>
                  </a:moveTo>
                  <a:cubicBezTo>
                    <a:pt x="2133" y="1"/>
                    <a:pt x="1" y="2133"/>
                    <a:pt x="1" y="4729"/>
                  </a:cubicBezTo>
                  <a:cubicBezTo>
                    <a:pt x="1" y="7347"/>
                    <a:pt x="2133" y="9364"/>
                    <a:pt x="4752" y="9364"/>
                  </a:cubicBezTo>
                  <a:lnTo>
                    <a:pt x="47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4"/>
            <p:cNvSpPr/>
            <p:nvPr/>
          </p:nvSpPr>
          <p:spPr>
            <a:xfrm>
              <a:off x="2381780" y="2062587"/>
              <a:ext cx="91499" cy="102111"/>
            </a:xfrm>
            <a:custGeom>
              <a:avLst/>
              <a:gdLst/>
              <a:ahLst/>
              <a:cxnLst/>
              <a:rect l="l" t="t" r="r" b="b"/>
              <a:pathLst>
                <a:path w="3199" h="3570" extrusionOk="0">
                  <a:moveTo>
                    <a:pt x="2619" y="1"/>
                  </a:moveTo>
                  <a:lnTo>
                    <a:pt x="302" y="2318"/>
                  </a:lnTo>
                  <a:lnTo>
                    <a:pt x="0" y="3176"/>
                  </a:lnTo>
                  <a:lnTo>
                    <a:pt x="302" y="3570"/>
                  </a:lnTo>
                  <a:lnTo>
                    <a:pt x="3198" y="580"/>
                  </a:lnTo>
                  <a:lnTo>
                    <a:pt x="2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4"/>
            <p:cNvSpPr/>
            <p:nvPr/>
          </p:nvSpPr>
          <p:spPr>
            <a:xfrm>
              <a:off x="2307531" y="2098396"/>
              <a:ext cx="82890" cy="82890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580" y="0"/>
                  </a:moveTo>
                  <a:lnTo>
                    <a:pt x="1" y="672"/>
                  </a:lnTo>
                  <a:lnTo>
                    <a:pt x="2202" y="2897"/>
                  </a:lnTo>
                  <a:lnTo>
                    <a:pt x="2898" y="2318"/>
                  </a:lnTo>
                  <a:lnTo>
                    <a:pt x="2898" y="1066"/>
                  </a:lnTo>
                  <a:lnTo>
                    <a:pt x="2202" y="1738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54"/>
          <p:cNvGrpSpPr/>
          <p:nvPr/>
        </p:nvGrpSpPr>
        <p:grpSpPr>
          <a:xfrm>
            <a:off x="4904006" y="3516255"/>
            <a:ext cx="395079" cy="339416"/>
            <a:chOff x="3936811" y="3186773"/>
            <a:chExt cx="395079" cy="339416"/>
          </a:xfrm>
        </p:grpSpPr>
        <p:sp>
          <p:nvSpPr>
            <p:cNvPr id="1106" name="Google Shape;1106;p54"/>
            <p:cNvSpPr/>
            <p:nvPr/>
          </p:nvSpPr>
          <p:spPr>
            <a:xfrm>
              <a:off x="4193337" y="3186773"/>
              <a:ext cx="138551" cy="229392"/>
            </a:xfrm>
            <a:custGeom>
              <a:avLst/>
              <a:gdLst/>
              <a:ahLst/>
              <a:cxnLst/>
              <a:rect l="l" t="t" r="r" b="b"/>
              <a:pathLst>
                <a:path w="4844" h="8020" extrusionOk="0">
                  <a:moveTo>
                    <a:pt x="487" y="1"/>
                  </a:moveTo>
                  <a:lnTo>
                    <a:pt x="0" y="8019"/>
                  </a:lnTo>
                  <a:lnTo>
                    <a:pt x="4844" y="7440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4"/>
            <p:cNvSpPr/>
            <p:nvPr/>
          </p:nvSpPr>
          <p:spPr>
            <a:xfrm>
              <a:off x="4119088" y="3186773"/>
              <a:ext cx="88182" cy="229392"/>
            </a:xfrm>
            <a:custGeom>
              <a:avLst/>
              <a:gdLst/>
              <a:ahLst/>
              <a:cxnLst/>
              <a:rect l="l" t="t" r="r" b="b"/>
              <a:pathLst>
                <a:path w="3083" h="8020" extrusionOk="0">
                  <a:moveTo>
                    <a:pt x="487" y="1"/>
                  </a:moveTo>
                  <a:lnTo>
                    <a:pt x="0" y="8019"/>
                  </a:lnTo>
                  <a:lnTo>
                    <a:pt x="3083" y="7440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4"/>
            <p:cNvSpPr/>
            <p:nvPr/>
          </p:nvSpPr>
          <p:spPr>
            <a:xfrm>
              <a:off x="3936811" y="3186773"/>
              <a:ext cx="196242" cy="229392"/>
            </a:xfrm>
            <a:custGeom>
              <a:avLst/>
              <a:gdLst/>
              <a:ahLst/>
              <a:cxnLst/>
              <a:rect l="l" t="t" r="r" b="b"/>
              <a:pathLst>
                <a:path w="6861" h="8020" extrusionOk="0">
                  <a:moveTo>
                    <a:pt x="0" y="1"/>
                  </a:moveTo>
                  <a:lnTo>
                    <a:pt x="0" y="7440"/>
                  </a:lnTo>
                  <a:lnTo>
                    <a:pt x="6860" y="8019"/>
                  </a:lnTo>
                  <a:lnTo>
                    <a:pt x="6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4"/>
            <p:cNvSpPr/>
            <p:nvPr/>
          </p:nvSpPr>
          <p:spPr>
            <a:xfrm>
              <a:off x="4146917" y="3280243"/>
              <a:ext cx="24570" cy="22567"/>
            </a:xfrm>
            <a:custGeom>
              <a:avLst/>
              <a:gdLst/>
              <a:ahLst/>
              <a:cxnLst/>
              <a:rect l="l" t="t" r="r" b="b"/>
              <a:pathLst>
                <a:path w="859" h="789" extrusionOk="0">
                  <a:moveTo>
                    <a:pt x="1" y="0"/>
                  </a:moveTo>
                  <a:lnTo>
                    <a:pt x="1" y="788"/>
                  </a:lnTo>
                  <a:lnTo>
                    <a:pt x="858" y="78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4"/>
            <p:cNvSpPr/>
            <p:nvPr/>
          </p:nvSpPr>
          <p:spPr>
            <a:xfrm>
              <a:off x="3975251" y="3280243"/>
              <a:ext cx="146531" cy="22567"/>
            </a:xfrm>
            <a:custGeom>
              <a:avLst/>
              <a:gdLst/>
              <a:ahLst/>
              <a:cxnLst/>
              <a:rect l="l" t="t" r="r" b="b"/>
              <a:pathLst>
                <a:path w="5123" h="789" extrusionOk="0">
                  <a:moveTo>
                    <a:pt x="0" y="0"/>
                  </a:moveTo>
                  <a:lnTo>
                    <a:pt x="0" y="788"/>
                  </a:lnTo>
                  <a:lnTo>
                    <a:pt x="5122" y="788"/>
                  </a:lnTo>
                  <a:lnTo>
                    <a:pt x="5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4"/>
            <p:cNvSpPr/>
            <p:nvPr/>
          </p:nvSpPr>
          <p:spPr>
            <a:xfrm>
              <a:off x="3975251" y="3230534"/>
              <a:ext cx="25227" cy="22539"/>
            </a:xfrm>
            <a:custGeom>
              <a:avLst/>
              <a:gdLst/>
              <a:ahLst/>
              <a:cxnLst/>
              <a:rect l="l" t="t" r="r" b="b"/>
              <a:pathLst>
                <a:path w="882" h="788" extrusionOk="0">
                  <a:moveTo>
                    <a:pt x="0" y="0"/>
                  </a:moveTo>
                  <a:lnTo>
                    <a:pt x="0" y="788"/>
                  </a:lnTo>
                  <a:lnTo>
                    <a:pt x="881" y="78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4"/>
            <p:cNvSpPr/>
            <p:nvPr/>
          </p:nvSpPr>
          <p:spPr>
            <a:xfrm>
              <a:off x="3975251" y="3327293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4"/>
            <p:cNvSpPr/>
            <p:nvPr/>
          </p:nvSpPr>
          <p:spPr>
            <a:xfrm>
              <a:off x="4246364" y="3230534"/>
              <a:ext cx="46422" cy="22539"/>
            </a:xfrm>
            <a:custGeom>
              <a:avLst/>
              <a:gdLst/>
              <a:ahLst/>
              <a:cxnLst/>
              <a:rect l="l" t="t" r="r" b="b"/>
              <a:pathLst>
                <a:path w="1623" h="788" extrusionOk="0">
                  <a:moveTo>
                    <a:pt x="0" y="0"/>
                  </a:moveTo>
                  <a:lnTo>
                    <a:pt x="0" y="788"/>
                  </a:lnTo>
                  <a:lnTo>
                    <a:pt x="1622" y="788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4"/>
            <p:cNvSpPr/>
            <p:nvPr/>
          </p:nvSpPr>
          <p:spPr>
            <a:xfrm>
              <a:off x="4246364" y="3280243"/>
              <a:ext cx="46422" cy="22567"/>
            </a:xfrm>
            <a:custGeom>
              <a:avLst/>
              <a:gdLst/>
              <a:ahLst/>
              <a:cxnLst/>
              <a:rect l="l" t="t" r="r" b="b"/>
              <a:pathLst>
                <a:path w="1623" h="789" extrusionOk="0">
                  <a:moveTo>
                    <a:pt x="0" y="0"/>
                  </a:moveTo>
                  <a:lnTo>
                    <a:pt x="0" y="788"/>
                  </a:lnTo>
                  <a:lnTo>
                    <a:pt x="1622" y="788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4"/>
            <p:cNvSpPr/>
            <p:nvPr/>
          </p:nvSpPr>
          <p:spPr>
            <a:xfrm>
              <a:off x="4246364" y="3327293"/>
              <a:ext cx="46422" cy="25227"/>
            </a:xfrm>
            <a:custGeom>
              <a:avLst/>
              <a:gdLst/>
              <a:ahLst/>
              <a:cxnLst/>
              <a:rect l="l" t="t" r="r" b="b"/>
              <a:pathLst>
                <a:path w="1623" h="882" extrusionOk="0">
                  <a:moveTo>
                    <a:pt x="0" y="1"/>
                  </a:moveTo>
                  <a:lnTo>
                    <a:pt x="0" y="881"/>
                  </a:lnTo>
                  <a:lnTo>
                    <a:pt x="1622" y="881"/>
                  </a:lnTo>
                  <a:lnTo>
                    <a:pt x="1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4"/>
            <p:cNvSpPr/>
            <p:nvPr/>
          </p:nvSpPr>
          <p:spPr>
            <a:xfrm>
              <a:off x="4119088" y="3449250"/>
              <a:ext cx="80230" cy="66329"/>
            </a:xfrm>
            <a:custGeom>
              <a:avLst/>
              <a:gdLst/>
              <a:ahLst/>
              <a:cxnLst/>
              <a:rect l="l" t="t" r="r" b="b"/>
              <a:pathLst>
                <a:path w="2805" h="2319" extrusionOk="0">
                  <a:moveTo>
                    <a:pt x="0" y="1"/>
                  </a:moveTo>
                  <a:lnTo>
                    <a:pt x="487" y="2318"/>
                  </a:lnTo>
                  <a:lnTo>
                    <a:pt x="2805" y="2318"/>
                  </a:lnTo>
                  <a:lnTo>
                    <a:pt x="2805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4"/>
            <p:cNvSpPr/>
            <p:nvPr/>
          </p:nvSpPr>
          <p:spPr>
            <a:xfrm>
              <a:off x="4069378" y="3449250"/>
              <a:ext cx="63669" cy="66329"/>
            </a:xfrm>
            <a:custGeom>
              <a:avLst/>
              <a:gdLst/>
              <a:ahLst/>
              <a:cxnLst/>
              <a:rect l="l" t="t" r="r" b="b"/>
              <a:pathLst>
                <a:path w="2226" h="2319" extrusionOk="0">
                  <a:moveTo>
                    <a:pt x="2225" y="1"/>
                  </a:moveTo>
                  <a:lnTo>
                    <a:pt x="0" y="580"/>
                  </a:lnTo>
                  <a:lnTo>
                    <a:pt x="0" y="2318"/>
                  </a:lnTo>
                  <a:lnTo>
                    <a:pt x="2225" y="2318"/>
                  </a:lnTo>
                  <a:lnTo>
                    <a:pt x="2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4"/>
            <p:cNvSpPr/>
            <p:nvPr/>
          </p:nvSpPr>
          <p:spPr>
            <a:xfrm>
              <a:off x="4127039" y="3504279"/>
              <a:ext cx="108089" cy="21910"/>
            </a:xfrm>
            <a:custGeom>
              <a:avLst/>
              <a:gdLst/>
              <a:ahLst/>
              <a:cxnLst/>
              <a:rect l="l" t="t" r="r" b="b"/>
              <a:pathLst>
                <a:path w="3779" h="766" extrusionOk="0">
                  <a:moveTo>
                    <a:pt x="209" y="0"/>
                  </a:moveTo>
                  <a:lnTo>
                    <a:pt x="1" y="394"/>
                  </a:lnTo>
                  <a:lnTo>
                    <a:pt x="209" y="765"/>
                  </a:lnTo>
                  <a:lnTo>
                    <a:pt x="3778" y="765"/>
                  </a:lnTo>
                  <a:lnTo>
                    <a:pt x="37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4"/>
            <p:cNvSpPr/>
            <p:nvPr/>
          </p:nvSpPr>
          <p:spPr>
            <a:xfrm>
              <a:off x="4033570" y="3504279"/>
              <a:ext cx="99479" cy="21910"/>
            </a:xfrm>
            <a:custGeom>
              <a:avLst/>
              <a:gdLst/>
              <a:ahLst/>
              <a:cxnLst/>
              <a:rect l="l" t="t" r="r" b="b"/>
              <a:pathLst>
                <a:path w="3478" h="766" extrusionOk="0">
                  <a:moveTo>
                    <a:pt x="1" y="0"/>
                  </a:moveTo>
                  <a:lnTo>
                    <a:pt x="1" y="765"/>
                  </a:lnTo>
                  <a:lnTo>
                    <a:pt x="3477" y="765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4"/>
            <p:cNvSpPr/>
            <p:nvPr/>
          </p:nvSpPr>
          <p:spPr>
            <a:xfrm>
              <a:off x="4119088" y="3399540"/>
              <a:ext cx="212803" cy="66329"/>
            </a:xfrm>
            <a:custGeom>
              <a:avLst/>
              <a:gdLst/>
              <a:ahLst/>
              <a:cxnLst/>
              <a:rect l="l" t="t" r="r" b="b"/>
              <a:pathLst>
                <a:path w="7440" h="2319" extrusionOk="0">
                  <a:moveTo>
                    <a:pt x="487" y="1"/>
                  </a:moveTo>
                  <a:lnTo>
                    <a:pt x="0" y="1159"/>
                  </a:lnTo>
                  <a:lnTo>
                    <a:pt x="487" y="2318"/>
                  </a:lnTo>
                  <a:lnTo>
                    <a:pt x="7440" y="2318"/>
                  </a:lnTo>
                  <a:lnTo>
                    <a:pt x="7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4"/>
            <p:cNvSpPr/>
            <p:nvPr/>
          </p:nvSpPr>
          <p:spPr>
            <a:xfrm>
              <a:off x="3936811" y="3399540"/>
              <a:ext cx="196242" cy="66329"/>
            </a:xfrm>
            <a:custGeom>
              <a:avLst/>
              <a:gdLst/>
              <a:ahLst/>
              <a:cxnLst/>
              <a:rect l="l" t="t" r="r" b="b"/>
              <a:pathLst>
                <a:path w="6861" h="2319" extrusionOk="0">
                  <a:moveTo>
                    <a:pt x="0" y="1"/>
                  </a:moveTo>
                  <a:lnTo>
                    <a:pt x="0" y="2318"/>
                  </a:lnTo>
                  <a:lnTo>
                    <a:pt x="6860" y="2318"/>
                  </a:lnTo>
                  <a:lnTo>
                    <a:pt x="6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4"/>
            <p:cNvSpPr/>
            <p:nvPr/>
          </p:nvSpPr>
          <p:spPr>
            <a:xfrm>
              <a:off x="4127039" y="3230534"/>
              <a:ext cx="44448" cy="22539"/>
            </a:xfrm>
            <a:custGeom>
              <a:avLst/>
              <a:gdLst/>
              <a:ahLst/>
              <a:cxnLst/>
              <a:rect l="l" t="t" r="r" b="b"/>
              <a:pathLst>
                <a:path w="1554" h="788" extrusionOk="0">
                  <a:moveTo>
                    <a:pt x="209" y="0"/>
                  </a:moveTo>
                  <a:lnTo>
                    <a:pt x="1" y="394"/>
                  </a:lnTo>
                  <a:lnTo>
                    <a:pt x="209" y="788"/>
                  </a:lnTo>
                  <a:lnTo>
                    <a:pt x="1553" y="788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4"/>
            <p:cNvSpPr/>
            <p:nvPr/>
          </p:nvSpPr>
          <p:spPr>
            <a:xfrm>
              <a:off x="4127039" y="3327293"/>
              <a:ext cx="44448" cy="25227"/>
            </a:xfrm>
            <a:custGeom>
              <a:avLst/>
              <a:gdLst/>
              <a:ahLst/>
              <a:cxnLst/>
              <a:rect l="l" t="t" r="r" b="b"/>
              <a:pathLst>
                <a:path w="1554" h="882" extrusionOk="0">
                  <a:moveTo>
                    <a:pt x="209" y="1"/>
                  </a:moveTo>
                  <a:lnTo>
                    <a:pt x="1" y="487"/>
                  </a:lnTo>
                  <a:lnTo>
                    <a:pt x="209" y="881"/>
                  </a:lnTo>
                  <a:lnTo>
                    <a:pt x="1553" y="881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4"/>
            <p:cNvSpPr/>
            <p:nvPr/>
          </p:nvSpPr>
          <p:spPr>
            <a:xfrm>
              <a:off x="4024960" y="3230534"/>
              <a:ext cx="108089" cy="22539"/>
            </a:xfrm>
            <a:custGeom>
              <a:avLst/>
              <a:gdLst/>
              <a:ahLst/>
              <a:cxnLst/>
              <a:rect l="l" t="t" r="r" b="b"/>
              <a:pathLst>
                <a:path w="377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3778" y="788"/>
                  </a:lnTo>
                  <a:lnTo>
                    <a:pt x="37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4"/>
            <p:cNvSpPr/>
            <p:nvPr/>
          </p:nvSpPr>
          <p:spPr>
            <a:xfrm>
              <a:off x="4024960" y="3327293"/>
              <a:ext cx="108089" cy="25227"/>
            </a:xfrm>
            <a:custGeom>
              <a:avLst/>
              <a:gdLst/>
              <a:ahLst/>
              <a:cxnLst/>
              <a:rect l="l" t="t" r="r" b="b"/>
              <a:pathLst>
                <a:path w="377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778" y="881"/>
                  </a:lnTo>
                  <a:lnTo>
                    <a:pt x="37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7" name="Google Shape;1137;p54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54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54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5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1" name="Google Shape;1141;p5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142" name="Google Shape;1142;p5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2A3B459-6EEC-3E9E-462E-3A309954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700" y="1931890"/>
            <a:ext cx="2500500" cy="390000"/>
          </a:xfrm>
        </p:spPr>
        <p:txBody>
          <a:bodyPr/>
          <a:lstStyle/>
          <a:p>
            <a:r>
              <a:rPr lang="en-GB" dirty="0"/>
              <a:t>Tracking changes to our files and folders (Projects)</a:t>
            </a:r>
            <a:endParaRPr lang="en-ES" dirty="0"/>
          </a:p>
        </p:txBody>
      </p:sp>
      <p:pic>
        <p:nvPicPr>
          <p:cNvPr id="107" name="Picture 106" descr="A picture containing logo&#10;&#10;Description automatically generated">
            <a:extLst>
              <a:ext uri="{FF2B5EF4-FFF2-40B4-BE49-F238E27FC236}">
                <a16:creationId xmlns:a16="http://schemas.microsoft.com/office/drawing/2014/main" id="{79FC4E65-B2A2-93FA-7D13-C95190198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00" y="71692"/>
            <a:ext cx="925714" cy="432000"/>
          </a:xfrm>
          <a:prstGeom prst="rect">
            <a:avLst/>
          </a:prstGeom>
        </p:spPr>
      </p:pic>
      <p:pic>
        <p:nvPicPr>
          <p:cNvPr id="108" name="Picture 107" descr="Logo, icon&#10;&#10;Description automatically generated">
            <a:extLst>
              <a:ext uri="{FF2B5EF4-FFF2-40B4-BE49-F238E27FC236}">
                <a16:creationId xmlns:a16="http://schemas.microsoft.com/office/drawing/2014/main" id="{48023A64-ACC0-1F4C-6BA2-D40F971F9B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6000" y="4549201"/>
            <a:ext cx="979565" cy="4090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&lt;git&gt;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1" y="2874149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 facto standard for version control Free and open source</a:t>
            </a: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3243724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" name="Picture 34" descr="A picture containing logo&#10;&#10;Description automatically generated">
            <a:extLst>
              <a:ext uri="{FF2B5EF4-FFF2-40B4-BE49-F238E27FC236}">
                <a16:creationId xmlns:a16="http://schemas.microsoft.com/office/drawing/2014/main" id="{B9C8A93A-3E7A-7F49-C368-8EB7DDC79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00" y="71692"/>
            <a:ext cx="925714" cy="432000"/>
          </a:xfrm>
          <a:prstGeom prst="rect">
            <a:avLst/>
          </a:prstGeom>
        </p:spPr>
      </p:pic>
      <p:pic>
        <p:nvPicPr>
          <p:cNvPr id="36" name="Picture 35" descr="Logo, icon&#10;&#10;Description automatically generated">
            <a:extLst>
              <a:ext uri="{FF2B5EF4-FFF2-40B4-BE49-F238E27FC236}">
                <a16:creationId xmlns:a16="http://schemas.microsoft.com/office/drawing/2014/main" id="{9A9B602A-9C02-61A5-AC04-BD70C045EF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6000" y="4549201"/>
            <a:ext cx="979565" cy="4090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42"/>
          <p:cNvGrpSpPr/>
          <p:nvPr/>
        </p:nvGrpSpPr>
        <p:grpSpPr>
          <a:xfrm>
            <a:off x="966240" y="1638993"/>
            <a:ext cx="737100" cy="737100"/>
            <a:chOff x="991075" y="1881675"/>
            <a:chExt cx="737100" cy="737100"/>
          </a:xfrm>
        </p:grpSpPr>
        <p:sp>
          <p:nvSpPr>
            <p:cNvPr id="737" name="Google Shape;737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2"/>
          <p:cNvGrpSpPr/>
          <p:nvPr/>
        </p:nvGrpSpPr>
        <p:grpSpPr>
          <a:xfrm>
            <a:off x="3547346" y="1638993"/>
            <a:ext cx="737100" cy="737100"/>
            <a:chOff x="991075" y="1881675"/>
            <a:chExt cx="737100" cy="737100"/>
          </a:xfrm>
        </p:grpSpPr>
        <p:sp>
          <p:nvSpPr>
            <p:cNvPr id="740" name="Google Shape;740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42"/>
          <p:cNvGrpSpPr/>
          <p:nvPr/>
        </p:nvGrpSpPr>
        <p:grpSpPr>
          <a:xfrm>
            <a:off x="6149176" y="1639018"/>
            <a:ext cx="737100" cy="737100"/>
            <a:chOff x="991075" y="1881675"/>
            <a:chExt cx="737100" cy="737100"/>
          </a:xfrm>
        </p:grpSpPr>
        <p:sp>
          <p:nvSpPr>
            <p:cNvPr id="743" name="Google Shape;743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1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719999" y="540000"/>
            <a:ext cx="682048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Misconceptions about VCs and git</a:t>
            </a:r>
            <a:endParaRPr dirty="0"/>
          </a:p>
        </p:txBody>
      </p:sp>
      <p:sp>
        <p:nvSpPr>
          <p:cNvPr id="762" name="Google Shape;762;p42"/>
          <p:cNvSpPr txBox="1">
            <a:spLocks noGrp="1"/>
          </p:cNvSpPr>
          <p:nvPr>
            <p:ph type="title"/>
          </p:nvPr>
        </p:nvSpPr>
        <p:spPr>
          <a:xfrm>
            <a:off x="734074" y="2480078"/>
            <a:ext cx="2749826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Only for managing source code</a:t>
            </a:r>
            <a:endParaRPr dirty="0"/>
          </a:p>
        </p:txBody>
      </p:sp>
      <p:sp>
        <p:nvSpPr>
          <p:cNvPr id="764" name="Google Shape;764;p42"/>
          <p:cNvSpPr txBox="1">
            <a:spLocks noGrp="1"/>
          </p:cNvSpPr>
          <p:nvPr>
            <p:ph type="title" idx="2"/>
          </p:nvPr>
        </p:nvSpPr>
        <p:spPr>
          <a:xfrm>
            <a:off x="3483900" y="2486561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 useful for individual users</a:t>
            </a:r>
            <a:endParaRPr dirty="0"/>
          </a:p>
        </p:txBody>
      </p:sp>
      <p:sp>
        <p:nvSpPr>
          <p:cNvPr id="766" name="Google Shape;766;p42"/>
          <p:cNvSpPr txBox="1">
            <a:spLocks noGrp="1"/>
          </p:cNvSpPr>
          <p:nvPr>
            <p:ph type="title" idx="4"/>
          </p:nvPr>
        </p:nvSpPr>
        <p:spPr>
          <a:xfrm>
            <a:off x="6019199" y="2486561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and GitHub are the same thing</a:t>
            </a:r>
            <a:endParaRPr dirty="0"/>
          </a:p>
        </p:txBody>
      </p:sp>
      <p:grpSp>
        <p:nvGrpSpPr>
          <p:cNvPr id="768" name="Google Shape;768;p42"/>
          <p:cNvGrpSpPr/>
          <p:nvPr/>
        </p:nvGrpSpPr>
        <p:grpSpPr>
          <a:xfrm>
            <a:off x="3711400" y="1829222"/>
            <a:ext cx="409009" cy="356642"/>
            <a:chOff x="4367550" y="2156499"/>
            <a:chExt cx="409009" cy="356642"/>
          </a:xfrm>
        </p:grpSpPr>
        <p:sp>
          <p:nvSpPr>
            <p:cNvPr id="769" name="Google Shape;769;p42"/>
            <p:cNvSpPr/>
            <p:nvPr/>
          </p:nvSpPr>
          <p:spPr>
            <a:xfrm>
              <a:off x="4555118" y="2242676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4367550" y="2242676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4555118" y="2156499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4367550" y="2156499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4405991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4455700" y="2195626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4508069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4555118" y="2333486"/>
              <a:ext cx="143871" cy="102111"/>
            </a:xfrm>
            <a:custGeom>
              <a:avLst/>
              <a:gdLst/>
              <a:ahLst/>
              <a:cxnLst/>
              <a:rect l="l" t="t" r="r" b="b"/>
              <a:pathLst>
                <a:path w="5030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4445089" y="2333486"/>
              <a:ext cx="126652" cy="102111"/>
            </a:xfrm>
            <a:custGeom>
              <a:avLst/>
              <a:gdLst/>
              <a:ahLst/>
              <a:cxnLst/>
              <a:rect l="l" t="t" r="r" b="b"/>
              <a:pathLst>
                <a:path w="4428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4483529" y="2371926"/>
              <a:ext cx="24570" cy="25227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4533267" y="2371926"/>
              <a:ext cx="24541" cy="25227"/>
            </a:xfrm>
            <a:custGeom>
              <a:avLst/>
              <a:gdLst/>
              <a:ahLst/>
              <a:cxnLst/>
              <a:rect l="l" t="t" r="r" b="b"/>
              <a:pathLst>
                <a:path w="858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4585608" y="2371926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4635345" y="237192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2"/>
          <p:cNvGrpSpPr/>
          <p:nvPr/>
        </p:nvGrpSpPr>
        <p:grpSpPr>
          <a:xfrm>
            <a:off x="6313214" y="1829247"/>
            <a:ext cx="409037" cy="356642"/>
            <a:chOff x="8245271" y="1357987"/>
            <a:chExt cx="409037" cy="356642"/>
          </a:xfrm>
        </p:grpSpPr>
        <p:sp>
          <p:nvSpPr>
            <p:cNvPr id="783" name="Google Shape;783;p42"/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42"/>
          <p:cNvGrpSpPr/>
          <p:nvPr/>
        </p:nvGrpSpPr>
        <p:grpSpPr>
          <a:xfrm>
            <a:off x="1130288" y="1832203"/>
            <a:ext cx="408999" cy="350681"/>
            <a:chOff x="3159447" y="1439568"/>
            <a:chExt cx="385957" cy="330924"/>
          </a:xfrm>
        </p:grpSpPr>
        <p:sp>
          <p:nvSpPr>
            <p:cNvPr id="794" name="Google Shape;794;p42"/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2" name="Picture 91" descr="A picture containing logo&#10;&#10;Description automatically generated">
            <a:extLst>
              <a:ext uri="{FF2B5EF4-FFF2-40B4-BE49-F238E27FC236}">
                <a16:creationId xmlns:a16="http://schemas.microsoft.com/office/drawing/2014/main" id="{2E9986CF-8905-BFA1-1265-C3AF01E99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00" y="71692"/>
            <a:ext cx="925714" cy="432000"/>
          </a:xfrm>
          <a:prstGeom prst="rect">
            <a:avLst/>
          </a:prstGeom>
        </p:spPr>
      </p:pic>
      <p:pic>
        <p:nvPicPr>
          <p:cNvPr id="93" name="Picture 92" descr="Logo, icon&#10;&#10;Description automatically generated">
            <a:extLst>
              <a:ext uri="{FF2B5EF4-FFF2-40B4-BE49-F238E27FC236}">
                <a16:creationId xmlns:a16="http://schemas.microsoft.com/office/drawing/2014/main" id="{8E6CD94A-5FDC-6E00-5A36-FE71A37E08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6000" y="4549201"/>
            <a:ext cx="979565" cy="4090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0" name="Google Shape;3430;p8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431" name="Google Shape;3431;p8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2" name="Google Shape;3432;p8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3" name="Google Shape;3433;p8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34" name="Google Shape;3434;p8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435" name="Google Shape;3435;p8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6" name="Google Shape;3436;p8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437" name="Google Shape;3437;p8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8" name="Google Shape;3438;p8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439" name="Google Shape;3439;p8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40" name="Google Shape;3440;p8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441" name="Google Shape;3441;p8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442" name="Google Shape;3442;p8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8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45" name="Google Shape;3445;p8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6" name="Google Shape;3446;p8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7" name="Google Shape;3447;p8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 &amp; Credits</a:t>
            </a:r>
            <a:endParaRPr dirty="0"/>
          </a:p>
        </p:txBody>
      </p:sp>
      <p:sp>
        <p:nvSpPr>
          <p:cNvPr id="3448" name="Google Shape;3448;p87"/>
          <p:cNvSpPr/>
          <p:nvPr/>
        </p:nvSpPr>
        <p:spPr>
          <a:xfrm>
            <a:off x="4207341" y="1330425"/>
            <a:ext cx="733200" cy="733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9" name="Google Shape;3449;p87"/>
          <p:cNvSpPr txBox="1"/>
          <p:nvPr/>
        </p:nvSpPr>
        <p:spPr>
          <a:xfrm>
            <a:off x="742932" y="3561702"/>
            <a:ext cx="2503851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0" name="Google Shape;3450;p87"/>
          <p:cNvSpPr txBox="1"/>
          <p:nvPr/>
        </p:nvSpPr>
        <p:spPr>
          <a:xfrm>
            <a:off x="872399" y="1976075"/>
            <a:ext cx="2168259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Missing-Semester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51" name="Google Shape;3451;p87"/>
          <p:cNvSpPr txBox="1"/>
          <p:nvPr/>
        </p:nvSpPr>
        <p:spPr>
          <a:xfrm>
            <a:off x="876521" y="2115662"/>
            <a:ext cx="3414678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  <a:hlinkClick r:id="rId4"/>
              </a:rPr>
              <a:t>missing.csail.mit.edu</a:t>
            </a:r>
            <a:endParaRPr lang="en-US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2" name="Google Shape;3452;p87"/>
          <p:cNvSpPr txBox="1"/>
          <p:nvPr/>
        </p:nvSpPr>
        <p:spPr>
          <a:xfrm>
            <a:off x="6526500" y="1330413"/>
            <a:ext cx="17451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Pro Git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53" name="Google Shape;3453;p87"/>
          <p:cNvSpPr txBox="1"/>
          <p:nvPr/>
        </p:nvSpPr>
        <p:spPr>
          <a:xfrm>
            <a:off x="4596243" y="1542962"/>
            <a:ext cx="367535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u="sng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git-</a:t>
            </a:r>
            <a:r>
              <a:rPr lang="en-US" u="sng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scm.com</a:t>
            </a:r>
            <a:r>
              <a:rPr lang="en-US" u="sng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/book/</a:t>
            </a:r>
            <a:r>
              <a:rPr lang="en-US" u="sng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en</a:t>
            </a:r>
            <a:r>
              <a:rPr lang="en-US" u="sng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/v2</a:t>
            </a:r>
            <a:endParaRPr u="sng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4" name="Google Shape;3454;p87"/>
          <p:cNvSpPr txBox="1"/>
          <p:nvPr/>
        </p:nvSpPr>
        <p:spPr>
          <a:xfrm>
            <a:off x="685040" y="3905636"/>
            <a:ext cx="2228609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Local Access 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55" name="Google Shape;3455;p87"/>
          <p:cNvSpPr txBox="1"/>
          <p:nvPr/>
        </p:nvSpPr>
        <p:spPr>
          <a:xfrm>
            <a:off x="5714192" y="2597072"/>
            <a:ext cx="2553287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Web Access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56" name="Google Shape;3456;p87"/>
          <p:cNvSpPr txBox="1"/>
          <p:nvPr/>
        </p:nvSpPr>
        <p:spPr>
          <a:xfrm>
            <a:off x="6609374" y="3944571"/>
            <a:ext cx="17451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u="sng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bit.ly</a:t>
            </a:r>
            <a:r>
              <a:rPr lang="en-US" u="sng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/</a:t>
            </a:r>
            <a:r>
              <a:rPr lang="en-US" u="sng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Imdea</a:t>
            </a:r>
            <a:endParaRPr u="sng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7" name="Google Shape;3457;p87"/>
          <p:cNvSpPr/>
          <p:nvPr/>
        </p:nvSpPr>
        <p:spPr>
          <a:xfrm>
            <a:off x="4207341" y="2129875"/>
            <a:ext cx="733200" cy="733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8" name="Google Shape;3458;p87"/>
          <p:cNvSpPr/>
          <p:nvPr/>
        </p:nvSpPr>
        <p:spPr>
          <a:xfrm>
            <a:off x="4207341" y="2929325"/>
            <a:ext cx="733200" cy="733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07" name="Google Shape;3507;p87"/>
          <p:cNvGrpSpPr/>
          <p:nvPr/>
        </p:nvGrpSpPr>
        <p:grpSpPr>
          <a:xfrm>
            <a:off x="3780350" y="1607175"/>
            <a:ext cx="274593" cy="179700"/>
            <a:chOff x="3780350" y="1683375"/>
            <a:chExt cx="274593" cy="179700"/>
          </a:xfrm>
        </p:grpSpPr>
        <p:sp>
          <p:nvSpPr>
            <p:cNvPr id="3508" name="Google Shape;3508;p87"/>
            <p:cNvSpPr/>
            <p:nvPr/>
          </p:nvSpPr>
          <p:spPr>
            <a:xfrm>
              <a:off x="3978621" y="1697301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09" name="Google Shape;3509;p87"/>
            <p:cNvSpPr/>
            <p:nvPr/>
          </p:nvSpPr>
          <p:spPr>
            <a:xfrm>
              <a:off x="3780350" y="1683375"/>
              <a:ext cx="179700" cy="179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10" name="Google Shape;3510;p87"/>
          <p:cNvCxnSpPr>
            <a:cxnSpLocks/>
            <a:stCxn id="3450" idx="3"/>
            <a:endCxn id="3509" idx="2"/>
          </p:cNvCxnSpPr>
          <p:nvPr/>
        </p:nvCxnSpPr>
        <p:spPr>
          <a:xfrm flipV="1">
            <a:off x="3040658" y="1697025"/>
            <a:ext cx="739692" cy="4740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11" name="Google Shape;3511;p87"/>
          <p:cNvGrpSpPr/>
          <p:nvPr/>
        </p:nvGrpSpPr>
        <p:grpSpPr>
          <a:xfrm>
            <a:off x="3780350" y="3208900"/>
            <a:ext cx="274593" cy="179700"/>
            <a:chOff x="3780350" y="3177825"/>
            <a:chExt cx="274593" cy="179700"/>
          </a:xfrm>
        </p:grpSpPr>
        <p:sp>
          <p:nvSpPr>
            <p:cNvPr id="3512" name="Google Shape;3512;p87"/>
            <p:cNvSpPr/>
            <p:nvPr/>
          </p:nvSpPr>
          <p:spPr>
            <a:xfrm>
              <a:off x="3978621" y="3191751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13" name="Google Shape;3513;p87"/>
            <p:cNvSpPr/>
            <p:nvPr/>
          </p:nvSpPr>
          <p:spPr>
            <a:xfrm>
              <a:off x="3780350" y="3177825"/>
              <a:ext cx="179700" cy="179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4" name="Google Shape;3514;p87"/>
          <p:cNvGrpSpPr/>
          <p:nvPr/>
        </p:nvGrpSpPr>
        <p:grpSpPr>
          <a:xfrm>
            <a:off x="5092946" y="2402325"/>
            <a:ext cx="270704" cy="179700"/>
            <a:chOff x="5092946" y="2402325"/>
            <a:chExt cx="270704" cy="179700"/>
          </a:xfrm>
        </p:grpSpPr>
        <p:sp>
          <p:nvSpPr>
            <p:cNvPr id="3515" name="Google Shape;3515;p87"/>
            <p:cNvSpPr/>
            <p:nvPr/>
          </p:nvSpPr>
          <p:spPr>
            <a:xfrm rot="10800000">
              <a:off x="5092946" y="2416251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16" name="Google Shape;3516;p87"/>
            <p:cNvSpPr/>
            <p:nvPr/>
          </p:nvSpPr>
          <p:spPr>
            <a:xfrm>
              <a:off x="5183950" y="2402325"/>
              <a:ext cx="179700" cy="179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7" name="Google Shape;3517;p87"/>
          <p:cNvGrpSpPr/>
          <p:nvPr/>
        </p:nvGrpSpPr>
        <p:grpSpPr>
          <a:xfrm>
            <a:off x="5088828" y="3241102"/>
            <a:ext cx="270704" cy="179700"/>
            <a:chOff x="5092946" y="3928200"/>
            <a:chExt cx="270704" cy="179700"/>
          </a:xfrm>
        </p:grpSpPr>
        <p:sp>
          <p:nvSpPr>
            <p:cNvPr id="3518" name="Google Shape;3518;p87"/>
            <p:cNvSpPr/>
            <p:nvPr/>
          </p:nvSpPr>
          <p:spPr>
            <a:xfrm rot="10800000">
              <a:off x="5092946" y="3943251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19" name="Google Shape;3519;p87"/>
            <p:cNvSpPr/>
            <p:nvPr/>
          </p:nvSpPr>
          <p:spPr>
            <a:xfrm>
              <a:off x="5183950" y="3928200"/>
              <a:ext cx="179700" cy="179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20" name="Google Shape;3520;p87"/>
          <p:cNvCxnSpPr>
            <a:cxnSpLocks/>
            <a:endCxn id="3513" idx="2"/>
          </p:cNvCxnSpPr>
          <p:nvPr/>
        </p:nvCxnSpPr>
        <p:spPr>
          <a:xfrm flipV="1">
            <a:off x="2537094" y="3298750"/>
            <a:ext cx="1243256" cy="80188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1" name="Google Shape;3521;p87"/>
          <p:cNvCxnSpPr>
            <a:cxnSpLocks/>
            <a:endCxn id="3516" idx="6"/>
          </p:cNvCxnSpPr>
          <p:nvPr/>
        </p:nvCxnSpPr>
        <p:spPr>
          <a:xfrm rot="10800000" flipV="1">
            <a:off x="5363650" y="1542963"/>
            <a:ext cx="1984680" cy="949212"/>
          </a:xfrm>
          <a:prstGeom prst="bentConnector3">
            <a:avLst>
              <a:gd name="adj1" fmla="val 903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2" name="Google Shape;3522;p87"/>
          <p:cNvCxnSpPr>
            <a:cxnSpLocks/>
            <a:endCxn id="3519" idx="6"/>
          </p:cNvCxnSpPr>
          <p:nvPr/>
        </p:nvCxnSpPr>
        <p:spPr>
          <a:xfrm rot="10800000" flipV="1">
            <a:off x="5359532" y="2792072"/>
            <a:ext cx="1237700" cy="53888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23" name="Google Shape;3523;p8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4" name="Google Shape;3524;p87">
            <a:hlinkClick r:id="rId5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5" name="Google Shape;3525;p8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6" name="Google Shape;3526;p8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3527" name="Google Shape;3527;p8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8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8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" name="Picture 102" descr="A picture containing logo&#10;&#10;Description automatically generated">
            <a:extLst>
              <a:ext uri="{FF2B5EF4-FFF2-40B4-BE49-F238E27FC236}">
                <a16:creationId xmlns:a16="http://schemas.microsoft.com/office/drawing/2014/main" id="{6073CAA0-21A5-D81F-BF61-406093E57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600" y="71692"/>
            <a:ext cx="925714" cy="432000"/>
          </a:xfrm>
          <a:prstGeom prst="rect">
            <a:avLst/>
          </a:prstGeom>
        </p:spPr>
      </p:pic>
      <p:pic>
        <p:nvPicPr>
          <p:cNvPr id="104" name="Picture 103" descr="Logo, icon&#10;&#10;Description automatically generated">
            <a:extLst>
              <a:ext uri="{FF2B5EF4-FFF2-40B4-BE49-F238E27FC236}">
                <a16:creationId xmlns:a16="http://schemas.microsoft.com/office/drawing/2014/main" id="{76B32B5A-B740-6055-0CE4-3D773B27EB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6000" y="4549201"/>
            <a:ext cx="979565" cy="409049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655F138-5466-FEDC-580A-A159B309EF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5000" y="1475923"/>
            <a:ext cx="474000" cy="474000"/>
          </a:xfrm>
          <a:prstGeom prst="rect">
            <a:avLst/>
          </a:prstGeom>
        </p:spPr>
      </p:pic>
      <p:pic>
        <p:nvPicPr>
          <p:cNvPr id="7" name="Picture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240E6D6-AB4E-C005-2E10-CCE5CAEDFD7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282" t="25279" r="58686" b="38738"/>
          <a:stretch/>
        </p:blipFill>
        <p:spPr>
          <a:xfrm>
            <a:off x="4377839" y="2270647"/>
            <a:ext cx="388321" cy="443055"/>
          </a:xfrm>
          <a:prstGeom prst="rect">
            <a:avLst/>
          </a:prstGeom>
        </p:spPr>
      </p:pic>
      <p:pic>
        <p:nvPicPr>
          <p:cNvPr id="20" name="Picture 19" descr="Qr code&#10;&#10;Description automatically generated">
            <a:extLst>
              <a:ext uri="{FF2B5EF4-FFF2-40B4-BE49-F238E27FC236}">
                <a16:creationId xmlns:a16="http://schemas.microsoft.com/office/drawing/2014/main" id="{06D3221A-B7F1-987F-D30E-B85765250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6223" y="2955889"/>
            <a:ext cx="1195186" cy="119518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88AA5A7-BBBD-94ED-FAEA-37558D66854A}"/>
              </a:ext>
            </a:extLst>
          </p:cNvPr>
          <p:cNvSpPr/>
          <p:nvPr/>
        </p:nvSpPr>
        <p:spPr>
          <a:xfrm>
            <a:off x="678505" y="4237928"/>
            <a:ext cx="3943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u="sng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common_folder</a:t>
            </a:r>
            <a:r>
              <a:rPr lang="en-US" u="sng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/Hands-on workshop/git</a:t>
            </a:r>
          </a:p>
        </p:txBody>
      </p:sp>
      <p:grpSp>
        <p:nvGrpSpPr>
          <p:cNvPr id="137" name="Google Shape;15955;p113">
            <a:extLst>
              <a:ext uri="{FF2B5EF4-FFF2-40B4-BE49-F238E27FC236}">
                <a16:creationId xmlns:a16="http://schemas.microsoft.com/office/drawing/2014/main" id="{3212B2DC-65E9-5DE9-5ADC-B3C887692F46}"/>
              </a:ext>
            </a:extLst>
          </p:cNvPr>
          <p:cNvGrpSpPr/>
          <p:nvPr/>
        </p:nvGrpSpPr>
        <p:grpSpPr>
          <a:xfrm>
            <a:off x="4418518" y="3089525"/>
            <a:ext cx="306964" cy="478936"/>
            <a:chOff x="947670" y="3807339"/>
            <a:chExt cx="194295" cy="366404"/>
          </a:xfrm>
        </p:grpSpPr>
        <p:sp>
          <p:nvSpPr>
            <p:cNvPr id="138" name="Google Shape;15956;p113">
              <a:extLst>
                <a:ext uri="{FF2B5EF4-FFF2-40B4-BE49-F238E27FC236}">
                  <a16:creationId xmlns:a16="http://schemas.microsoft.com/office/drawing/2014/main" id="{BB4768B4-6E5B-F5D6-AAEB-D82FB2E1B1A1}"/>
                </a:ext>
              </a:extLst>
            </p:cNvPr>
            <p:cNvSpPr/>
            <p:nvPr/>
          </p:nvSpPr>
          <p:spPr>
            <a:xfrm>
              <a:off x="1031372" y="4028734"/>
              <a:ext cx="26916" cy="145009"/>
            </a:xfrm>
            <a:custGeom>
              <a:avLst/>
              <a:gdLst/>
              <a:ahLst/>
              <a:cxnLst/>
              <a:rect l="l" t="t" r="r" b="b"/>
              <a:pathLst>
                <a:path w="1030" h="5549" extrusionOk="0">
                  <a:moveTo>
                    <a:pt x="250" y="0"/>
                  </a:moveTo>
                  <a:cubicBezTo>
                    <a:pt x="116" y="0"/>
                    <a:pt x="0" y="106"/>
                    <a:pt x="0" y="250"/>
                  </a:cubicBezTo>
                  <a:lnTo>
                    <a:pt x="0" y="5048"/>
                  </a:lnTo>
                  <a:cubicBezTo>
                    <a:pt x="10" y="5327"/>
                    <a:pt x="231" y="5548"/>
                    <a:pt x="519" y="5548"/>
                  </a:cubicBezTo>
                  <a:cubicBezTo>
                    <a:pt x="798" y="5548"/>
                    <a:pt x="1019" y="5327"/>
                    <a:pt x="1029" y="5048"/>
                  </a:cubicBezTo>
                  <a:lnTo>
                    <a:pt x="1029" y="250"/>
                  </a:lnTo>
                  <a:cubicBezTo>
                    <a:pt x="1029" y="115"/>
                    <a:pt x="923" y="0"/>
                    <a:pt x="789" y="0"/>
                  </a:cubicBezTo>
                  <a:close/>
                </a:path>
              </a:pathLst>
            </a:custGeom>
            <a:solidFill>
              <a:srgbClr val="B7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5957;p113">
              <a:extLst>
                <a:ext uri="{FF2B5EF4-FFF2-40B4-BE49-F238E27FC236}">
                  <a16:creationId xmlns:a16="http://schemas.microsoft.com/office/drawing/2014/main" id="{A16922BD-D0F4-6FDA-186D-23B1BC5CC815}"/>
                </a:ext>
              </a:extLst>
            </p:cNvPr>
            <p:cNvSpPr/>
            <p:nvPr/>
          </p:nvSpPr>
          <p:spPr>
            <a:xfrm>
              <a:off x="1035135" y="4035633"/>
              <a:ext cx="82945" cy="136725"/>
            </a:xfrm>
            <a:custGeom>
              <a:avLst/>
              <a:gdLst/>
              <a:ahLst/>
              <a:cxnLst/>
              <a:rect l="l" t="t" r="r" b="b"/>
              <a:pathLst>
                <a:path w="3174" h="5232" extrusionOk="0">
                  <a:moveTo>
                    <a:pt x="765" y="0"/>
                  </a:moveTo>
                  <a:cubicBezTo>
                    <a:pt x="728" y="0"/>
                    <a:pt x="690" y="8"/>
                    <a:pt x="654" y="25"/>
                  </a:cubicBezTo>
                  <a:lnTo>
                    <a:pt x="183" y="255"/>
                  </a:lnTo>
                  <a:cubicBezTo>
                    <a:pt x="58" y="313"/>
                    <a:pt x="0" y="457"/>
                    <a:pt x="58" y="582"/>
                  </a:cubicBezTo>
                  <a:lnTo>
                    <a:pt x="2126" y="4938"/>
                  </a:lnTo>
                  <a:cubicBezTo>
                    <a:pt x="2215" y="5124"/>
                    <a:pt x="2398" y="5231"/>
                    <a:pt x="2590" y="5231"/>
                  </a:cubicBezTo>
                  <a:cubicBezTo>
                    <a:pt x="2666" y="5231"/>
                    <a:pt x="2744" y="5214"/>
                    <a:pt x="2818" y="5179"/>
                  </a:cubicBezTo>
                  <a:cubicBezTo>
                    <a:pt x="3068" y="5054"/>
                    <a:pt x="3174" y="4746"/>
                    <a:pt x="3058" y="4496"/>
                  </a:cubicBezTo>
                  <a:lnTo>
                    <a:pt x="991" y="140"/>
                  </a:lnTo>
                  <a:cubicBezTo>
                    <a:pt x="949" y="50"/>
                    <a:pt x="859" y="0"/>
                    <a:pt x="765" y="0"/>
                  </a:cubicBez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5958;p113">
              <a:extLst>
                <a:ext uri="{FF2B5EF4-FFF2-40B4-BE49-F238E27FC236}">
                  <a16:creationId xmlns:a16="http://schemas.microsoft.com/office/drawing/2014/main" id="{F855B8F0-D39E-A70E-487C-C7C5D3A5CA99}"/>
                </a:ext>
              </a:extLst>
            </p:cNvPr>
            <p:cNvSpPr/>
            <p:nvPr/>
          </p:nvSpPr>
          <p:spPr>
            <a:xfrm>
              <a:off x="971555" y="4035633"/>
              <a:ext cx="82945" cy="136725"/>
            </a:xfrm>
            <a:custGeom>
              <a:avLst/>
              <a:gdLst/>
              <a:ahLst/>
              <a:cxnLst/>
              <a:rect l="l" t="t" r="r" b="b"/>
              <a:pathLst>
                <a:path w="3174" h="5232" extrusionOk="0">
                  <a:moveTo>
                    <a:pt x="2409" y="0"/>
                  </a:moveTo>
                  <a:cubicBezTo>
                    <a:pt x="2315" y="0"/>
                    <a:pt x="2225" y="50"/>
                    <a:pt x="2183" y="140"/>
                  </a:cubicBezTo>
                  <a:lnTo>
                    <a:pt x="126" y="4496"/>
                  </a:lnTo>
                  <a:cubicBezTo>
                    <a:pt x="1" y="4746"/>
                    <a:pt x="106" y="5054"/>
                    <a:pt x="366" y="5179"/>
                  </a:cubicBezTo>
                  <a:cubicBezTo>
                    <a:pt x="437" y="5214"/>
                    <a:pt x="513" y="5231"/>
                    <a:pt x="588" y="5231"/>
                  </a:cubicBezTo>
                  <a:cubicBezTo>
                    <a:pt x="776" y="5231"/>
                    <a:pt x="959" y="5124"/>
                    <a:pt x="1049" y="4938"/>
                  </a:cubicBezTo>
                  <a:lnTo>
                    <a:pt x="3116" y="582"/>
                  </a:lnTo>
                  <a:cubicBezTo>
                    <a:pt x="3174" y="457"/>
                    <a:pt x="3116" y="313"/>
                    <a:pt x="2991" y="255"/>
                  </a:cubicBezTo>
                  <a:lnTo>
                    <a:pt x="2520" y="25"/>
                  </a:lnTo>
                  <a:cubicBezTo>
                    <a:pt x="2484" y="8"/>
                    <a:pt x="2447" y="0"/>
                    <a:pt x="2409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5959;p113">
              <a:extLst>
                <a:ext uri="{FF2B5EF4-FFF2-40B4-BE49-F238E27FC236}">
                  <a16:creationId xmlns:a16="http://schemas.microsoft.com/office/drawing/2014/main" id="{2D679C69-3191-3913-49EB-8A7D9247EF87}"/>
                </a:ext>
              </a:extLst>
            </p:cNvPr>
            <p:cNvSpPr/>
            <p:nvPr/>
          </p:nvSpPr>
          <p:spPr>
            <a:xfrm>
              <a:off x="1029857" y="3807339"/>
              <a:ext cx="29922" cy="41734"/>
            </a:xfrm>
            <a:custGeom>
              <a:avLst/>
              <a:gdLst/>
              <a:ahLst/>
              <a:cxnLst/>
              <a:rect l="l" t="t" r="r" b="b"/>
              <a:pathLst>
                <a:path w="1145" h="1597" extrusionOk="0">
                  <a:moveTo>
                    <a:pt x="577" y="0"/>
                  </a:moveTo>
                  <a:cubicBezTo>
                    <a:pt x="260" y="0"/>
                    <a:pt x="0" y="250"/>
                    <a:pt x="0" y="568"/>
                  </a:cubicBezTo>
                  <a:lnTo>
                    <a:pt x="0" y="1222"/>
                  </a:lnTo>
                  <a:cubicBezTo>
                    <a:pt x="0" y="1424"/>
                    <a:pt x="164" y="1597"/>
                    <a:pt x="375" y="1597"/>
                  </a:cubicBezTo>
                  <a:lnTo>
                    <a:pt x="779" y="1597"/>
                  </a:lnTo>
                  <a:cubicBezTo>
                    <a:pt x="981" y="1597"/>
                    <a:pt x="1145" y="1424"/>
                    <a:pt x="1145" y="1222"/>
                  </a:cubicBezTo>
                  <a:lnTo>
                    <a:pt x="1145" y="568"/>
                  </a:lnTo>
                  <a:cubicBezTo>
                    <a:pt x="1145" y="250"/>
                    <a:pt x="895" y="0"/>
                    <a:pt x="577" y="0"/>
                  </a:cubicBezTo>
                  <a:close/>
                </a:path>
              </a:pathLst>
            </a:custGeom>
            <a:solidFill>
              <a:srgbClr val="A9B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5960;p113">
              <a:extLst>
                <a:ext uri="{FF2B5EF4-FFF2-40B4-BE49-F238E27FC236}">
                  <a16:creationId xmlns:a16="http://schemas.microsoft.com/office/drawing/2014/main" id="{A2B9600A-2D2D-8EE2-FD34-98AF81A56296}"/>
                </a:ext>
              </a:extLst>
            </p:cNvPr>
            <p:cNvSpPr/>
            <p:nvPr/>
          </p:nvSpPr>
          <p:spPr>
            <a:xfrm>
              <a:off x="967034" y="3847531"/>
              <a:ext cx="155567" cy="188755"/>
            </a:xfrm>
            <a:custGeom>
              <a:avLst/>
              <a:gdLst/>
              <a:ahLst/>
              <a:cxnLst/>
              <a:rect l="l" t="t" r="r" b="b"/>
              <a:pathLst>
                <a:path w="5953" h="7223" extrusionOk="0">
                  <a:moveTo>
                    <a:pt x="347" y="1"/>
                  </a:moveTo>
                  <a:cubicBezTo>
                    <a:pt x="154" y="1"/>
                    <a:pt x="0" y="155"/>
                    <a:pt x="0" y="347"/>
                  </a:cubicBezTo>
                  <a:lnTo>
                    <a:pt x="0" y="6886"/>
                  </a:lnTo>
                  <a:cubicBezTo>
                    <a:pt x="0" y="7069"/>
                    <a:pt x="154" y="7223"/>
                    <a:pt x="337" y="7223"/>
                  </a:cubicBezTo>
                  <a:lnTo>
                    <a:pt x="5616" y="7223"/>
                  </a:lnTo>
                  <a:cubicBezTo>
                    <a:pt x="5799" y="7223"/>
                    <a:pt x="5953" y="7069"/>
                    <a:pt x="5953" y="6886"/>
                  </a:cubicBezTo>
                  <a:lnTo>
                    <a:pt x="5953" y="347"/>
                  </a:lnTo>
                  <a:cubicBezTo>
                    <a:pt x="5953" y="155"/>
                    <a:pt x="5799" y="1"/>
                    <a:pt x="5616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5961;p113">
              <a:extLst>
                <a:ext uri="{FF2B5EF4-FFF2-40B4-BE49-F238E27FC236}">
                  <a16:creationId xmlns:a16="http://schemas.microsoft.com/office/drawing/2014/main" id="{287E195F-4376-F438-C54F-A9927568BFDE}"/>
                </a:ext>
              </a:extLst>
            </p:cNvPr>
            <p:cNvSpPr/>
            <p:nvPr/>
          </p:nvSpPr>
          <p:spPr>
            <a:xfrm>
              <a:off x="990161" y="3847531"/>
              <a:ext cx="132440" cy="188755"/>
            </a:xfrm>
            <a:custGeom>
              <a:avLst/>
              <a:gdLst/>
              <a:ahLst/>
              <a:cxnLst/>
              <a:rect l="l" t="t" r="r" b="b"/>
              <a:pathLst>
                <a:path w="5068" h="7223" extrusionOk="0">
                  <a:moveTo>
                    <a:pt x="337" y="1"/>
                  </a:moveTo>
                  <a:cubicBezTo>
                    <a:pt x="154" y="1"/>
                    <a:pt x="0" y="155"/>
                    <a:pt x="0" y="347"/>
                  </a:cubicBezTo>
                  <a:lnTo>
                    <a:pt x="0" y="6886"/>
                  </a:lnTo>
                  <a:cubicBezTo>
                    <a:pt x="0" y="7069"/>
                    <a:pt x="154" y="7223"/>
                    <a:pt x="337" y="7223"/>
                  </a:cubicBezTo>
                  <a:lnTo>
                    <a:pt x="4731" y="7223"/>
                  </a:lnTo>
                  <a:cubicBezTo>
                    <a:pt x="4914" y="7223"/>
                    <a:pt x="5068" y="7069"/>
                    <a:pt x="5068" y="6886"/>
                  </a:cubicBezTo>
                  <a:lnTo>
                    <a:pt x="5068" y="347"/>
                  </a:lnTo>
                  <a:cubicBezTo>
                    <a:pt x="5068" y="155"/>
                    <a:pt x="4914" y="1"/>
                    <a:pt x="4731" y="1"/>
                  </a:cubicBezTo>
                  <a:close/>
                </a:path>
              </a:pathLst>
            </a:custGeom>
            <a:solidFill>
              <a:srgbClr val="BCC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5962;p113">
              <a:extLst>
                <a:ext uri="{FF2B5EF4-FFF2-40B4-BE49-F238E27FC236}">
                  <a16:creationId xmlns:a16="http://schemas.microsoft.com/office/drawing/2014/main" id="{F5193600-AA63-002D-3BBD-9AD60DB2D39A}"/>
                </a:ext>
              </a:extLst>
            </p:cNvPr>
            <p:cNvSpPr/>
            <p:nvPr/>
          </p:nvSpPr>
          <p:spPr>
            <a:xfrm>
              <a:off x="947670" y="3830963"/>
              <a:ext cx="194295" cy="31176"/>
            </a:xfrm>
            <a:custGeom>
              <a:avLst/>
              <a:gdLst/>
              <a:ahLst/>
              <a:cxnLst/>
              <a:rect l="l" t="t" r="r" b="b"/>
              <a:pathLst>
                <a:path w="7435" h="1193" extrusionOk="0">
                  <a:moveTo>
                    <a:pt x="357" y="0"/>
                  </a:moveTo>
                  <a:cubicBezTo>
                    <a:pt x="155" y="0"/>
                    <a:pt x="1" y="154"/>
                    <a:pt x="1" y="356"/>
                  </a:cubicBezTo>
                  <a:lnTo>
                    <a:pt x="1" y="837"/>
                  </a:lnTo>
                  <a:cubicBezTo>
                    <a:pt x="1" y="1029"/>
                    <a:pt x="155" y="1193"/>
                    <a:pt x="357" y="1193"/>
                  </a:cubicBezTo>
                  <a:lnTo>
                    <a:pt x="7078" y="1193"/>
                  </a:lnTo>
                  <a:cubicBezTo>
                    <a:pt x="7271" y="1193"/>
                    <a:pt x="7434" y="1029"/>
                    <a:pt x="7434" y="837"/>
                  </a:cubicBezTo>
                  <a:lnTo>
                    <a:pt x="7434" y="356"/>
                  </a:lnTo>
                  <a:cubicBezTo>
                    <a:pt x="7434" y="164"/>
                    <a:pt x="7280" y="0"/>
                    <a:pt x="7078" y="0"/>
                  </a:cubicBezTo>
                  <a:close/>
                </a:path>
              </a:pathLst>
            </a:custGeom>
            <a:solidFill>
              <a:srgbClr val="B7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5963;p113">
              <a:extLst>
                <a:ext uri="{FF2B5EF4-FFF2-40B4-BE49-F238E27FC236}">
                  <a16:creationId xmlns:a16="http://schemas.microsoft.com/office/drawing/2014/main" id="{1F630943-031F-83A2-36DC-50A5ADD45E4A}"/>
                </a:ext>
              </a:extLst>
            </p:cNvPr>
            <p:cNvSpPr/>
            <p:nvPr/>
          </p:nvSpPr>
          <p:spPr>
            <a:xfrm>
              <a:off x="947670" y="4021678"/>
              <a:ext cx="194295" cy="31437"/>
            </a:xfrm>
            <a:custGeom>
              <a:avLst/>
              <a:gdLst/>
              <a:ahLst/>
              <a:cxnLst/>
              <a:rect l="l" t="t" r="r" b="b"/>
              <a:pathLst>
                <a:path w="7435" h="1203" extrusionOk="0">
                  <a:moveTo>
                    <a:pt x="357" y="1"/>
                  </a:moveTo>
                  <a:cubicBezTo>
                    <a:pt x="155" y="1"/>
                    <a:pt x="1" y="164"/>
                    <a:pt x="1" y="366"/>
                  </a:cubicBezTo>
                  <a:lnTo>
                    <a:pt x="1" y="837"/>
                  </a:lnTo>
                  <a:cubicBezTo>
                    <a:pt x="1" y="1039"/>
                    <a:pt x="155" y="1203"/>
                    <a:pt x="357" y="1203"/>
                  </a:cubicBezTo>
                  <a:lnTo>
                    <a:pt x="7078" y="1203"/>
                  </a:lnTo>
                  <a:cubicBezTo>
                    <a:pt x="7271" y="1203"/>
                    <a:pt x="7434" y="1039"/>
                    <a:pt x="7434" y="837"/>
                  </a:cubicBezTo>
                  <a:lnTo>
                    <a:pt x="7434" y="366"/>
                  </a:lnTo>
                  <a:cubicBezTo>
                    <a:pt x="7434" y="164"/>
                    <a:pt x="7280" y="10"/>
                    <a:pt x="7078" y="1"/>
                  </a:cubicBezTo>
                  <a:close/>
                </a:path>
              </a:pathLst>
            </a:custGeom>
            <a:solidFill>
              <a:srgbClr val="B7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5964;p113">
              <a:extLst>
                <a:ext uri="{FF2B5EF4-FFF2-40B4-BE49-F238E27FC236}">
                  <a16:creationId xmlns:a16="http://schemas.microsoft.com/office/drawing/2014/main" id="{770396B4-0A51-E5B9-DA81-B0ED8A44F365}"/>
                </a:ext>
              </a:extLst>
            </p:cNvPr>
            <p:cNvSpPr/>
            <p:nvPr/>
          </p:nvSpPr>
          <p:spPr>
            <a:xfrm>
              <a:off x="975083" y="3830963"/>
              <a:ext cx="166882" cy="31176"/>
            </a:xfrm>
            <a:custGeom>
              <a:avLst/>
              <a:gdLst/>
              <a:ahLst/>
              <a:cxnLst/>
              <a:rect l="l" t="t" r="r" b="b"/>
              <a:pathLst>
                <a:path w="6386" h="1193" extrusionOk="0">
                  <a:moveTo>
                    <a:pt x="366" y="0"/>
                  </a:moveTo>
                  <a:cubicBezTo>
                    <a:pt x="164" y="0"/>
                    <a:pt x="0" y="154"/>
                    <a:pt x="0" y="356"/>
                  </a:cubicBezTo>
                  <a:lnTo>
                    <a:pt x="0" y="837"/>
                  </a:lnTo>
                  <a:cubicBezTo>
                    <a:pt x="0" y="1029"/>
                    <a:pt x="164" y="1193"/>
                    <a:pt x="366" y="1193"/>
                  </a:cubicBezTo>
                  <a:lnTo>
                    <a:pt x="6029" y="1193"/>
                  </a:lnTo>
                  <a:cubicBezTo>
                    <a:pt x="6222" y="1193"/>
                    <a:pt x="6385" y="1029"/>
                    <a:pt x="6385" y="837"/>
                  </a:cubicBezTo>
                  <a:lnTo>
                    <a:pt x="6385" y="356"/>
                  </a:lnTo>
                  <a:cubicBezTo>
                    <a:pt x="6385" y="164"/>
                    <a:pt x="6231" y="0"/>
                    <a:pt x="6029" y="0"/>
                  </a:cubicBez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5965;p113">
              <a:extLst>
                <a:ext uri="{FF2B5EF4-FFF2-40B4-BE49-F238E27FC236}">
                  <a16:creationId xmlns:a16="http://schemas.microsoft.com/office/drawing/2014/main" id="{005C79D0-6CB8-27F3-823A-9616956D2FBC}"/>
                </a:ext>
              </a:extLst>
            </p:cNvPr>
            <p:cNvSpPr/>
            <p:nvPr/>
          </p:nvSpPr>
          <p:spPr>
            <a:xfrm>
              <a:off x="975083" y="4021678"/>
              <a:ext cx="166882" cy="31437"/>
            </a:xfrm>
            <a:custGeom>
              <a:avLst/>
              <a:gdLst/>
              <a:ahLst/>
              <a:cxnLst/>
              <a:rect l="l" t="t" r="r" b="b"/>
              <a:pathLst>
                <a:path w="6386" h="1203" extrusionOk="0">
                  <a:moveTo>
                    <a:pt x="366" y="1"/>
                  </a:moveTo>
                  <a:cubicBezTo>
                    <a:pt x="164" y="1"/>
                    <a:pt x="0" y="164"/>
                    <a:pt x="0" y="366"/>
                  </a:cubicBezTo>
                  <a:lnTo>
                    <a:pt x="0" y="837"/>
                  </a:lnTo>
                  <a:cubicBezTo>
                    <a:pt x="0" y="1039"/>
                    <a:pt x="164" y="1203"/>
                    <a:pt x="366" y="1203"/>
                  </a:cubicBezTo>
                  <a:lnTo>
                    <a:pt x="6029" y="1203"/>
                  </a:lnTo>
                  <a:cubicBezTo>
                    <a:pt x="6222" y="1203"/>
                    <a:pt x="6385" y="1039"/>
                    <a:pt x="6385" y="837"/>
                  </a:cubicBezTo>
                  <a:lnTo>
                    <a:pt x="6385" y="366"/>
                  </a:lnTo>
                  <a:cubicBezTo>
                    <a:pt x="6385" y="164"/>
                    <a:pt x="6231" y="10"/>
                    <a:pt x="6029" y="1"/>
                  </a:cubicBezTo>
                  <a:close/>
                </a:path>
              </a:pathLst>
            </a:custGeom>
            <a:solidFill>
              <a:srgbClr val="A2B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7478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Vocabulary &amp; Working</a:t>
            </a:r>
            <a:endParaRPr dirty="0"/>
          </a:p>
        </p:txBody>
      </p:sp>
      <p:sp>
        <p:nvSpPr>
          <p:cNvPr id="536" name="Google Shape;536;p35"/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38" name="Google Shape;538;p35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Making &amp; Recording Changes</a:t>
            </a:r>
            <a:endParaRPr dirty="0"/>
          </a:p>
        </p:txBody>
      </p:sp>
      <p:sp>
        <p:nvSpPr>
          <p:cNvPr id="539" name="Google Shape;539;p35"/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541" name="Google Shape;541;p35"/>
          <p:cNvSpPr txBox="1">
            <a:spLocks noGrp="1"/>
          </p:cNvSpPr>
          <p:nvPr>
            <p:ph type="title" idx="6"/>
          </p:nvPr>
        </p:nvSpPr>
        <p:spPr>
          <a:xfrm>
            <a:off x="2138625" y="2506771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view and undo changes</a:t>
            </a:r>
            <a:endParaRPr dirty="0"/>
          </a:p>
        </p:txBody>
      </p:sp>
      <p:sp>
        <p:nvSpPr>
          <p:cNvPr id="542" name="Google Shape;542;p35"/>
          <p:cNvSpPr txBox="1">
            <a:spLocks noGrp="1"/>
          </p:cNvSpPr>
          <p:nvPr>
            <p:ph type="title" idx="7"/>
          </p:nvPr>
        </p:nvSpPr>
        <p:spPr>
          <a:xfrm>
            <a:off x="1235625" y="2506758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/03</a:t>
            </a:r>
            <a:endParaRPr dirty="0"/>
          </a:p>
        </p:txBody>
      </p:sp>
      <p:sp>
        <p:nvSpPr>
          <p:cNvPr id="544" name="Google Shape;544;p35"/>
          <p:cNvSpPr txBox="1">
            <a:spLocks noGrp="1"/>
          </p:cNvSpPr>
          <p:nvPr>
            <p:ph type="title" idx="9"/>
          </p:nvPr>
        </p:nvSpPr>
        <p:spPr>
          <a:xfrm>
            <a:off x="5571975" y="2506771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Branching and Merging</a:t>
            </a:r>
            <a:endParaRPr dirty="0"/>
          </a:p>
        </p:txBody>
      </p:sp>
      <p:sp>
        <p:nvSpPr>
          <p:cNvPr id="545" name="Google Shape;545;p35"/>
          <p:cNvSpPr txBox="1">
            <a:spLocks noGrp="1"/>
          </p:cNvSpPr>
          <p:nvPr>
            <p:ph type="title" idx="13"/>
          </p:nvPr>
        </p:nvSpPr>
        <p:spPr>
          <a:xfrm>
            <a:off x="4735575" y="2506758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/04</a:t>
            </a:r>
            <a:endParaRPr dirty="0"/>
          </a:p>
        </p:txBody>
      </p:sp>
      <p:sp>
        <p:nvSpPr>
          <p:cNvPr id="547" name="Google Shape;547;p3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grpSp>
        <p:nvGrpSpPr>
          <p:cNvPr id="549" name="Google Shape;549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50" name="Google Shape;550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3" name="Google Shape;553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54" name="Google Shape;554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5" name="Google Shape;555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6" name="Google Shape;556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7" name="Google Shape;557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8" name="Google Shape;558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0" name="Google Shape;560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61" name="Google Shape;561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9" name="Google Shape;569;p35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5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5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3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74" name="Google Shape;574;p3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544;p35">
            <a:extLst>
              <a:ext uri="{FF2B5EF4-FFF2-40B4-BE49-F238E27FC236}">
                <a16:creationId xmlns:a16="http://schemas.microsoft.com/office/drawing/2014/main" id="{D871A8D7-523D-7D0D-43B0-654231921C07}"/>
              </a:ext>
            </a:extLst>
          </p:cNvPr>
          <p:cNvSpPr txBox="1">
            <a:spLocks/>
          </p:cNvSpPr>
          <p:nvPr/>
        </p:nvSpPr>
        <p:spPr>
          <a:xfrm>
            <a:off x="2185008" y="3399599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dirty="0"/>
              <a:t>Working with Remotes</a:t>
            </a:r>
          </a:p>
        </p:txBody>
      </p:sp>
      <p:sp>
        <p:nvSpPr>
          <p:cNvPr id="47" name="Google Shape;545;p35">
            <a:extLst>
              <a:ext uri="{FF2B5EF4-FFF2-40B4-BE49-F238E27FC236}">
                <a16:creationId xmlns:a16="http://schemas.microsoft.com/office/drawing/2014/main" id="{82D757D9-2F96-BC96-F3A5-05F91CF0757F}"/>
              </a:ext>
            </a:extLst>
          </p:cNvPr>
          <p:cNvSpPr txBox="1">
            <a:spLocks/>
          </p:cNvSpPr>
          <p:nvPr/>
        </p:nvSpPr>
        <p:spPr>
          <a:xfrm>
            <a:off x="1235625" y="3407906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rgbClr val="92D050"/>
                </a:solidFill>
              </a:rPr>
              <a:t>/05</a:t>
            </a:r>
          </a:p>
        </p:txBody>
      </p:sp>
      <p:pic>
        <p:nvPicPr>
          <p:cNvPr id="52" name="Picture 51" descr="A picture containing logo&#10;&#10;Description automatically generated">
            <a:extLst>
              <a:ext uri="{FF2B5EF4-FFF2-40B4-BE49-F238E27FC236}">
                <a16:creationId xmlns:a16="http://schemas.microsoft.com/office/drawing/2014/main" id="{7A638305-58BE-0817-5A1D-3EB6FDD6E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00" y="71692"/>
            <a:ext cx="925714" cy="432000"/>
          </a:xfrm>
          <a:prstGeom prst="rect">
            <a:avLst/>
          </a:prstGeom>
        </p:spPr>
      </p:pic>
      <p:pic>
        <p:nvPicPr>
          <p:cNvPr id="53" name="Picture 52" descr="Logo, icon&#10;&#10;Description automatically generated">
            <a:extLst>
              <a:ext uri="{FF2B5EF4-FFF2-40B4-BE49-F238E27FC236}">
                <a16:creationId xmlns:a16="http://schemas.microsoft.com/office/drawing/2014/main" id="{C27B2694-27A1-49C8-65A0-B246C6AAE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6000" y="4549201"/>
            <a:ext cx="979565" cy="4090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7" name="Google Shape;837;p4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38" name="Google Shape;838;p4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4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0" name="Google Shape;840;p4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1" name="Google Shape;841;p4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42" name="Google Shape;842;p4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3" name="Google Shape;843;p4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44" name="Google Shape;844;p4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45" name="Google Shape;845;p4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46" name="Google Shape;846;p4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7" name="Google Shape;847;p4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48" name="Google Shape;848;p4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49" name="Google Shape;849;p4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52" name="Google Shape;852;p45"/>
          <p:cNvSpPr txBox="1">
            <a:spLocks noGrp="1"/>
          </p:cNvSpPr>
          <p:nvPr>
            <p:ph type="title"/>
          </p:nvPr>
        </p:nvSpPr>
        <p:spPr>
          <a:xfrm>
            <a:off x="1342449" y="1242525"/>
            <a:ext cx="3600611" cy="26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Lets git going !</a:t>
            </a:r>
            <a:endParaRPr dirty="0"/>
          </a:p>
        </p:txBody>
      </p:sp>
      <p:sp>
        <p:nvSpPr>
          <p:cNvPr id="854" name="Google Shape;854;p45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5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45">
            <a:hlinkClick r:id="rId5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4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4" name="Google Shape;934;p50"/>
          <p:cNvGrpSpPr/>
          <p:nvPr/>
        </p:nvGrpSpPr>
        <p:grpSpPr>
          <a:xfrm>
            <a:off x="1225496" y="1519877"/>
            <a:ext cx="737100" cy="737100"/>
            <a:chOff x="991075" y="1881675"/>
            <a:chExt cx="737100" cy="737100"/>
          </a:xfrm>
        </p:grpSpPr>
        <p:sp>
          <p:nvSpPr>
            <p:cNvPr id="935" name="Google Shape;935;p5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7" name="Google Shape;937;p50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Don'ts</a:t>
            </a:r>
            <a:endParaRPr dirty="0"/>
          </a:p>
        </p:txBody>
      </p:sp>
      <p:grpSp>
        <p:nvGrpSpPr>
          <p:cNvPr id="938" name="Google Shape;938;p5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39" name="Google Shape;939;p5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5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5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42" name="Google Shape;942;p5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43" name="Google Shape;943;p5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5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45" name="Google Shape;945;p5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6" name="Google Shape;946;p5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47" name="Google Shape;947;p5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8" name="Google Shape;948;p5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49" name="Google Shape;949;p5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50" name="Google Shape;950;p5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5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53" name="Google Shape;953;p50"/>
          <p:cNvSpPr txBox="1">
            <a:spLocks noGrp="1"/>
          </p:cNvSpPr>
          <p:nvPr>
            <p:ph type="subTitle" idx="3"/>
          </p:nvPr>
        </p:nvSpPr>
        <p:spPr>
          <a:xfrm>
            <a:off x="1149300" y="2848987"/>
            <a:ext cx="2944500" cy="16304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Text </a:t>
            </a:r>
            <a:r>
              <a:rPr lang="en" dirty="0"/>
              <a:t>files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 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Latex source files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based CAD files (.DXF)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954" name="Google Shape;954;p50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Do’s</a:t>
            </a:r>
            <a:endParaRPr dirty="0"/>
          </a:p>
        </p:txBody>
      </p:sp>
      <p:sp>
        <p:nvSpPr>
          <p:cNvPr id="955" name="Google Shape;955;p50"/>
          <p:cNvSpPr txBox="1">
            <a:spLocks noGrp="1"/>
          </p:cNvSpPr>
          <p:nvPr>
            <p:ph type="subTitle" idx="4"/>
          </p:nvPr>
        </p:nvSpPr>
        <p:spPr>
          <a:xfrm>
            <a:off x="5022299" y="2927950"/>
            <a:ext cx="2944500" cy="15577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 Code (binary files)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Passwords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Notebooks (OneNote, Evernote, …)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6" name="Google Shape;956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kind of files should </a:t>
            </a:r>
            <a:r>
              <a:rPr lang="en-US" dirty="0"/>
              <a:t>I</a:t>
            </a:r>
            <a:r>
              <a:rPr lang="en" dirty="0"/>
              <a:t> commit?</a:t>
            </a:r>
            <a:endParaRPr dirty="0"/>
          </a:p>
        </p:txBody>
      </p:sp>
      <p:grpSp>
        <p:nvGrpSpPr>
          <p:cNvPr id="957" name="Google Shape;957;p50"/>
          <p:cNvGrpSpPr/>
          <p:nvPr/>
        </p:nvGrpSpPr>
        <p:grpSpPr>
          <a:xfrm>
            <a:off x="1389545" y="1683928"/>
            <a:ext cx="409009" cy="409016"/>
            <a:chOff x="3075107" y="3758147"/>
            <a:chExt cx="409009" cy="409016"/>
          </a:xfrm>
        </p:grpSpPr>
        <p:sp>
          <p:nvSpPr>
            <p:cNvPr id="958" name="Google Shape;958;p50"/>
            <p:cNvSpPr/>
            <p:nvPr/>
          </p:nvSpPr>
          <p:spPr>
            <a:xfrm>
              <a:off x="3262704" y="3888056"/>
              <a:ext cx="91499" cy="146531"/>
            </a:xfrm>
            <a:custGeom>
              <a:avLst/>
              <a:gdLst/>
              <a:ahLst/>
              <a:cxnLst/>
              <a:rect l="l" t="t" r="r" b="b"/>
              <a:pathLst>
                <a:path w="3199" h="5123" extrusionOk="0">
                  <a:moveTo>
                    <a:pt x="579" y="1"/>
                  </a:moveTo>
                  <a:lnTo>
                    <a:pt x="0" y="2619"/>
                  </a:lnTo>
                  <a:lnTo>
                    <a:pt x="579" y="5122"/>
                  </a:lnTo>
                  <a:cubicBezTo>
                    <a:pt x="2040" y="5122"/>
                    <a:pt x="3198" y="4056"/>
                    <a:pt x="3198" y="2619"/>
                  </a:cubicBezTo>
                  <a:cubicBezTo>
                    <a:pt x="3198" y="1159"/>
                    <a:pt x="2040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0"/>
            <p:cNvSpPr/>
            <p:nvPr/>
          </p:nvSpPr>
          <p:spPr>
            <a:xfrm>
              <a:off x="3205015" y="3888056"/>
              <a:ext cx="74281" cy="146531"/>
            </a:xfrm>
            <a:custGeom>
              <a:avLst/>
              <a:gdLst/>
              <a:ahLst/>
              <a:cxnLst/>
              <a:rect l="l" t="t" r="r" b="b"/>
              <a:pathLst>
                <a:path w="2597" h="5123" extrusionOk="0">
                  <a:moveTo>
                    <a:pt x="2596" y="1"/>
                  </a:moveTo>
                  <a:cubicBezTo>
                    <a:pt x="1160" y="1"/>
                    <a:pt x="1" y="1159"/>
                    <a:pt x="1" y="2619"/>
                  </a:cubicBezTo>
                  <a:cubicBezTo>
                    <a:pt x="1" y="4056"/>
                    <a:pt x="1160" y="5122"/>
                    <a:pt x="2596" y="5122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0"/>
            <p:cNvSpPr/>
            <p:nvPr/>
          </p:nvSpPr>
          <p:spPr>
            <a:xfrm>
              <a:off x="3262704" y="3758147"/>
              <a:ext cx="221412" cy="409016"/>
            </a:xfrm>
            <a:custGeom>
              <a:avLst/>
              <a:gdLst/>
              <a:ahLst/>
              <a:cxnLst/>
              <a:rect l="l" t="t" r="r" b="b"/>
              <a:pathLst>
                <a:path w="7741" h="14300" extrusionOk="0">
                  <a:moveTo>
                    <a:pt x="579" y="0"/>
                  </a:moveTo>
                  <a:lnTo>
                    <a:pt x="0" y="2225"/>
                  </a:lnTo>
                  <a:lnTo>
                    <a:pt x="579" y="3778"/>
                  </a:lnTo>
                  <a:cubicBezTo>
                    <a:pt x="2410" y="3778"/>
                    <a:pt x="3963" y="5215"/>
                    <a:pt x="3963" y="7161"/>
                  </a:cubicBezTo>
                  <a:cubicBezTo>
                    <a:pt x="3963" y="8992"/>
                    <a:pt x="2410" y="10522"/>
                    <a:pt x="579" y="10522"/>
                  </a:cubicBezTo>
                  <a:lnTo>
                    <a:pt x="0" y="11982"/>
                  </a:lnTo>
                  <a:lnTo>
                    <a:pt x="579" y="14299"/>
                  </a:lnTo>
                  <a:lnTo>
                    <a:pt x="1738" y="14299"/>
                  </a:lnTo>
                  <a:lnTo>
                    <a:pt x="2132" y="12955"/>
                  </a:lnTo>
                  <a:cubicBezTo>
                    <a:pt x="2712" y="12839"/>
                    <a:pt x="3198" y="12654"/>
                    <a:pt x="3569" y="12376"/>
                  </a:cubicBezTo>
                  <a:lnTo>
                    <a:pt x="4728" y="13048"/>
                  </a:lnTo>
                  <a:lnTo>
                    <a:pt x="6466" y="11310"/>
                  </a:lnTo>
                  <a:lnTo>
                    <a:pt x="5794" y="10151"/>
                  </a:lnTo>
                  <a:cubicBezTo>
                    <a:pt x="6095" y="9664"/>
                    <a:pt x="6281" y="9178"/>
                    <a:pt x="6373" y="8691"/>
                  </a:cubicBezTo>
                  <a:lnTo>
                    <a:pt x="7741" y="8320"/>
                  </a:lnTo>
                  <a:lnTo>
                    <a:pt x="7741" y="6003"/>
                  </a:lnTo>
                  <a:lnTo>
                    <a:pt x="6373" y="5609"/>
                  </a:lnTo>
                  <a:cubicBezTo>
                    <a:pt x="6281" y="5029"/>
                    <a:pt x="6095" y="4543"/>
                    <a:pt x="5794" y="4149"/>
                  </a:cubicBezTo>
                  <a:lnTo>
                    <a:pt x="6466" y="2990"/>
                  </a:lnTo>
                  <a:lnTo>
                    <a:pt x="4728" y="1252"/>
                  </a:lnTo>
                  <a:lnTo>
                    <a:pt x="3569" y="1947"/>
                  </a:lnTo>
                  <a:cubicBezTo>
                    <a:pt x="3198" y="1646"/>
                    <a:pt x="2712" y="1460"/>
                    <a:pt x="2132" y="136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0"/>
            <p:cNvSpPr/>
            <p:nvPr/>
          </p:nvSpPr>
          <p:spPr>
            <a:xfrm>
              <a:off x="3075107" y="3758147"/>
              <a:ext cx="204193" cy="409016"/>
            </a:xfrm>
            <a:custGeom>
              <a:avLst/>
              <a:gdLst/>
              <a:ahLst/>
              <a:cxnLst/>
              <a:rect l="l" t="t" r="r" b="b"/>
              <a:pathLst>
                <a:path w="7139" h="14300" extrusionOk="0">
                  <a:moveTo>
                    <a:pt x="5980" y="0"/>
                  </a:moveTo>
                  <a:lnTo>
                    <a:pt x="5609" y="1368"/>
                  </a:lnTo>
                  <a:cubicBezTo>
                    <a:pt x="5030" y="1460"/>
                    <a:pt x="4636" y="1646"/>
                    <a:pt x="4149" y="1947"/>
                  </a:cubicBezTo>
                  <a:lnTo>
                    <a:pt x="2990" y="1252"/>
                  </a:lnTo>
                  <a:lnTo>
                    <a:pt x="1252" y="2990"/>
                  </a:lnTo>
                  <a:lnTo>
                    <a:pt x="1924" y="4149"/>
                  </a:lnTo>
                  <a:cubicBezTo>
                    <a:pt x="1646" y="4543"/>
                    <a:pt x="1437" y="5029"/>
                    <a:pt x="1345" y="5609"/>
                  </a:cubicBezTo>
                  <a:lnTo>
                    <a:pt x="1" y="6003"/>
                  </a:lnTo>
                  <a:lnTo>
                    <a:pt x="1" y="8320"/>
                  </a:lnTo>
                  <a:lnTo>
                    <a:pt x="1345" y="8691"/>
                  </a:lnTo>
                  <a:cubicBezTo>
                    <a:pt x="1437" y="9178"/>
                    <a:pt x="1646" y="9664"/>
                    <a:pt x="1924" y="10151"/>
                  </a:cubicBezTo>
                  <a:lnTo>
                    <a:pt x="1252" y="11310"/>
                  </a:lnTo>
                  <a:lnTo>
                    <a:pt x="2990" y="13048"/>
                  </a:lnTo>
                  <a:lnTo>
                    <a:pt x="4149" y="12376"/>
                  </a:lnTo>
                  <a:cubicBezTo>
                    <a:pt x="4636" y="12654"/>
                    <a:pt x="5030" y="12839"/>
                    <a:pt x="5609" y="12955"/>
                  </a:cubicBezTo>
                  <a:lnTo>
                    <a:pt x="5980" y="14299"/>
                  </a:lnTo>
                  <a:lnTo>
                    <a:pt x="7138" y="14299"/>
                  </a:lnTo>
                  <a:lnTo>
                    <a:pt x="7138" y="10522"/>
                  </a:lnTo>
                  <a:cubicBezTo>
                    <a:pt x="5308" y="10522"/>
                    <a:pt x="3755" y="8992"/>
                    <a:pt x="3755" y="7161"/>
                  </a:cubicBezTo>
                  <a:cubicBezTo>
                    <a:pt x="3755" y="5215"/>
                    <a:pt x="5308" y="3778"/>
                    <a:pt x="7138" y="3778"/>
                  </a:cubicBez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50"/>
          <p:cNvGrpSpPr/>
          <p:nvPr/>
        </p:nvGrpSpPr>
        <p:grpSpPr>
          <a:xfrm>
            <a:off x="5126408" y="1519877"/>
            <a:ext cx="737100" cy="737100"/>
            <a:chOff x="991075" y="1881675"/>
            <a:chExt cx="737100" cy="737100"/>
          </a:xfrm>
        </p:grpSpPr>
        <p:sp>
          <p:nvSpPr>
            <p:cNvPr id="963" name="Google Shape;963;p5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50"/>
          <p:cNvGrpSpPr/>
          <p:nvPr/>
        </p:nvGrpSpPr>
        <p:grpSpPr>
          <a:xfrm>
            <a:off x="5290441" y="1703152"/>
            <a:ext cx="409009" cy="370569"/>
            <a:chOff x="1351729" y="2565031"/>
            <a:chExt cx="409009" cy="370569"/>
          </a:xfrm>
        </p:grpSpPr>
        <p:sp>
          <p:nvSpPr>
            <p:cNvPr id="966" name="Google Shape;966;p50"/>
            <p:cNvSpPr/>
            <p:nvPr/>
          </p:nvSpPr>
          <p:spPr>
            <a:xfrm>
              <a:off x="1545275" y="2565031"/>
              <a:ext cx="123963" cy="190922"/>
            </a:xfrm>
            <a:custGeom>
              <a:avLst/>
              <a:gdLst/>
              <a:ahLst/>
              <a:cxnLst/>
              <a:rect l="l" t="t" r="r" b="b"/>
              <a:pathLst>
                <a:path w="4334" h="6675" extrusionOk="0">
                  <a:moveTo>
                    <a:pt x="3476" y="0"/>
                  </a:moveTo>
                  <a:lnTo>
                    <a:pt x="3476" y="1159"/>
                  </a:lnTo>
                  <a:cubicBezTo>
                    <a:pt x="3476" y="1947"/>
                    <a:pt x="2897" y="2526"/>
                    <a:pt x="2109" y="2526"/>
                  </a:cubicBezTo>
                  <a:cubicBezTo>
                    <a:pt x="950" y="2526"/>
                    <a:pt x="0" y="3477"/>
                    <a:pt x="0" y="4728"/>
                  </a:cubicBezTo>
                  <a:lnTo>
                    <a:pt x="0" y="6675"/>
                  </a:lnTo>
                  <a:lnTo>
                    <a:pt x="765" y="6675"/>
                  </a:lnTo>
                  <a:lnTo>
                    <a:pt x="765" y="4728"/>
                  </a:lnTo>
                  <a:cubicBezTo>
                    <a:pt x="765" y="3963"/>
                    <a:pt x="1437" y="3384"/>
                    <a:pt x="2109" y="3384"/>
                  </a:cubicBezTo>
                  <a:cubicBezTo>
                    <a:pt x="3361" y="3384"/>
                    <a:pt x="4334" y="2411"/>
                    <a:pt x="4334" y="1159"/>
                  </a:cubicBezTo>
                  <a:lnTo>
                    <a:pt x="4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0"/>
            <p:cNvSpPr/>
            <p:nvPr/>
          </p:nvSpPr>
          <p:spPr>
            <a:xfrm>
              <a:off x="1539297" y="2730749"/>
              <a:ext cx="221441" cy="204851"/>
            </a:xfrm>
            <a:custGeom>
              <a:avLst/>
              <a:gdLst/>
              <a:ahLst/>
              <a:cxnLst/>
              <a:rect l="l" t="t" r="r" b="b"/>
              <a:pathLst>
                <a:path w="7742" h="7162" extrusionOk="0">
                  <a:moveTo>
                    <a:pt x="580" y="0"/>
                  </a:moveTo>
                  <a:lnTo>
                    <a:pt x="1" y="3569"/>
                  </a:lnTo>
                  <a:lnTo>
                    <a:pt x="580" y="7161"/>
                  </a:lnTo>
                  <a:lnTo>
                    <a:pt x="7741" y="7161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0"/>
            <p:cNvSpPr/>
            <p:nvPr/>
          </p:nvSpPr>
          <p:spPr>
            <a:xfrm>
              <a:off x="1351729" y="2730749"/>
              <a:ext cx="204165" cy="204851"/>
            </a:xfrm>
            <a:custGeom>
              <a:avLst/>
              <a:gdLst/>
              <a:ahLst/>
              <a:cxnLst/>
              <a:rect l="l" t="t" r="r" b="b"/>
              <a:pathLst>
                <a:path w="7138" h="7162" extrusionOk="0">
                  <a:moveTo>
                    <a:pt x="0" y="0"/>
                  </a:moveTo>
                  <a:lnTo>
                    <a:pt x="0" y="7161"/>
                  </a:lnTo>
                  <a:lnTo>
                    <a:pt x="7138" y="7161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0"/>
            <p:cNvSpPr/>
            <p:nvPr/>
          </p:nvSpPr>
          <p:spPr>
            <a:xfrm>
              <a:off x="1390169" y="2769848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0"/>
            <p:cNvSpPr/>
            <p:nvPr/>
          </p:nvSpPr>
          <p:spPr>
            <a:xfrm>
              <a:off x="1442538" y="2769848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0"/>
            <p:cNvSpPr/>
            <p:nvPr/>
          </p:nvSpPr>
          <p:spPr>
            <a:xfrm>
              <a:off x="1492248" y="2769848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0"/>
            <p:cNvSpPr/>
            <p:nvPr/>
          </p:nvSpPr>
          <p:spPr>
            <a:xfrm>
              <a:off x="1541957" y="2769848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0"/>
            <p:cNvSpPr/>
            <p:nvPr/>
          </p:nvSpPr>
          <p:spPr>
            <a:xfrm>
              <a:off x="1594984" y="2769848"/>
              <a:ext cx="24541" cy="24541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1644693" y="2769848"/>
              <a:ext cx="24541" cy="24541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1694402" y="2769848"/>
              <a:ext cx="27201" cy="24541"/>
            </a:xfrm>
            <a:custGeom>
              <a:avLst/>
              <a:gdLst/>
              <a:ahLst/>
              <a:cxnLst/>
              <a:rect l="l" t="t" r="r" b="b"/>
              <a:pathLst>
                <a:path w="951" h="858" extrusionOk="0">
                  <a:moveTo>
                    <a:pt x="1" y="0"/>
                  </a:moveTo>
                  <a:lnTo>
                    <a:pt x="1" y="858"/>
                  </a:lnTo>
                  <a:lnTo>
                    <a:pt x="951" y="85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1390169" y="2822217"/>
              <a:ext cx="27859" cy="21910"/>
            </a:xfrm>
            <a:custGeom>
              <a:avLst/>
              <a:gdLst/>
              <a:ahLst/>
              <a:cxnLst/>
              <a:rect l="l" t="t" r="r" b="b"/>
              <a:pathLst>
                <a:path w="974" h="766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1442538" y="2822217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0"/>
            <p:cNvSpPr/>
            <p:nvPr/>
          </p:nvSpPr>
          <p:spPr>
            <a:xfrm>
              <a:off x="1492248" y="2822217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0"/>
            <p:cNvSpPr/>
            <p:nvPr/>
          </p:nvSpPr>
          <p:spPr>
            <a:xfrm>
              <a:off x="1541957" y="2822217"/>
              <a:ext cx="27859" cy="21910"/>
            </a:xfrm>
            <a:custGeom>
              <a:avLst/>
              <a:gdLst/>
              <a:ahLst/>
              <a:cxnLst/>
              <a:rect l="l" t="t" r="r" b="b"/>
              <a:pathLst>
                <a:path w="974" h="766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0"/>
            <p:cNvSpPr/>
            <p:nvPr/>
          </p:nvSpPr>
          <p:spPr>
            <a:xfrm>
              <a:off x="1594984" y="2822217"/>
              <a:ext cx="24541" cy="21910"/>
            </a:xfrm>
            <a:custGeom>
              <a:avLst/>
              <a:gdLst/>
              <a:ahLst/>
              <a:cxnLst/>
              <a:rect l="l" t="t" r="r" b="b"/>
              <a:pathLst>
                <a:path w="85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0"/>
            <p:cNvSpPr/>
            <p:nvPr/>
          </p:nvSpPr>
          <p:spPr>
            <a:xfrm>
              <a:off x="1644693" y="2822217"/>
              <a:ext cx="24541" cy="21910"/>
            </a:xfrm>
            <a:custGeom>
              <a:avLst/>
              <a:gdLst/>
              <a:ahLst/>
              <a:cxnLst/>
              <a:rect l="l" t="t" r="r" b="b"/>
              <a:pathLst>
                <a:path w="85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1694402" y="2822217"/>
              <a:ext cx="27201" cy="21910"/>
            </a:xfrm>
            <a:custGeom>
              <a:avLst/>
              <a:gdLst/>
              <a:ahLst/>
              <a:cxnLst/>
              <a:rect l="l" t="t" r="r" b="b"/>
              <a:pathLst>
                <a:path w="951" h="766" extrusionOk="0">
                  <a:moveTo>
                    <a:pt x="1" y="0"/>
                  </a:moveTo>
                  <a:lnTo>
                    <a:pt x="1" y="765"/>
                  </a:lnTo>
                  <a:lnTo>
                    <a:pt x="951" y="76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0"/>
            <p:cNvSpPr/>
            <p:nvPr/>
          </p:nvSpPr>
          <p:spPr>
            <a:xfrm>
              <a:off x="1390169" y="2871927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0"/>
            <p:cNvSpPr/>
            <p:nvPr/>
          </p:nvSpPr>
          <p:spPr>
            <a:xfrm>
              <a:off x="1442538" y="2871927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1644693" y="2871927"/>
              <a:ext cx="76912" cy="24541"/>
            </a:xfrm>
            <a:custGeom>
              <a:avLst/>
              <a:gdLst/>
              <a:ahLst/>
              <a:cxnLst/>
              <a:rect l="l" t="t" r="r" b="b"/>
              <a:pathLst>
                <a:path w="2689" h="858" extrusionOk="0">
                  <a:moveTo>
                    <a:pt x="0" y="0"/>
                  </a:moveTo>
                  <a:lnTo>
                    <a:pt x="0" y="858"/>
                  </a:lnTo>
                  <a:lnTo>
                    <a:pt x="2689" y="858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1547906" y="2871927"/>
              <a:ext cx="71621" cy="24541"/>
            </a:xfrm>
            <a:custGeom>
              <a:avLst/>
              <a:gdLst/>
              <a:ahLst/>
              <a:cxnLst/>
              <a:rect l="l" t="t" r="r" b="b"/>
              <a:pathLst>
                <a:path w="2504" h="858" extrusionOk="0">
                  <a:moveTo>
                    <a:pt x="279" y="0"/>
                  </a:moveTo>
                  <a:lnTo>
                    <a:pt x="1" y="371"/>
                  </a:lnTo>
                  <a:lnTo>
                    <a:pt x="279" y="858"/>
                  </a:lnTo>
                  <a:lnTo>
                    <a:pt x="2504" y="858"/>
                  </a:lnTo>
                  <a:lnTo>
                    <a:pt x="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0"/>
            <p:cNvSpPr/>
            <p:nvPr/>
          </p:nvSpPr>
          <p:spPr>
            <a:xfrm>
              <a:off x="1492248" y="2871927"/>
              <a:ext cx="63641" cy="24541"/>
            </a:xfrm>
            <a:custGeom>
              <a:avLst/>
              <a:gdLst/>
              <a:ahLst/>
              <a:cxnLst/>
              <a:rect l="l" t="t" r="r" b="b"/>
              <a:pathLst>
                <a:path w="2225" h="858" extrusionOk="0">
                  <a:moveTo>
                    <a:pt x="0" y="0"/>
                  </a:moveTo>
                  <a:lnTo>
                    <a:pt x="0" y="858"/>
                  </a:lnTo>
                  <a:lnTo>
                    <a:pt x="2225" y="858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5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5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50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5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2" name="Google Shape;992;p5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93" name="Google Shape;993;p5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7" name="Picture 66" descr="A picture containing logo&#10;&#10;Description automatically generated">
            <a:extLst>
              <a:ext uri="{FF2B5EF4-FFF2-40B4-BE49-F238E27FC236}">
                <a16:creationId xmlns:a16="http://schemas.microsoft.com/office/drawing/2014/main" id="{F8C0CEA1-BDB4-C050-C99E-FA1DF3B4F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00" y="71692"/>
            <a:ext cx="925714" cy="432000"/>
          </a:xfrm>
          <a:prstGeom prst="rect">
            <a:avLst/>
          </a:prstGeom>
        </p:spPr>
      </p:pic>
      <p:pic>
        <p:nvPicPr>
          <p:cNvPr id="68" name="Picture 67" descr="Logo, icon&#10;&#10;Description automatically generated">
            <a:extLst>
              <a:ext uri="{FF2B5EF4-FFF2-40B4-BE49-F238E27FC236}">
                <a16:creationId xmlns:a16="http://schemas.microsoft.com/office/drawing/2014/main" id="{43D6DA61-729A-694B-1454-8B27B3C50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6000" y="4549201"/>
            <a:ext cx="979565" cy="4090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8" name="Google Shape;3548;p90"/>
          <p:cNvSpPr/>
          <p:nvPr/>
        </p:nvSpPr>
        <p:spPr>
          <a:xfrm>
            <a:off x="1047950" y="2954550"/>
            <a:ext cx="535200" cy="53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49" name="Google Shape;3549;p9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50" name="Google Shape;3550;p9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1" name="Google Shape;3551;p9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2" name="Google Shape;3552;p9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53" name="Google Shape;3553;p9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554" name="Google Shape;3554;p9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55" name="Google Shape;3555;p9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556" name="Google Shape;3556;p9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57" name="Google Shape;3557;p9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558" name="Google Shape;3558;p9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59" name="Google Shape;3559;p9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560" name="Google Shape;3560;p9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561" name="Google Shape;3561;p9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9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63" name="Google Shape;3563;p90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4" name="Google Shape;3564;p90"/>
          <p:cNvSpPr txBox="1">
            <a:spLocks noGrp="1"/>
          </p:cNvSpPr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3565" name="Google Shape;3565;p90"/>
          <p:cNvSpPr txBox="1">
            <a:spLocks noGrp="1"/>
          </p:cNvSpPr>
          <p:nvPr>
            <p:ph type="subTitle" idx="1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3566" name="Google Shape;3566;p90"/>
          <p:cNvSpPr txBox="1">
            <a:spLocks noGrp="1"/>
          </p:cNvSpPr>
          <p:nvPr>
            <p:ph type="subTitle" idx="2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 err="1"/>
              <a:t>mohibmustafa@gmail.com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3587" name="Google Shape;3587;p90"/>
          <p:cNvGrpSpPr/>
          <p:nvPr/>
        </p:nvGrpSpPr>
        <p:grpSpPr>
          <a:xfrm>
            <a:off x="4940950" y="1023666"/>
            <a:ext cx="3234210" cy="2296772"/>
            <a:chOff x="4940950" y="1023666"/>
            <a:chExt cx="3234210" cy="2296772"/>
          </a:xfrm>
        </p:grpSpPr>
        <p:grpSp>
          <p:nvGrpSpPr>
            <p:cNvPr id="3588" name="Google Shape;3588;p90"/>
            <p:cNvGrpSpPr/>
            <p:nvPr/>
          </p:nvGrpSpPr>
          <p:grpSpPr>
            <a:xfrm>
              <a:off x="5636554" y="1406013"/>
              <a:ext cx="2224161" cy="1914425"/>
              <a:chOff x="5830225" y="1638050"/>
              <a:chExt cx="2593773" cy="2232566"/>
            </a:xfrm>
          </p:grpSpPr>
          <p:sp>
            <p:nvSpPr>
              <p:cNvPr id="3589" name="Google Shape;3589;p90"/>
              <p:cNvSpPr/>
              <p:nvPr/>
            </p:nvSpPr>
            <p:spPr>
              <a:xfrm>
                <a:off x="5830225" y="1638050"/>
                <a:ext cx="2593773" cy="150340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51913" extrusionOk="0">
                    <a:moveTo>
                      <a:pt x="2361" y="1"/>
                    </a:moveTo>
                    <a:cubicBezTo>
                      <a:pt x="1057" y="1"/>
                      <a:pt x="0" y="1059"/>
                      <a:pt x="0" y="2357"/>
                    </a:cubicBezTo>
                    <a:lnTo>
                      <a:pt x="0" y="51913"/>
                    </a:lnTo>
                    <a:lnTo>
                      <a:pt x="89564" y="51913"/>
                    </a:lnTo>
                    <a:lnTo>
                      <a:pt x="89564" y="2357"/>
                    </a:lnTo>
                    <a:cubicBezTo>
                      <a:pt x="89564" y="1059"/>
                      <a:pt x="88507" y="1"/>
                      <a:pt x="872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90"/>
              <p:cNvSpPr/>
              <p:nvPr/>
            </p:nvSpPr>
            <p:spPr>
              <a:xfrm>
                <a:off x="5830225" y="3141424"/>
                <a:ext cx="2593773" cy="25479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90"/>
              <p:cNvSpPr/>
              <p:nvPr/>
            </p:nvSpPr>
            <p:spPr>
              <a:xfrm>
                <a:off x="5899411" y="1700198"/>
                <a:ext cx="2455374" cy="1366738"/>
              </a:xfrm>
              <a:custGeom>
                <a:avLst/>
                <a:gdLst/>
                <a:ahLst/>
                <a:cxnLst/>
                <a:rect l="l" t="t" r="r" b="b"/>
                <a:pathLst>
                  <a:path w="84785" h="47194" extrusionOk="0">
                    <a:moveTo>
                      <a:pt x="1" y="0"/>
                    </a:moveTo>
                    <a:lnTo>
                      <a:pt x="1" y="47193"/>
                    </a:lnTo>
                    <a:lnTo>
                      <a:pt x="84785" y="47193"/>
                    </a:lnTo>
                    <a:lnTo>
                      <a:pt x="8478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90"/>
              <p:cNvSpPr/>
              <p:nvPr/>
            </p:nvSpPr>
            <p:spPr>
              <a:xfrm>
                <a:off x="6878530" y="3396186"/>
                <a:ext cx="497156" cy="462839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90"/>
              <p:cNvSpPr/>
              <p:nvPr/>
            </p:nvSpPr>
            <p:spPr>
              <a:xfrm>
                <a:off x="6738767" y="3827176"/>
                <a:ext cx="776707" cy="43440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90"/>
              <p:cNvSpPr/>
              <p:nvPr/>
            </p:nvSpPr>
            <p:spPr>
              <a:xfrm>
                <a:off x="6878530" y="3384595"/>
                <a:ext cx="497156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90"/>
              <p:cNvSpPr/>
              <p:nvPr/>
            </p:nvSpPr>
            <p:spPr>
              <a:xfrm>
                <a:off x="6007752" y="1813287"/>
                <a:ext cx="790000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9" h="19192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0"/>
                    </a:cubicBezTo>
                    <a:lnTo>
                      <a:pt x="1" y="16451"/>
                    </a:lnTo>
                    <a:cubicBezTo>
                      <a:pt x="1" y="17967"/>
                      <a:pt x="1231" y="19191"/>
                      <a:pt x="2746" y="19191"/>
                    </a:cubicBezTo>
                    <a:lnTo>
                      <a:pt x="24538" y="19191"/>
                    </a:lnTo>
                    <a:cubicBezTo>
                      <a:pt x="26054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54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90"/>
              <p:cNvSpPr/>
              <p:nvPr/>
            </p:nvSpPr>
            <p:spPr>
              <a:xfrm>
                <a:off x="6007752" y="2430831"/>
                <a:ext cx="1641713" cy="555916"/>
              </a:xfrm>
              <a:custGeom>
                <a:avLst/>
                <a:gdLst/>
                <a:ahLst/>
                <a:cxnLst/>
                <a:rect l="l" t="t" r="r" b="b"/>
                <a:pathLst>
                  <a:path w="56689" h="19196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6"/>
                    </a:cubicBezTo>
                    <a:lnTo>
                      <a:pt x="1" y="16450"/>
                    </a:lnTo>
                    <a:cubicBezTo>
                      <a:pt x="1" y="17965"/>
                      <a:pt x="1231" y="19195"/>
                      <a:pt x="2746" y="19195"/>
                    </a:cubicBezTo>
                    <a:lnTo>
                      <a:pt x="53949" y="19195"/>
                    </a:lnTo>
                    <a:cubicBezTo>
                      <a:pt x="55459" y="19195"/>
                      <a:pt x="56689" y="17965"/>
                      <a:pt x="56689" y="16450"/>
                    </a:cubicBezTo>
                    <a:lnTo>
                      <a:pt x="56689" y="2746"/>
                    </a:lnTo>
                    <a:cubicBezTo>
                      <a:pt x="56689" y="1230"/>
                      <a:pt x="55459" y="0"/>
                      <a:pt x="539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90"/>
              <p:cNvSpPr/>
              <p:nvPr/>
            </p:nvSpPr>
            <p:spPr>
              <a:xfrm>
                <a:off x="6859503" y="1813287"/>
                <a:ext cx="789971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19192" extrusionOk="0">
                    <a:moveTo>
                      <a:pt x="2740" y="0"/>
                    </a:moveTo>
                    <a:cubicBezTo>
                      <a:pt x="1225" y="0"/>
                      <a:pt x="0" y="1230"/>
                      <a:pt x="0" y="2740"/>
                    </a:cubicBezTo>
                    <a:lnTo>
                      <a:pt x="0" y="16451"/>
                    </a:lnTo>
                    <a:cubicBezTo>
                      <a:pt x="0" y="17967"/>
                      <a:pt x="1225" y="19191"/>
                      <a:pt x="2740" y="19191"/>
                    </a:cubicBezTo>
                    <a:lnTo>
                      <a:pt x="24538" y="19191"/>
                    </a:lnTo>
                    <a:cubicBezTo>
                      <a:pt x="26048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48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90"/>
              <p:cNvSpPr/>
              <p:nvPr/>
            </p:nvSpPr>
            <p:spPr>
              <a:xfrm>
                <a:off x="7728138" y="1813287"/>
                <a:ext cx="559247" cy="258120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8913" extrusionOk="0">
                    <a:moveTo>
                      <a:pt x="2746" y="0"/>
                    </a:moveTo>
                    <a:cubicBezTo>
                      <a:pt x="1230" y="0"/>
                      <a:pt x="1" y="1230"/>
                      <a:pt x="1" y="2740"/>
                    </a:cubicBezTo>
                    <a:lnTo>
                      <a:pt x="1" y="6167"/>
                    </a:lnTo>
                    <a:cubicBezTo>
                      <a:pt x="1" y="7682"/>
                      <a:pt x="1230" y="8912"/>
                      <a:pt x="2746" y="8912"/>
                    </a:cubicBezTo>
                    <a:lnTo>
                      <a:pt x="16571" y="8912"/>
                    </a:lnTo>
                    <a:cubicBezTo>
                      <a:pt x="18081" y="8912"/>
                      <a:pt x="19311" y="7682"/>
                      <a:pt x="19311" y="6167"/>
                    </a:cubicBezTo>
                    <a:lnTo>
                      <a:pt x="19311" y="2740"/>
                    </a:lnTo>
                    <a:cubicBezTo>
                      <a:pt x="19311" y="1230"/>
                      <a:pt x="18081" y="0"/>
                      <a:pt x="16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90"/>
              <p:cNvSpPr/>
              <p:nvPr/>
            </p:nvSpPr>
            <p:spPr>
              <a:xfrm>
                <a:off x="7728138" y="2131674"/>
                <a:ext cx="559247" cy="855073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29526" extrusionOk="0">
                    <a:moveTo>
                      <a:pt x="2746" y="1"/>
                    </a:moveTo>
                    <a:cubicBezTo>
                      <a:pt x="1230" y="1"/>
                      <a:pt x="1" y="1231"/>
                      <a:pt x="1" y="2741"/>
                    </a:cubicBezTo>
                    <a:lnTo>
                      <a:pt x="1" y="26780"/>
                    </a:lnTo>
                    <a:cubicBezTo>
                      <a:pt x="1" y="28295"/>
                      <a:pt x="1230" y="29525"/>
                      <a:pt x="2746" y="29525"/>
                    </a:cubicBezTo>
                    <a:lnTo>
                      <a:pt x="16571" y="29525"/>
                    </a:lnTo>
                    <a:cubicBezTo>
                      <a:pt x="18081" y="29525"/>
                      <a:pt x="19311" y="28295"/>
                      <a:pt x="19311" y="26780"/>
                    </a:cubicBezTo>
                    <a:lnTo>
                      <a:pt x="19311" y="2741"/>
                    </a:lnTo>
                    <a:cubicBezTo>
                      <a:pt x="19311" y="1231"/>
                      <a:pt x="18081" y="1"/>
                      <a:pt x="165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0" name="Google Shape;3600;p90"/>
            <p:cNvGrpSpPr/>
            <p:nvPr/>
          </p:nvGrpSpPr>
          <p:grpSpPr>
            <a:xfrm>
              <a:off x="7379767" y="1023666"/>
              <a:ext cx="795392" cy="626115"/>
              <a:chOff x="7542675" y="1392460"/>
              <a:chExt cx="879178" cy="692069"/>
            </a:xfrm>
          </p:grpSpPr>
          <p:sp>
            <p:nvSpPr>
              <p:cNvPr id="3601" name="Google Shape;3601;p90"/>
              <p:cNvSpPr/>
              <p:nvPr/>
            </p:nvSpPr>
            <p:spPr>
              <a:xfrm>
                <a:off x="7542675" y="1392460"/>
                <a:ext cx="879178" cy="692069"/>
              </a:xfrm>
              <a:custGeom>
                <a:avLst/>
                <a:gdLst/>
                <a:ahLst/>
                <a:cxnLst/>
                <a:rect l="l" t="t" r="r" b="b"/>
                <a:pathLst>
                  <a:path w="29245" h="23021" extrusionOk="0">
                    <a:moveTo>
                      <a:pt x="2248" y="1"/>
                    </a:moveTo>
                    <a:cubicBezTo>
                      <a:pt x="1007" y="1"/>
                      <a:pt x="0" y="1007"/>
                      <a:pt x="0" y="2248"/>
                    </a:cubicBezTo>
                    <a:lnTo>
                      <a:pt x="0" y="19573"/>
                    </a:lnTo>
                    <a:lnTo>
                      <a:pt x="0" y="22542"/>
                    </a:lnTo>
                    <a:cubicBezTo>
                      <a:pt x="0" y="22835"/>
                      <a:pt x="238" y="23021"/>
                      <a:pt x="482" y="23021"/>
                    </a:cubicBezTo>
                    <a:cubicBezTo>
                      <a:pt x="618" y="23021"/>
                      <a:pt x="757" y="22963"/>
                      <a:pt x="858" y="22833"/>
                    </a:cubicBezTo>
                    <a:lnTo>
                      <a:pt x="3364" y="19573"/>
                    </a:lnTo>
                    <a:lnTo>
                      <a:pt x="26996" y="19573"/>
                    </a:lnTo>
                    <a:cubicBezTo>
                      <a:pt x="28237" y="19573"/>
                      <a:pt x="29245" y="18567"/>
                      <a:pt x="29245" y="17326"/>
                    </a:cubicBezTo>
                    <a:lnTo>
                      <a:pt x="29245" y="2248"/>
                    </a:lnTo>
                    <a:cubicBezTo>
                      <a:pt x="29245" y="1007"/>
                      <a:pt x="28237" y="1"/>
                      <a:pt x="269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02" name="Google Shape;3602;p90"/>
              <p:cNvGrpSpPr/>
              <p:nvPr/>
            </p:nvGrpSpPr>
            <p:grpSpPr>
              <a:xfrm>
                <a:off x="7603656" y="1520706"/>
                <a:ext cx="657046" cy="305943"/>
                <a:chOff x="7603656" y="1520706"/>
                <a:chExt cx="657046" cy="305943"/>
              </a:xfrm>
            </p:grpSpPr>
            <p:sp>
              <p:nvSpPr>
                <p:cNvPr id="3603" name="Google Shape;3603;p90"/>
                <p:cNvSpPr/>
                <p:nvPr/>
              </p:nvSpPr>
              <p:spPr>
                <a:xfrm>
                  <a:off x="7603656" y="1520706"/>
                  <a:ext cx="2964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1" h="1295" extrusionOk="0">
                      <a:moveTo>
                        <a:pt x="647" y="1"/>
                      </a:moveTo>
                      <a:cubicBezTo>
                        <a:pt x="286" y="1"/>
                        <a:pt x="0" y="288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9215" y="1294"/>
                      </a:lnTo>
                      <a:cubicBezTo>
                        <a:pt x="9570" y="1294"/>
                        <a:pt x="9861" y="1002"/>
                        <a:pt x="9861" y="648"/>
                      </a:cubicBezTo>
                      <a:cubicBezTo>
                        <a:pt x="9861" y="288"/>
                        <a:pt x="9570" y="1"/>
                        <a:pt x="92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4" name="Google Shape;3604;p90"/>
                <p:cNvSpPr/>
                <p:nvPr/>
              </p:nvSpPr>
              <p:spPr>
                <a:xfrm>
                  <a:off x="7603656" y="1611163"/>
                  <a:ext cx="6570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5" extrusionOk="0">
                      <a:moveTo>
                        <a:pt x="647" y="1"/>
                      </a:moveTo>
                      <a:cubicBezTo>
                        <a:pt x="286" y="1"/>
                        <a:pt x="0" y="286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21209" y="1294"/>
                      </a:lnTo>
                      <a:cubicBezTo>
                        <a:pt x="21570" y="1294"/>
                        <a:pt x="21855" y="1002"/>
                        <a:pt x="21855" y="648"/>
                      </a:cubicBezTo>
                      <a:cubicBezTo>
                        <a:pt x="21855" y="286"/>
                        <a:pt x="21570" y="1"/>
                        <a:pt x="21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5" name="Google Shape;3605;p90"/>
                <p:cNvSpPr/>
                <p:nvPr/>
              </p:nvSpPr>
              <p:spPr>
                <a:xfrm>
                  <a:off x="7603656" y="1699576"/>
                  <a:ext cx="657046" cy="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3" extrusionOk="0">
                      <a:moveTo>
                        <a:pt x="647" y="0"/>
                      </a:moveTo>
                      <a:cubicBezTo>
                        <a:pt x="286" y="0"/>
                        <a:pt x="0" y="291"/>
                        <a:pt x="0" y="646"/>
                      </a:cubicBezTo>
                      <a:cubicBezTo>
                        <a:pt x="0" y="1007"/>
                        <a:pt x="286" y="1292"/>
                        <a:pt x="647" y="1292"/>
                      </a:cubicBezTo>
                      <a:lnTo>
                        <a:pt x="21209" y="1292"/>
                      </a:lnTo>
                      <a:cubicBezTo>
                        <a:pt x="21570" y="1292"/>
                        <a:pt x="21855" y="1007"/>
                        <a:pt x="21855" y="646"/>
                      </a:cubicBezTo>
                      <a:cubicBezTo>
                        <a:pt x="21855" y="291"/>
                        <a:pt x="21570" y="0"/>
                        <a:pt x="212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6" name="Google Shape;3606;p90"/>
                <p:cNvSpPr/>
                <p:nvPr/>
              </p:nvSpPr>
              <p:spPr>
                <a:xfrm>
                  <a:off x="7603656" y="1787748"/>
                  <a:ext cx="549212" cy="3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9" h="1294" extrusionOk="0">
                      <a:moveTo>
                        <a:pt x="647" y="1"/>
                      </a:moveTo>
                      <a:cubicBezTo>
                        <a:pt x="286" y="1"/>
                        <a:pt x="0" y="293"/>
                        <a:pt x="0" y="647"/>
                      </a:cubicBezTo>
                      <a:cubicBezTo>
                        <a:pt x="0" y="1007"/>
                        <a:pt x="286" y="1294"/>
                        <a:pt x="647" y="1294"/>
                      </a:cubicBezTo>
                      <a:lnTo>
                        <a:pt x="17623" y="1294"/>
                      </a:lnTo>
                      <a:cubicBezTo>
                        <a:pt x="17978" y="1294"/>
                        <a:pt x="18269" y="1007"/>
                        <a:pt x="18269" y="647"/>
                      </a:cubicBezTo>
                      <a:cubicBezTo>
                        <a:pt x="18269" y="293"/>
                        <a:pt x="17978" y="1"/>
                        <a:pt x="176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07" name="Google Shape;3607;p90"/>
            <p:cNvGrpSpPr/>
            <p:nvPr/>
          </p:nvGrpSpPr>
          <p:grpSpPr>
            <a:xfrm>
              <a:off x="4940950" y="2809425"/>
              <a:ext cx="1355700" cy="262500"/>
              <a:chOff x="1884725" y="2724775"/>
              <a:chExt cx="1355700" cy="262500"/>
            </a:xfrm>
          </p:grpSpPr>
          <p:sp>
            <p:nvSpPr>
              <p:cNvPr id="3608" name="Google Shape;3608;p90"/>
              <p:cNvSpPr/>
              <p:nvPr/>
            </p:nvSpPr>
            <p:spPr>
              <a:xfrm>
                <a:off x="1884725" y="2724775"/>
                <a:ext cx="1355700" cy="262500"/>
              </a:xfrm>
              <a:prstGeom prst="roundRect">
                <a:avLst>
                  <a:gd name="adj" fmla="val 236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90"/>
              <p:cNvSpPr/>
              <p:nvPr/>
            </p:nvSpPr>
            <p:spPr>
              <a:xfrm>
                <a:off x="2176700" y="2836550"/>
                <a:ext cx="964615" cy="38924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rgbClr val="2928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90"/>
              <p:cNvSpPr/>
              <p:nvPr/>
            </p:nvSpPr>
            <p:spPr>
              <a:xfrm>
                <a:off x="2176700" y="2831500"/>
                <a:ext cx="463839" cy="49025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90"/>
              <p:cNvSpPr/>
              <p:nvPr/>
            </p:nvSpPr>
            <p:spPr>
              <a:xfrm>
                <a:off x="1983825" y="2792040"/>
                <a:ext cx="133214" cy="127937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140" extrusionOk="0">
                    <a:moveTo>
                      <a:pt x="2167" y="1"/>
                    </a:moveTo>
                    <a:lnTo>
                      <a:pt x="2167" y="4844"/>
                    </a:lnTo>
                    <a:lnTo>
                      <a:pt x="0" y="4844"/>
                    </a:lnTo>
                    <a:lnTo>
                      <a:pt x="2167" y="6803"/>
                    </a:lnTo>
                    <a:lnTo>
                      <a:pt x="4761" y="9139"/>
                    </a:lnTo>
                    <a:lnTo>
                      <a:pt x="9517" y="4844"/>
                    </a:lnTo>
                    <a:lnTo>
                      <a:pt x="7348" y="4844"/>
                    </a:lnTo>
                    <a:lnTo>
                      <a:pt x="73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2" name="Google Shape;3612;p90"/>
            <p:cNvGrpSpPr/>
            <p:nvPr/>
          </p:nvGrpSpPr>
          <p:grpSpPr>
            <a:xfrm>
              <a:off x="7343900" y="2825875"/>
              <a:ext cx="381600" cy="356700"/>
              <a:chOff x="1062200" y="3366813"/>
              <a:chExt cx="381600" cy="356700"/>
            </a:xfrm>
          </p:grpSpPr>
          <p:sp>
            <p:nvSpPr>
              <p:cNvPr id="3613" name="Google Shape;3613;p90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14" name="Google Shape;3614;p90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615" name="Google Shape;3615;p90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6" name="Google Shape;3616;p90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17" name="Google Shape;3617;p90"/>
            <p:cNvGrpSpPr/>
            <p:nvPr/>
          </p:nvGrpSpPr>
          <p:grpSpPr>
            <a:xfrm>
              <a:off x="6106102" y="1883169"/>
              <a:ext cx="767672" cy="251306"/>
              <a:chOff x="6394925" y="2541508"/>
              <a:chExt cx="736800" cy="241200"/>
            </a:xfrm>
          </p:grpSpPr>
          <p:sp>
            <p:nvSpPr>
              <p:cNvPr id="3618" name="Google Shape;3618;p90"/>
              <p:cNvSpPr/>
              <p:nvPr/>
            </p:nvSpPr>
            <p:spPr>
              <a:xfrm rot="-5400000">
                <a:off x="6642725" y="2293708"/>
                <a:ext cx="241200" cy="736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90"/>
              <p:cNvSpPr/>
              <p:nvPr/>
            </p:nvSpPr>
            <p:spPr>
              <a:xfrm rot="-5400000">
                <a:off x="6465199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90"/>
              <p:cNvSpPr/>
              <p:nvPr/>
            </p:nvSpPr>
            <p:spPr>
              <a:xfrm rot="-5400000">
                <a:off x="6686966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90"/>
              <p:cNvSpPr/>
              <p:nvPr/>
            </p:nvSpPr>
            <p:spPr>
              <a:xfrm rot="-5400000">
                <a:off x="6908732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22" name="Google Shape;3622;p90"/>
            <p:cNvGrpSpPr/>
            <p:nvPr/>
          </p:nvGrpSpPr>
          <p:grpSpPr>
            <a:xfrm>
              <a:off x="5636550" y="1023675"/>
              <a:ext cx="1558800" cy="263700"/>
              <a:chOff x="2282900" y="800475"/>
              <a:chExt cx="1558800" cy="263700"/>
            </a:xfrm>
          </p:grpSpPr>
          <p:sp>
            <p:nvSpPr>
              <p:cNvPr id="3623" name="Google Shape;3623;p90"/>
              <p:cNvSpPr/>
              <p:nvPr/>
            </p:nvSpPr>
            <p:spPr>
              <a:xfrm>
                <a:off x="2282900" y="800475"/>
                <a:ext cx="1558800" cy="263700"/>
              </a:xfrm>
              <a:prstGeom prst="roundRect">
                <a:avLst>
                  <a:gd name="adj" fmla="val 285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90"/>
              <p:cNvSpPr/>
              <p:nvPr/>
            </p:nvSpPr>
            <p:spPr>
              <a:xfrm>
                <a:off x="2375150" y="844350"/>
                <a:ext cx="177653" cy="175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8234" extrusionOk="0">
                    <a:moveTo>
                      <a:pt x="3359" y="1750"/>
                    </a:moveTo>
                    <a:cubicBezTo>
                      <a:pt x="3774" y="1750"/>
                      <a:pt x="4188" y="1908"/>
                      <a:pt x="4501" y="2220"/>
                    </a:cubicBezTo>
                    <a:cubicBezTo>
                      <a:pt x="4808" y="2527"/>
                      <a:pt x="4976" y="2931"/>
                      <a:pt x="4976" y="3360"/>
                    </a:cubicBezTo>
                    <a:cubicBezTo>
                      <a:pt x="4976" y="3795"/>
                      <a:pt x="4808" y="4199"/>
                      <a:pt x="4501" y="4500"/>
                    </a:cubicBezTo>
                    <a:cubicBezTo>
                      <a:pt x="4188" y="4815"/>
                      <a:pt x="3775" y="4973"/>
                      <a:pt x="3362" y="4973"/>
                    </a:cubicBezTo>
                    <a:cubicBezTo>
                      <a:pt x="2948" y="4973"/>
                      <a:pt x="2534" y="4815"/>
                      <a:pt x="2219" y="4500"/>
                    </a:cubicBezTo>
                    <a:cubicBezTo>
                      <a:pt x="1917" y="4199"/>
                      <a:pt x="1749" y="3795"/>
                      <a:pt x="1749" y="3360"/>
                    </a:cubicBezTo>
                    <a:cubicBezTo>
                      <a:pt x="1749" y="2931"/>
                      <a:pt x="1917" y="2527"/>
                      <a:pt x="2219" y="2220"/>
                    </a:cubicBezTo>
                    <a:cubicBezTo>
                      <a:pt x="2537" y="1908"/>
                      <a:pt x="2946" y="1750"/>
                      <a:pt x="3359" y="1750"/>
                    </a:cubicBezTo>
                    <a:close/>
                    <a:moveTo>
                      <a:pt x="3362" y="1"/>
                    </a:moveTo>
                    <a:cubicBezTo>
                      <a:pt x="2501" y="1"/>
                      <a:pt x="1639" y="328"/>
                      <a:pt x="982" y="983"/>
                    </a:cubicBezTo>
                    <a:cubicBezTo>
                      <a:pt x="347" y="1621"/>
                      <a:pt x="0" y="2466"/>
                      <a:pt x="0" y="3360"/>
                    </a:cubicBezTo>
                    <a:cubicBezTo>
                      <a:pt x="0" y="4260"/>
                      <a:pt x="347" y="5104"/>
                      <a:pt x="982" y="5739"/>
                    </a:cubicBezTo>
                    <a:cubicBezTo>
                      <a:pt x="1641" y="6398"/>
                      <a:pt x="2500" y="6726"/>
                      <a:pt x="3359" y="6726"/>
                    </a:cubicBezTo>
                    <a:cubicBezTo>
                      <a:pt x="3937" y="6726"/>
                      <a:pt x="4510" y="6561"/>
                      <a:pt x="5027" y="6265"/>
                    </a:cubicBezTo>
                    <a:lnTo>
                      <a:pt x="6741" y="7979"/>
                    </a:lnTo>
                    <a:cubicBezTo>
                      <a:pt x="6914" y="8152"/>
                      <a:pt x="7139" y="8234"/>
                      <a:pt x="7359" y="8234"/>
                    </a:cubicBezTo>
                    <a:cubicBezTo>
                      <a:pt x="7584" y="8234"/>
                      <a:pt x="7808" y="8152"/>
                      <a:pt x="7978" y="7979"/>
                    </a:cubicBezTo>
                    <a:cubicBezTo>
                      <a:pt x="8320" y="7635"/>
                      <a:pt x="8320" y="7083"/>
                      <a:pt x="7978" y="6740"/>
                    </a:cubicBezTo>
                    <a:lnTo>
                      <a:pt x="6264" y="5033"/>
                    </a:lnTo>
                    <a:cubicBezTo>
                      <a:pt x="6556" y="4526"/>
                      <a:pt x="6725" y="3959"/>
                      <a:pt x="6725" y="3360"/>
                    </a:cubicBezTo>
                    <a:cubicBezTo>
                      <a:pt x="6725" y="2466"/>
                      <a:pt x="6377" y="1621"/>
                      <a:pt x="5738" y="983"/>
                    </a:cubicBezTo>
                    <a:cubicBezTo>
                      <a:pt x="5083" y="328"/>
                      <a:pt x="4223" y="1"/>
                      <a:pt x="33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90"/>
              <p:cNvSpPr/>
              <p:nvPr/>
            </p:nvSpPr>
            <p:spPr>
              <a:xfrm>
                <a:off x="2629264" y="865783"/>
                <a:ext cx="1145400" cy="1329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26" name="Google Shape;3626;p90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7" name="Google Shape;3627;p90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p9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9" name="Google Shape;3629;p90"/>
          <p:cNvGrpSpPr/>
          <p:nvPr/>
        </p:nvGrpSpPr>
        <p:grpSpPr>
          <a:xfrm>
            <a:off x="5017161" y="2231002"/>
            <a:ext cx="440861" cy="441047"/>
            <a:chOff x="948586" y="2887902"/>
            <a:chExt cx="440861" cy="441047"/>
          </a:xfrm>
        </p:grpSpPr>
        <p:sp>
          <p:nvSpPr>
            <p:cNvPr id="3630" name="Google Shape;3630;p90"/>
            <p:cNvSpPr/>
            <p:nvPr/>
          </p:nvSpPr>
          <p:spPr>
            <a:xfrm>
              <a:off x="948586" y="2887902"/>
              <a:ext cx="440861" cy="441047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90"/>
            <p:cNvSpPr/>
            <p:nvPr/>
          </p:nvSpPr>
          <p:spPr>
            <a:xfrm>
              <a:off x="1037200" y="2982875"/>
              <a:ext cx="263625" cy="251100"/>
            </a:xfrm>
            <a:custGeom>
              <a:avLst/>
              <a:gdLst/>
              <a:ahLst/>
              <a:cxnLst/>
              <a:rect l="l" t="t" r="r" b="b"/>
              <a:pathLst>
                <a:path w="10545" h="10044" extrusionOk="0">
                  <a:moveTo>
                    <a:pt x="6464" y="1218"/>
                  </a:moveTo>
                  <a:lnTo>
                    <a:pt x="6464" y="1897"/>
                  </a:lnTo>
                  <a:lnTo>
                    <a:pt x="4082" y="1897"/>
                  </a:lnTo>
                  <a:lnTo>
                    <a:pt x="4082" y="1218"/>
                  </a:lnTo>
                  <a:close/>
                  <a:moveTo>
                    <a:pt x="1861" y="3953"/>
                  </a:moveTo>
                  <a:lnTo>
                    <a:pt x="1861" y="5651"/>
                  </a:lnTo>
                  <a:lnTo>
                    <a:pt x="3560" y="5651"/>
                  </a:lnTo>
                  <a:lnTo>
                    <a:pt x="3560" y="3953"/>
                  </a:lnTo>
                  <a:close/>
                  <a:moveTo>
                    <a:pt x="4424" y="3953"/>
                  </a:moveTo>
                  <a:lnTo>
                    <a:pt x="4424" y="5651"/>
                  </a:lnTo>
                  <a:lnTo>
                    <a:pt x="6121" y="5651"/>
                  </a:lnTo>
                  <a:lnTo>
                    <a:pt x="6121" y="3953"/>
                  </a:lnTo>
                  <a:close/>
                  <a:moveTo>
                    <a:pt x="6985" y="3953"/>
                  </a:moveTo>
                  <a:lnTo>
                    <a:pt x="6985" y="5651"/>
                  </a:lnTo>
                  <a:lnTo>
                    <a:pt x="8684" y="5651"/>
                  </a:lnTo>
                  <a:lnTo>
                    <a:pt x="8684" y="3953"/>
                  </a:lnTo>
                  <a:close/>
                  <a:moveTo>
                    <a:pt x="1861" y="6484"/>
                  </a:moveTo>
                  <a:lnTo>
                    <a:pt x="1861" y="8178"/>
                  </a:lnTo>
                  <a:lnTo>
                    <a:pt x="3560" y="8178"/>
                  </a:lnTo>
                  <a:lnTo>
                    <a:pt x="3560" y="6484"/>
                  </a:lnTo>
                  <a:close/>
                  <a:moveTo>
                    <a:pt x="4424" y="6484"/>
                  </a:moveTo>
                  <a:lnTo>
                    <a:pt x="4424" y="8178"/>
                  </a:lnTo>
                  <a:lnTo>
                    <a:pt x="6121" y="8178"/>
                  </a:lnTo>
                  <a:lnTo>
                    <a:pt x="6121" y="6484"/>
                  </a:lnTo>
                  <a:close/>
                  <a:moveTo>
                    <a:pt x="6985" y="6484"/>
                  </a:moveTo>
                  <a:lnTo>
                    <a:pt x="6985" y="8178"/>
                  </a:lnTo>
                  <a:lnTo>
                    <a:pt x="8684" y="8178"/>
                  </a:lnTo>
                  <a:lnTo>
                    <a:pt x="8684" y="6484"/>
                  </a:lnTo>
                  <a:close/>
                  <a:moveTo>
                    <a:pt x="9527" y="3109"/>
                  </a:moveTo>
                  <a:lnTo>
                    <a:pt x="9527" y="9026"/>
                  </a:lnTo>
                  <a:lnTo>
                    <a:pt x="1018" y="9026"/>
                  </a:lnTo>
                  <a:lnTo>
                    <a:pt x="1018" y="3109"/>
                  </a:lnTo>
                  <a:close/>
                  <a:moveTo>
                    <a:pt x="506" y="0"/>
                  </a:moveTo>
                  <a:cubicBezTo>
                    <a:pt x="230" y="0"/>
                    <a:pt x="1" y="231"/>
                    <a:pt x="1" y="507"/>
                  </a:cubicBezTo>
                  <a:lnTo>
                    <a:pt x="1" y="9533"/>
                  </a:lnTo>
                  <a:cubicBezTo>
                    <a:pt x="1" y="9819"/>
                    <a:pt x="230" y="10043"/>
                    <a:pt x="506" y="10043"/>
                  </a:cubicBezTo>
                  <a:lnTo>
                    <a:pt x="10034" y="10043"/>
                  </a:lnTo>
                  <a:cubicBezTo>
                    <a:pt x="10320" y="10043"/>
                    <a:pt x="10545" y="9819"/>
                    <a:pt x="10545" y="9533"/>
                  </a:cubicBezTo>
                  <a:lnTo>
                    <a:pt x="10545" y="507"/>
                  </a:lnTo>
                  <a:cubicBezTo>
                    <a:pt x="10545" y="231"/>
                    <a:pt x="10320" y="0"/>
                    <a:pt x="1003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" name="Picture 92" descr="A picture containing logo&#10;&#10;Description automatically generated">
            <a:extLst>
              <a:ext uri="{FF2B5EF4-FFF2-40B4-BE49-F238E27FC236}">
                <a16:creationId xmlns:a16="http://schemas.microsoft.com/office/drawing/2014/main" id="{6A65B856-7BEE-A04F-E57E-E999D1CED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00" y="71692"/>
            <a:ext cx="925714" cy="432000"/>
          </a:xfrm>
          <a:prstGeom prst="rect">
            <a:avLst/>
          </a:prstGeom>
        </p:spPr>
      </p:pic>
      <p:pic>
        <p:nvPicPr>
          <p:cNvPr id="94" name="Picture 93" descr="Logo, icon&#10;&#10;Description automatically generated">
            <a:extLst>
              <a:ext uri="{FF2B5EF4-FFF2-40B4-BE49-F238E27FC236}">
                <a16:creationId xmlns:a16="http://schemas.microsoft.com/office/drawing/2014/main" id="{AFE44791-6567-FED9-55A1-841BBD6DAF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6000" y="4549201"/>
            <a:ext cx="979565" cy="4090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0C9405-6DEE-A14B-6D80-DEA467F21556}"/>
              </a:ext>
            </a:extLst>
          </p:cNvPr>
          <p:cNvSpPr txBox="1"/>
          <p:nvPr/>
        </p:nvSpPr>
        <p:spPr>
          <a:xfrm>
            <a:off x="1613639" y="3068261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Mohib_Mustafa</a:t>
            </a:r>
            <a:endParaRPr lang="en-ES" dirty="0">
              <a:solidFill>
                <a:schemeClr val="bg1"/>
              </a:solidFill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F444EA72-1F59-52D8-22DC-6E5B253F01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955" y="2853969"/>
            <a:ext cx="736359" cy="7363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206</Words>
  <Application>Microsoft Macintosh PowerPoint</Application>
  <PresentationFormat>On-screen Show (16:9)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Fira Code Light</vt:lpstr>
      <vt:lpstr>Bebas Neue</vt:lpstr>
      <vt:lpstr>Fira Code</vt:lpstr>
      <vt:lpstr>Arial</vt:lpstr>
      <vt:lpstr>Oswald</vt:lpstr>
      <vt:lpstr>How to Code Workshop by Slidesgo</vt:lpstr>
      <vt:lpstr>Introduction to version control using git</vt:lpstr>
      <vt:lpstr>Maintain a history of the changes (Logs)  </vt:lpstr>
      <vt:lpstr>&lt;git&gt;</vt:lpstr>
      <vt:lpstr>Misconceptions about VCs and git</vt:lpstr>
      <vt:lpstr>Resources &amp; Credits</vt:lpstr>
      <vt:lpstr>Git Vocabulary &amp; Working</vt:lpstr>
      <vt:lpstr>Lets git going !</vt:lpstr>
      <vt:lpstr>What kind of files should I commit?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/HOW TO CODE WORKSHOP </dc:title>
  <cp:lastModifiedBy>Mustafa Syed Mohib</cp:lastModifiedBy>
  <cp:revision>5</cp:revision>
  <dcterms:modified xsi:type="dcterms:W3CDTF">2022-07-06T07:36:21Z</dcterms:modified>
</cp:coreProperties>
</file>