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48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095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144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191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238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286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334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382" algn="l" defTabSz="47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71" autoAdjust="0"/>
  </p:normalViewPr>
  <p:slideViewPr>
    <p:cSldViewPr>
      <p:cViewPr varScale="1">
        <p:scale>
          <a:sx n="145" d="100"/>
          <a:sy n="145" d="100"/>
        </p:scale>
        <p:origin x="-90" y="-1182"/>
      </p:cViewPr>
      <p:guideLst>
        <p:guide orient="horz" pos="28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84059"/>
            <a:ext cx="621792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18160"/>
            <a:ext cx="512064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4868"/>
            <a:ext cx="1316990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4868"/>
            <a:ext cx="3829050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587587"/>
            <a:ext cx="6217920" cy="18161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387564"/>
            <a:ext cx="6217920" cy="2000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00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01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0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01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01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02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02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28365"/>
            <a:ext cx="2573020" cy="8064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28365"/>
            <a:ext cx="2573020" cy="8064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618"/>
            <a:ext cx="658368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04682"/>
            <a:ext cx="3232150" cy="8530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03" indent="0">
              <a:buNone/>
              <a:defRPr sz="1000" b="1"/>
            </a:lvl2pPr>
            <a:lvl3pPr marL="470006" indent="0">
              <a:buNone/>
              <a:defRPr sz="900" b="1"/>
            </a:lvl3pPr>
            <a:lvl4pPr marL="705010" indent="0">
              <a:buNone/>
              <a:defRPr sz="800" b="1"/>
            </a:lvl4pPr>
            <a:lvl5pPr marL="940013" indent="0">
              <a:buNone/>
              <a:defRPr sz="800" b="1"/>
            </a:lvl5pPr>
            <a:lvl6pPr marL="1175015" indent="0">
              <a:buNone/>
              <a:defRPr sz="800" b="1"/>
            </a:lvl6pPr>
            <a:lvl7pPr marL="1410019" indent="0">
              <a:buNone/>
              <a:defRPr sz="800" b="1"/>
            </a:lvl7pPr>
            <a:lvl8pPr marL="1645022" indent="0">
              <a:buNone/>
              <a:defRPr sz="800" b="1"/>
            </a:lvl8pPr>
            <a:lvl9pPr marL="188002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89984"/>
            <a:ext cx="3232150" cy="52683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04682"/>
            <a:ext cx="3233420" cy="8530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03" indent="0">
              <a:buNone/>
              <a:defRPr sz="1000" b="1"/>
            </a:lvl2pPr>
            <a:lvl3pPr marL="470006" indent="0">
              <a:buNone/>
              <a:defRPr sz="900" b="1"/>
            </a:lvl3pPr>
            <a:lvl4pPr marL="705010" indent="0">
              <a:buNone/>
              <a:defRPr sz="800" b="1"/>
            </a:lvl4pPr>
            <a:lvl5pPr marL="940013" indent="0">
              <a:buNone/>
              <a:defRPr sz="800" b="1"/>
            </a:lvl5pPr>
            <a:lvl6pPr marL="1175015" indent="0">
              <a:buNone/>
              <a:defRPr sz="800" b="1"/>
            </a:lvl6pPr>
            <a:lvl7pPr marL="1410019" indent="0">
              <a:buNone/>
              <a:defRPr sz="800" b="1"/>
            </a:lvl7pPr>
            <a:lvl8pPr marL="1645022" indent="0">
              <a:buNone/>
              <a:defRPr sz="800" b="1"/>
            </a:lvl8pPr>
            <a:lvl9pPr marL="188002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289984"/>
            <a:ext cx="3233420" cy="52683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6407"/>
            <a:ext cx="2406650" cy="15494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6409"/>
            <a:ext cx="4089400" cy="780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91348"/>
            <a:ext cx="2406650" cy="625475"/>
          </a:xfrm>
        </p:spPr>
        <p:txBody>
          <a:bodyPr/>
          <a:lstStyle>
            <a:lvl1pPr marL="0" indent="0">
              <a:buNone/>
              <a:defRPr sz="700"/>
            </a:lvl1pPr>
            <a:lvl2pPr marL="235003" indent="0">
              <a:buNone/>
              <a:defRPr sz="600"/>
            </a:lvl2pPr>
            <a:lvl3pPr marL="470006" indent="0">
              <a:buNone/>
              <a:defRPr sz="500"/>
            </a:lvl3pPr>
            <a:lvl4pPr marL="705010" indent="0">
              <a:buNone/>
              <a:defRPr sz="500"/>
            </a:lvl4pPr>
            <a:lvl5pPr marL="940013" indent="0">
              <a:buNone/>
              <a:defRPr sz="500"/>
            </a:lvl5pPr>
            <a:lvl6pPr marL="1175015" indent="0">
              <a:buNone/>
              <a:defRPr sz="500"/>
            </a:lvl6pPr>
            <a:lvl7pPr marL="1410019" indent="0">
              <a:buNone/>
              <a:defRPr sz="500"/>
            </a:lvl7pPr>
            <a:lvl8pPr marL="1645022" indent="0">
              <a:buNone/>
              <a:defRPr sz="500"/>
            </a:lvl8pPr>
            <a:lvl9pPr marL="188002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40082"/>
            <a:ext cx="4389120" cy="7556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1703"/>
            <a:ext cx="4389120" cy="548640"/>
          </a:xfrm>
        </p:spPr>
        <p:txBody>
          <a:bodyPr/>
          <a:lstStyle>
            <a:lvl1pPr marL="0" indent="0">
              <a:buNone/>
              <a:defRPr sz="1600"/>
            </a:lvl1pPr>
            <a:lvl2pPr marL="235003" indent="0">
              <a:buNone/>
              <a:defRPr sz="1400"/>
            </a:lvl2pPr>
            <a:lvl3pPr marL="470006" indent="0">
              <a:buNone/>
              <a:defRPr sz="1200"/>
            </a:lvl3pPr>
            <a:lvl4pPr marL="705010" indent="0">
              <a:buNone/>
              <a:defRPr sz="1000"/>
            </a:lvl4pPr>
            <a:lvl5pPr marL="940013" indent="0">
              <a:buNone/>
              <a:defRPr sz="1000"/>
            </a:lvl5pPr>
            <a:lvl6pPr marL="1175015" indent="0">
              <a:buNone/>
              <a:defRPr sz="1000"/>
            </a:lvl6pPr>
            <a:lvl7pPr marL="1410019" indent="0">
              <a:buNone/>
              <a:defRPr sz="1000"/>
            </a:lvl7pPr>
            <a:lvl8pPr marL="1645022" indent="0">
              <a:buNone/>
              <a:defRPr sz="1000"/>
            </a:lvl8pPr>
            <a:lvl9pPr marL="188002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15647"/>
            <a:ext cx="4389120" cy="107315"/>
          </a:xfrm>
        </p:spPr>
        <p:txBody>
          <a:bodyPr/>
          <a:lstStyle>
            <a:lvl1pPr marL="0" indent="0">
              <a:buNone/>
              <a:defRPr sz="700"/>
            </a:lvl1pPr>
            <a:lvl2pPr marL="235003" indent="0">
              <a:buNone/>
              <a:defRPr sz="600"/>
            </a:lvl2pPr>
            <a:lvl3pPr marL="470006" indent="0">
              <a:buNone/>
              <a:defRPr sz="500"/>
            </a:lvl3pPr>
            <a:lvl4pPr marL="705010" indent="0">
              <a:buNone/>
              <a:defRPr sz="500"/>
            </a:lvl4pPr>
            <a:lvl5pPr marL="940013" indent="0">
              <a:buNone/>
              <a:defRPr sz="500"/>
            </a:lvl5pPr>
            <a:lvl6pPr marL="1175015" indent="0">
              <a:buNone/>
              <a:defRPr sz="500"/>
            </a:lvl6pPr>
            <a:lvl7pPr marL="1410019" indent="0">
              <a:buNone/>
              <a:defRPr sz="500"/>
            </a:lvl7pPr>
            <a:lvl8pPr marL="1645022" indent="0">
              <a:buNone/>
              <a:defRPr sz="500"/>
            </a:lvl8pPr>
            <a:lvl9pPr marL="188002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618"/>
            <a:ext cx="6583680" cy="152400"/>
          </a:xfrm>
          <a:prstGeom prst="rect">
            <a:avLst/>
          </a:prstGeom>
        </p:spPr>
        <p:txBody>
          <a:bodyPr vert="horz" lIns="47000" tIns="23500" rIns="47000" bIns="235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3360"/>
            <a:ext cx="6583680" cy="603462"/>
          </a:xfrm>
          <a:prstGeom prst="rect">
            <a:avLst/>
          </a:prstGeom>
        </p:spPr>
        <p:txBody>
          <a:bodyPr vert="horz" lIns="47000" tIns="23500" rIns="47000" bIns="235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47516"/>
            <a:ext cx="1706880" cy="48683"/>
          </a:xfrm>
          <a:prstGeom prst="rect">
            <a:avLst/>
          </a:prstGeom>
        </p:spPr>
        <p:txBody>
          <a:bodyPr vert="horz" lIns="47000" tIns="23500" rIns="47000" bIns="2350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D2E3-F2EA-43D1-A038-59D5515EA51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47516"/>
            <a:ext cx="2316480" cy="48683"/>
          </a:xfrm>
          <a:prstGeom prst="rect">
            <a:avLst/>
          </a:prstGeom>
        </p:spPr>
        <p:txBody>
          <a:bodyPr vert="horz" lIns="47000" tIns="23500" rIns="47000" bIns="2350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47516"/>
            <a:ext cx="1706880" cy="48683"/>
          </a:xfrm>
          <a:prstGeom prst="rect">
            <a:avLst/>
          </a:prstGeom>
        </p:spPr>
        <p:txBody>
          <a:bodyPr vert="horz" lIns="47000" tIns="23500" rIns="47000" bIns="2350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B490-9FF8-481B-975B-ED4E6262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470006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52" indent="-176252" algn="l" defTabSz="47000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1879" indent="-146877" algn="l" defTabSz="470006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508" indent="-117501" algn="l" defTabSz="47000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511" indent="-117501" algn="l" defTabSz="470006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515" indent="-117501" algn="l" defTabSz="470006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2517" indent="-117501" algn="l" defTabSz="47000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7522" indent="-117501" algn="l" defTabSz="47000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2524" indent="-117501" algn="l" defTabSz="47000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7526" indent="-117501" algn="l" defTabSz="47000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0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03" algn="l" defTabSz="4700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006" algn="l" defTabSz="4700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010" algn="l" defTabSz="4700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013" algn="l" defTabSz="4700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015" algn="l" defTabSz="4700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019" algn="l" defTabSz="4700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022" algn="l" defTabSz="4700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026" algn="l" defTabSz="47000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4059"/>
            <a:ext cx="6233160" cy="24934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Blood Bank Management System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609600"/>
            <a:ext cx="5120640" cy="2336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							donate blood, save life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08" y="228600"/>
            <a:ext cx="306992" cy="4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4</Words>
  <Application>Microsoft Office PowerPoint</Application>
  <PresentationFormat>Banner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Blood Bank Management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himu</dc:creator>
  <cp:lastModifiedBy>himu</cp:lastModifiedBy>
  <cp:revision>4</cp:revision>
  <dcterms:created xsi:type="dcterms:W3CDTF">2016-12-16T12:12:52Z</dcterms:created>
  <dcterms:modified xsi:type="dcterms:W3CDTF">2016-12-16T12:39:44Z</dcterms:modified>
</cp:coreProperties>
</file>