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079B5-925F-4C65-BF61-9D37A749C8C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28802-1722-4EF3-93CD-72BB5BF7B7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079B5-925F-4C65-BF61-9D37A749C8C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28802-1722-4EF3-93CD-72BB5BF7B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079B5-925F-4C65-BF61-9D37A749C8C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28802-1722-4EF3-93CD-72BB5BF7B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079B5-925F-4C65-BF61-9D37A749C8C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28802-1722-4EF3-93CD-72BB5BF7B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079B5-925F-4C65-BF61-9D37A749C8C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28802-1722-4EF3-93CD-72BB5BF7B7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079B5-925F-4C65-BF61-9D37A749C8C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28802-1722-4EF3-93CD-72BB5BF7B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079B5-925F-4C65-BF61-9D37A749C8C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28802-1722-4EF3-93CD-72BB5BF7B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079B5-925F-4C65-BF61-9D37A749C8C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28802-1722-4EF3-93CD-72BB5BF7B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079B5-925F-4C65-BF61-9D37A749C8C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28802-1722-4EF3-93CD-72BB5BF7B7E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079B5-925F-4C65-BF61-9D37A749C8C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28802-1722-4EF3-93CD-72BB5BF7B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079B5-925F-4C65-BF61-9D37A749C8C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28802-1722-4EF3-93CD-72BB5BF7B7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F9079B5-925F-4C65-BF61-9D37A749C8C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FD28802-1722-4EF3-93CD-72BB5BF7B7E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77370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Source Code </a:t>
            </a:r>
            <a:br>
              <a:rPr lang="en-US" sz="4400" dirty="0" smtClean="0"/>
            </a:br>
            <a:r>
              <a:rPr lang="en-US" sz="4400" dirty="0" smtClean="0"/>
              <a:t>     </a:t>
            </a:r>
            <a:r>
              <a:rPr lang="en-US" sz="4400" dirty="0" smtClean="0"/>
              <a:t>         Plagiarism </a:t>
            </a:r>
            <a:r>
              <a:rPr lang="en-US" sz="4400" dirty="0" smtClean="0"/>
              <a:t>Detection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1400"/>
            <a:ext cx="7406640" cy="2209800"/>
          </a:xfrm>
        </p:spPr>
        <p:txBody>
          <a:bodyPr/>
          <a:lstStyle/>
          <a:p>
            <a:r>
              <a:rPr lang="en-US" sz="2800" dirty="0" smtClean="0"/>
              <a:t>                           </a:t>
            </a:r>
            <a:r>
              <a:rPr lang="en-US" sz="2800" dirty="0" err="1" smtClean="0"/>
              <a:t>Shakh</a:t>
            </a:r>
            <a:r>
              <a:rPr lang="en-US" sz="2800" dirty="0" smtClean="0"/>
              <a:t> </a:t>
            </a:r>
            <a:r>
              <a:rPr lang="en-US" sz="2800" dirty="0" err="1" smtClean="0"/>
              <a:t>Mohibul</a:t>
            </a:r>
            <a:r>
              <a:rPr lang="en-US" sz="2800" dirty="0" smtClean="0"/>
              <a:t> </a:t>
            </a:r>
            <a:r>
              <a:rPr lang="en-US" sz="2800" dirty="0" err="1" smtClean="0"/>
              <a:t>Alam</a:t>
            </a:r>
            <a:endParaRPr lang="en-US" sz="2800" dirty="0" smtClean="0"/>
          </a:p>
          <a:p>
            <a:r>
              <a:rPr lang="en-US" sz="2800" dirty="0" smtClean="0"/>
              <a:t>			</a:t>
            </a:r>
            <a:r>
              <a:rPr lang="en-US" sz="2800" dirty="0" smtClean="0"/>
              <a:t>Roll:1004</a:t>
            </a:r>
          </a:p>
          <a:p>
            <a:r>
              <a:rPr lang="en-US" sz="2800" dirty="0" smtClean="0"/>
              <a:t>	</a:t>
            </a:r>
            <a:r>
              <a:rPr lang="en-US" sz="2800" dirty="0" smtClean="0"/>
              <a:t>		Exam Roll:1002</a:t>
            </a:r>
            <a:endParaRPr lang="en-US" sz="2800" dirty="0" smtClean="0"/>
          </a:p>
          <a:p>
            <a:r>
              <a:rPr lang="en-US" sz="2800" dirty="0" smtClean="0"/>
              <a:t>			Supervisor: Md. </a:t>
            </a:r>
            <a:r>
              <a:rPr lang="en-US" sz="2800" dirty="0" err="1" smtClean="0"/>
              <a:t>Saeed</a:t>
            </a:r>
            <a:r>
              <a:rPr lang="en-US" sz="2800" dirty="0" smtClean="0"/>
              <a:t> </a:t>
            </a:r>
            <a:r>
              <a:rPr lang="en-US" sz="2800" dirty="0" err="1" smtClean="0"/>
              <a:t>Siddik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866888" cy="2209800"/>
          </a:xfrm>
        </p:spPr>
        <p:txBody>
          <a:bodyPr>
            <a:normAutofit/>
          </a:bodyPr>
          <a:lstStyle/>
          <a:p>
            <a:r>
              <a:rPr lang="en-US" b="1" dirty="0" smtClean="0"/>
              <a:t>Source code based plagiarism</a:t>
            </a:r>
            <a:br>
              <a:rPr lang="en-US" b="1" dirty="0" smtClean="0"/>
            </a:br>
            <a:r>
              <a:rPr lang="en-US" b="1" dirty="0" smtClean="0"/>
              <a:t>detection </a:t>
            </a:r>
            <a:r>
              <a:rPr lang="en-US" b="1" dirty="0" smtClean="0"/>
              <a:t>techniques (which are applied in this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438400"/>
            <a:ext cx="7790688" cy="4114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1.Lexical </a:t>
            </a:r>
            <a:r>
              <a:rPr lang="en-US" dirty="0" smtClean="0"/>
              <a:t>Similarities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2.Abstruct Syntax  Tree Based </a:t>
            </a:r>
            <a:r>
              <a:rPr lang="en-US" dirty="0" smtClean="0"/>
              <a:t>Similarities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 Software Metrics based Similarities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Lexical Similarities(these are related task which are done 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790688" cy="5257800"/>
          </a:xfrm>
        </p:spPr>
        <p:txBody>
          <a:bodyPr/>
          <a:lstStyle/>
          <a:p>
            <a:r>
              <a:rPr lang="en-US" dirty="0" smtClean="0"/>
              <a:t>Converts source </a:t>
            </a:r>
            <a:r>
              <a:rPr lang="en-US" dirty="0" smtClean="0"/>
              <a:t>code into a stream of lexical </a:t>
            </a:r>
            <a:r>
              <a:rPr lang="en-US" dirty="0" smtClean="0"/>
              <a:t>tokens . During </a:t>
            </a:r>
            <a:r>
              <a:rPr lang="en-US" dirty="0" smtClean="0"/>
              <a:t>the lexical analysis phase, the source code undergoes a series </a:t>
            </a:r>
            <a:r>
              <a:rPr lang="en-US" dirty="0" smtClean="0"/>
              <a:t>of transformation.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After Conversion , use Edit </a:t>
            </a:r>
            <a:r>
              <a:rPr lang="en-US" dirty="0" smtClean="0"/>
              <a:t>Distance algorithm  to find longest common sub </a:t>
            </a:r>
            <a:r>
              <a:rPr lang="en-US" dirty="0" smtClean="0"/>
              <a:t>sequence between two lexical token.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Metrics(Following metrics are calculated)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095488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Plagiarism detection by similarity analysis </a:t>
            </a:r>
            <a:r>
              <a:rPr lang="en-US" dirty="0" smtClean="0"/>
              <a:t>using software metrics. Software </a:t>
            </a:r>
            <a:r>
              <a:rPr lang="en-US" dirty="0" smtClean="0"/>
              <a:t>metrics are:</a:t>
            </a:r>
          </a:p>
          <a:p>
            <a:r>
              <a:rPr lang="en-US" dirty="0" smtClean="0"/>
              <a:t>Number of function calls</a:t>
            </a:r>
          </a:p>
          <a:p>
            <a:r>
              <a:rPr lang="en-US" dirty="0" smtClean="0"/>
              <a:t>Number of used or defined local variables</a:t>
            </a:r>
          </a:p>
          <a:p>
            <a:r>
              <a:rPr lang="en-US" dirty="0" smtClean="0"/>
              <a:t>Number of used or defined non-local variables</a:t>
            </a:r>
          </a:p>
          <a:p>
            <a:r>
              <a:rPr lang="en-US" dirty="0" smtClean="0"/>
              <a:t>Number of parameters</a:t>
            </a:r>
          </a:p>
          <a:p>
            <a:r>
              <a:rPr lang="en-US" dirty="0" smtClean="0"/>
              <a:t>Number of statements</a:t>
            </a:r>
          </a:p>
          <a:p>
            <a:r>
              <a:rPr lang="en-US" dirty="0" smtClean="0"/>
              <a:t>Number of branches</a:t>
            </a:r>
          </a:p>
          <a:p>
            <a:r>
              <a:rPr lang="en-US" dirty="0" smtClean="0"/>
              <a:t>Number of loops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19288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Abstruct</a:t>
            </a:r>
            <a:r>
              <a:rPr lang="en-US" dirty="0" smtClean="0"/>
              <a:t>  </a:t>
            </a:r>
            <a:r>
              <a:rPr lang="en-US" dirty="0" smtClean="0"/>
              <a:t>Syntax  Tree </a:t>
            </a:r>
            <a:r>
              <a:rPr lang="en-US" dirty="0" smtClean="0"/>
              <a:t>(AST)Based 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848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 </a:t>
            </a:r>
            <a:r>
              <a:rPr lang="en-US" dirty="0" err="1" smtClean="0"/>
              <a:t>Ast</a:t>
            </a:r>
            <a:r>
              <a:rPr lang="en-US" dirty="0" smtClean="0"/>
              <a:t> or </a:t>
            </a:r>
            <a:r>
              <a:rPr lang="en-US" dirty="0" smtClean="0"/>
              <a:t>derivation tree built from the </a:t>
            </a:r>
            <a:r>
              <a:rPr lang="en-US" dirty="0" smtClean="0"/>
              <a:t>lexical tokens.</a:t>
            </a:r>
          </a:p>
          <a:p>
            <a:endParaRPr lang="en-US" dirty="0" smtClean="0"/>
          </a:p>
          <a:p>
            <a:r>
              <a:rPr lang="en-US" dirty="0" smtClean="0"/>
              <a:t>Before building </a:t>
            </a:r>
            <a:r>
              <a:rPr lang="en-US" dirty="0" err="1" smtClean="0"/>
              <a:t>ast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dirty="0" smtClean="0"/>
              <a:t>source code undergoes a series of </a:t>
            </a:r>
            <a:r>
              <a:rPr lang="en-US" dirty="0" smtClean="0"/>
              <a:t>transformation.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Next</a:t>
            </a:r>
            <a:r>
              <a:rPr lang="en-US" dirty="0" smtClean="0"/>
              <a:t>, for each pair of parse trees, it attempts to find </a:t>
            </a:r>
            <a:r>
              <a:rPr lang="en-US" dirty="0" smtClean="0"/>
              <a:t>as many </a:t>
            </a:r>
            <a:r>
              <a:rPr lang="en-US" dirty="0" smtClean="0"/>
              <a:t>common sub trees as </a:t>
            </a:r>
            <a:r>
              <a:rPr lang="en-US" dirty="0" smtClean="0"/>
              <a:t>possible. Use </a:t>
            </a:r>
            <a:r>
              <a:rPr lang="en-US" dirty="0" smtClean="0"/>
              <a:t>this number as a measure of similarity between </a:t>
            </a:r>
            <a:r>
              <a:rPr lang="en-US" dirty="0" smtClean="0"/>
              <a:t>the two </a:t>
            </a:r>
            <a:r>
              <a:rPr lang="en-US" dirty="0" smtClean="0"/>
              <a:t>programs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Similarities based plagiarism detection is fully completed.</a:t>
            </a:r>
          </a:p>
          <a:p>
            <a:endParaRPr lang="en-US" dirty="0" smtClean="0"/>
          </a:p>
          <a:p>
            <a:r>
              <a:rPr lang="en-US" dirty="0" smtClean="0"/>
              <a:t>Software Metrics based plagiarism detection is fully completed.</a:t>
            </a:r>
          </a:p>
          <a:p>
            <a:endParaRPr lang="en-US" dirty="0" smtClean="0"/>
          </a:p>
          <a:p>
            <a:r>
              <a:rPr lang="en-US" dirty="0" err="1" smtClean="0"/>
              <a:t>Ast</a:t>
            </a:r>
            <a:r>
              <a:rPr lang="en-US" dirty="0" smtClean="0"/>
              <a:t> based plagiarism detection </a:t>
            </a:r>
            <a:r>
              <a:rPr lang="en-US" dirty="0" smtClean="0"/>
              <a:t> </a:t>
            </a:r>
            <a:r>
              <a:rPr lang="en-US" dirty="0" smtClean="0"/>
              <a:t>80- 85%</a:t>
            </a:r>
          </a:p>
          <a:p>
            <a:pPr>
              <a:buNone/>
            </a:pPr>
            <a:r>
              <a:rPr lang="en-US" dirty="0" smtClean="0"/>
              <a:t>Is Completed.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7498080" cy="4800600"/>
          </a:xfrm>
        </p:spPr>
        <p:txBody>
          <a:bodyPr/>
          <a:lstStyle/>
          <a:p>
            <a:r>
              <a:rPr lang="en-US" dirty="0" smtClean="0"/>
              <a:t>This three techniques which are implemented in this project can detect type-1 ,type-2 and some case of type-3</a:t>
            </a:r>
          </a:p>
          <a:p>
            <a:pPr>
              <a:buNone/>
            </a:pPr>
            <a:r>
              <a:rPr lang="en-US" dirty="0" smtClean="0"/>
              <a:t>   Source code clone. One can detect similarity between all source codes of a folder.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Learning(which are learned from this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410200"/>
          </a:xfrm>
        </p:spPr>
        <p:txBody>
          <a:bodyPr/>
          <a:lstStyle/>
          <a:p>
            <a:r>
              <a:rPr lang="en-US" dirty="0" smtClean="0"/>
              <a:t>Lexical  analysis of a code.</a:t>
            </a:r>
          </a:p>
          <a:p>
            <a:r>
              <a:rPr lang="en-US" dirty="0" smtClean="0"/>
              <a:t>Built a </a:t>
            </a:r>
            <a:r>
              <a:rPr lang="en-US" dirty="0" err="1" smtClean="0"/>
              <a:t>Ast</a:t>
            </a:r>
            <a:r>
              <a:rPr lang="en-US" dirty="0" smtClean="0"/>
              <a:t> from a code.</a:t>
            </a:r>
          </a:p>
          <a:p>
            <a:r>
              <a:rPr lang="en-US" dirty="0" smtClean="0"/>
              <a:t>Software Metrics.</a:t>
            </a:r>
          </a:p>
          <a:p>
            <a:r>
              <a:rPr lang="en-US" dirty="0" smtClean="0"/>
              <a:t>Various types of code clone</a:t>
            </a:r>
          </a:p>
          <a:p>
            <a:r>
              <a:rPr lang="en-US" dirty="0" smtClean="0"/>
              <a:t>Various techniques of detection plagiarism</a:t>
            </a:r>
          </a:p>
          <a:p>
            <a:r>
              <a:rPr lang="en-US" dirty="0" smtClean="0"/>
              <a:t>Some important algorithm(edit-distance , tree matching)</a:t>
            </a:r>
          </a:p>
          <a:p>
            <a:r>
              <a:rPr lang="en-US" dirty="0" smtClean="0"/>
              <a:t>Regular Expression and how to implement it.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 language </a:t>
            </a:r>
            <a:r>
              <a:rPr lang="en-US" dirty="0" smtClean="0"/>
              <a:t>grammar</a:t>
            </a:r>
            <a:r>
              <a:rPr lang="en-US" dirty="0" smtClean="0"/>
              <a:t> .</a:t>
            </a:r>
          </a:p>
          <a:p>
            <a:r>
              <a:rPr lang="en-US" dirty="0" smtClean="0"/>
              <a:t>Code  Analysis.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124</TotalTime>
  <Words>312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Source Code                Plagiarism Detection</vt:lpstr>
      <vt:lpstr>Source code based plagiarism detection techniques (which are applied in this project)</vt:lpstr>
      <vt:lpstr>Lexical Similarities(these are related task which are done ) </vt:lpstr>
      <vt:lpstr>Software Metrics(Following metrics are calculated)</vt:lpstr>
      <vt:lpstr>Abstruct  Syntax  Tree (AST)Based Similarities</vt:lpstr>
      <vt:lpstr>Project Completeness</vt:lpstr>
      <vt:lpstr>Result of the Project</vt:lpstr>
      <vt:lpstr>Learning(which are learned from this project)</vt:lpstr>
      <vt:lpstr>Learning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               Plagiarism Detection</dc:title>
  <dc:creator>Windows User</dc:creator>
  <cp:lastModifiedBy>Windows User</cp:lastModifiedBy>
  <cp:revision>6</cp:revision>
  <dcterms:created xsi:type="dcterms:W3CDTF">2019-05-28T22:08:39Z</dcterms:created>
  <dcterms:modified xsi:type="dcterms:W3CDTF">2019-05-29T00:13:16Z</dcterms:modified>
</cp:coreProperties>
</file>