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317" r:id="rId5"/>
    <p:sldId id="266" r:id="rId6"/>
    <p:sldId id="299" r:id="rId7"/>
    <p:sldId id="327" r:id="rId8"/>
    <p:sldId id="271" r:id="rId9"/>
    <p:sldId id="308" r:id="rId10"/>
    <p:sldId id="309" r:id="rId11"/>
    <p:sldId id="311" r:id="rId12"/>
    <p:sldId id="312" r:id="rId13"/>
    <p:sldId id="313" r:id="rId14"/>
    <p:sldId id="316" r:id="rId15"/>
    <p:sldId id="318" r:id="rId16"/>
    <p:sldId id="32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5873C-5529-47B3-9A64-B6D4C48BAB8F}" v="877" dt="2023-12-03T11:25:36.215"/>
    <p1510:client id="{52FB69BE-A213-4FB0-945C-D704CE5CF66B}" v="462" dt="2023-12-02T08:09:40.391"/>
    <p1510:client id="{8CA9D296-88F7-43B5-843C-A4889463BDBC}" v="513" dt="2023-12-03T12:30:44.359"/>
    <p1510:client id="{A4AC6E32-34E7-47F7-95B0-D2BCD5EAD72D}" v="1048" dt="2023-12-01T11:25:14.702"/>
    <p1510:client id="{DC44D1F9-B835-4C86-85E1-0B7B79E2D5D8}" v="105" dt="2023-12-05T12:55:12.906"/>
    <p1510:client id="{EB5C9EF9-2DFF-4389-8115-5F06044EEC78}" v="55" dt="2023-12-05T11:00:16.02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d chougle" userId="f62a6d80cabcc183" providerId="Windows Live" clId="Web-{DC44D1F9-B835-4C86-85E1-0B7B79E2D5D8}"/>
    <pc:docChg chg="modSld">
      <pc:chgData name="mohid chougle" userId="f62a6d80cabcc183" providerId="Windows Live" clId="Web-{DC44D1F9-B835-4C86-85E1-0B7B79E2D5D8}" dt="2023-12-05T12:55:11.281" v="102" actId="20577"/>
      <pc:docMkLst>
        <pc:docMk/>
      </pc:docMkLst>
      <pc:sldChg chg="modSp">
        <pc:chgData name="mohid chougle" userId="f62a6d80cabcc183" providerId="Windows Live" clId="Web-{DC44D1F9-B835-4C86-85E1-0B7B79E2D5D8}" dt="2023-12-05T12:55:11.281" v="102" actId="20577"/>
        <pc:sldMkLst>
          <pc:docMk/>
          <pc:sldMk cId="1109332271" sldId="299"/>
        </pc:sldMkLst>
        <pc:spChg chg="mod">
          <ac:chgData name="mohid chougle" userId="f62a6d80cabcc183" providerId="Windows Live" clId="Web-{DC44D1F9-B835-4C86-85E1-0B7B79E2D5D8}" dt="2023-12-05T12:55:11.281" v="102" actId="20577"/>
          <ac:spMkLst>
            <pc:docMk/>
            <pc:sldMk cId="1109332271" sldId="299"/>
            <ac:spMk id="9" creationId="{469D770A-D8B9-4D5E-BB61-CD763E29DC55}"/>
          </ac:spMkLst>
        </pc:spChg>
      </pc:sldChg>
    </pc:docChg>
  </pc:docChgLst>
  <pc:docChgLst>
    <pc:chgData name="mohid chougle" userId="f62a6d80cabcc183" providerId="Windows Live" clId="Web-{EB5C9EF9-2DFF-4389-8115-5F06044EEC78}"/>
    <pc:docChg chg="modSld">
      <pc:chgData name="mohid chougle" userId="f62a6d80cabcc183" providerId="Windows Live" clId="Web-{EB5C9EF9-2DFF-4389-8115-5F06044EEC78}" dt="2023-12-05T11:00:12.075" v="52" actId="20577"/>
      <pc:docMkLst>
        <pc:docMk/>
      </pc:docMkLst>
      <pc:sldChg chg="modSp">
        <pc:chgData name="mohid chougle" userId="f62a6d80cabcc183" providerId="Windows Live" clId="Web-{EB5C9EF9-2DFF-4389-8115-5F06044EEC78}" dt="2023-12-05T11:00:12.075" v="52" actId="20577"/>
        <pc:sldMkLst>
          <pc:docMk/>
          <pc:sldMk cId="1109332271" sldId="299"/>
        </pc:sldMkLst>
        <pc:spChg chg="mod">
          <ac:chgData name="mohid chougle" userId="f62a6d80cabcc183" providerId="Windows Live" clId="Web-{EB5C9EF9-2DFF-4389-8115-5F06044EEC78}" dt="2023-12-05T11:00:12.075" v="52" actId="20577"/>
          <ac:spMkLst>
            <pc:docMk/>
            <pc:sldMk cId="1109332271" sldId="299"/>
            <ac:spMk id="9" creationId="{469D770A-D8B9-4D5E-BB61-CD763E29DC55}"/>
          </ac:spMkLst>
        </pc:spChg>
      </pc:sldChg>
      <pc:sldChg chg="modSp">
        <pc:chgData name="mohid chougle" userId="f62a6d80cabcc183" providerId="Windows Live" clId="Web-{EB5C9EF9-2DFF-4389-8115-5F06044EEC78}" dt="2023-12-05T10:45:40.560" v="22" actId="20577"/>
        <pc:sldMkLst>
          <pc:docMk/>
          <pc:sldMk cId="329427385" sldId="316"/>
        </pc:sldMkLst>
        <pc:spChg chg="mod">
          <ac:chgData name="mohid chougle" userId="f62a6d80cabcc183" providerId="Windows Live" clId="Web-{EB5C9EF9-2DFF-4389-8115-5F06044EEC78}" dt="2023-12-05T10:45:40.560" v="22" actId="20577"/>
          <ac:spMkLst>
            <pc:docMk/>
            <pc:sldMk cId="329427385" sldId="316"/>
            <ac:spMk id="3" creationId="{926A7130-EFA5-CB0F-85A0-2C0C039142E8}"/>
          </ac:spMkLst>
        </pc:spChg>
      </pc:sldChg>
      <pc:sldChg chg="modSp">
        <pc:chgData name="mohid chougle" userId="f62a6d80cabcc183" providerId="Windows Live" clId="Web-{EB5C9EF9-2DFF-4389-8115-5F06044EEC78}" dt="2023-12-05T10:47:46.361" v="23" actId="20577"/>
        <pc:sldMkLst>
          <pc:docMk/>
          <pc:sldMk cId="2140604101" sldId="318"/>
        </pc:sldMkLst>
        <pc:spChg chg="mod">
          <ac:chgData name="mohid chougle" userId="f62a6d80cabcc183" providerId="Windows Live" clId="Web-{EB5C9EF9-2DFF-4389-8115-5F06044EEC78}" dt="2023-12-05T10:47:46.361" v="23" actId="20577"/>
          <ac:spMkLst>
            <pc:docMk/>
            <pc:sldMk cId="2140604101" sldId="318"/>
            <ac:spMk id="2" creationId="{1B328CC0-D99E-BF82-4392-958E9899ABB2}"/>
          </ac:spMkLst>
        </pc:spChg>
      </pc:sldChg>
      <pc:sldChg chg="modSp">
        <pc:chgData name="mohid chougle" userId="f62a6d80cabcc183" providerId="Windows Live" clId="Web-{EB5C9EF9-2DFF-4389-8115-5F06044EEC78}" dt="2023-12-05T10:26:43.769" v="8" actId="20577"/>
        <pc:sldMkLst>
          <pc:docMk/>
          <pc:sldMk cId="1827713556" sldId="321"/>
        </pc:sldMkLst>
        <pc:spChg chg="mod">
          <ac:chgData name="mohid chougle" userId="f62a6d80cabcc183" providerId="Windows Live" clId="Web-{EB5C9EF9-2DFF-4389-8115-5F06044EEC78}" dt="2023-12-05T10:26:43.769" v="8" actId="20577"/>
          <ac:spMkLst>
            <pc:docMk/>
            <pc:sldMk cId="1827713556" sldId="321"/>
            <ac:spMk id="4" creationId="{3EDB879D-7866-9C50-B0CC-562BFF411C2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A5069-ADC8-4EA8-A5FA-06FAEEAD6CE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F308E7-9E19-42AA-84AD-A841345F43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Introduction</a:t>
          </a:r>
          <a:endParaRPr lang="en-US"/>
        </a:p>
      </dgm:t>
    </dgm:pt>
    <dgm:pt modelId="{99D6BF5C-1348-4A11-85AA-3BEC865657EE}" type="parTrans" cxnId="{6A1255BC-85A5-4195-94AD-D3B08FA8682E}">
      <dgm:prSet/>
      <dgm:spPr/>
      <dgm:t>
        <a:bodyPr/>
        <a:lstStyle/>
        <a:p>
          <a:endParaRPr lang="en-US"/>
        </a:p>
      </dgm:t>
    </dgm:pt>
    <dgm:pt modelId="{2AF724E4-64DE-4560-96AA-35068623A1AD}" type="sibTrans" cxnId="{6A1255BC-85A5-4195-94AD-D3B08FA868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EDE7AA-87ED-4D5E-8D3B-C32CBABD0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ER DAIGRAM</a:t>
          </a:r>
          <a:endParaRPr lang="en-US"/>
        </a:p>
      </dgm:t>
    </dgm:pt>
    <dgm:pt modelId="{8F095397-1A56-45BA-A7D7-44F892670025}" type="parTrans" cxnId="{97A1151D-CE1A-476F-931C-390326480639}">
      <dgm:prSet/>
      <dgm:spPr/>
      <dgm:t>
        <a:bodyPr/>
        <a:lstStyle/>
        <a:p>
          <a:endParaRPr lang="en-US"/>
        </a:p>
      </dgm:t>
    </dgm:pt>
    <dgm:pt modelId="{691D5C81-B34A-4E27-A929-035D3B97EE71}" type="sibTrans" cxnId="{97A1151D-CE1A-476F-931C-3903264806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BB0D33-E6F0-4E02-BC01-5017F8F28BA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Meiryo"/>
            </a:rPr>
            <a:t>QUESTIONS</a:t>
          </a:r>
          <a:endParaRPr lang="en-US"/>
        </a:p>
      </dgm:t>
    </dgm:pt>
    <dgm:pt modelId="{D3D8CD01-3FFD-4E96-B78E-AC5C40112B10}" type="parTrans" cxnId="{70C292B8-AA7A-4846-BA01-D78FA643B237}">
      <dgm:prSet/>
      <dgm:spPr/>
      <dgm:t>
        <a:bodyPr/>
        <a:lstStyle/>
        <a:p>
          <a:endParaRPr lang="en-US"/>
        </a:p>
      </dgm:t>
    </dgm:pt>
    <dgm:pt modelId="{C43CD2A7-DD82-4BD9-AD17-6CFE4E09E5AC}" type="sibTrans" cxnId="{70C292B8-AA7A-4846-BA01-D78FA643B2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14A33D-076B-4174-A8E4-5DECCA8C0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CONCLUSION</a:t>
          </a:r>
          <a:endParaRPr lang="en-US"/>
        </a:p>
      </dgm:t>
    </dgm:pt>
    <dgm:pt modelId="{DF6FD869-9EA5-4B92-B03E-4E7A26D0AD32}" type="parTrans" cxnId="{336CB5E4-914B-4D29-9FB6-7B0CAAD630C4}">
      <dgm:prSet/>
      <dgm:spPr/>
      <dgm:t>
        <a:bodyPr/>
        <a:lstStyle/>
        <a:p>
          <a:endParaRPr lang="en-US"/>
        </a:p>
      </dgm:t>
    </dgm:pt>
    <dgm:pt modelId="{B0249FEF-172D-48DA-97F8-1BF2BDCF761E}" type="sibTrans" cxnId="{336CB5E4-914B-4D29-9FB6-7B0CAAD630C4}">
      <dgm:prSet/>
      <dgm:spPr/>
      <dgm:t>
        <a:bodyPr/>
        <a:lstStyle/>
        <a:p>
          <a:endParaRPr lang="en-US"/>
        </a:p>
      </dgm:t>
    </dgm:pt>
    <dgm:pt modelId="{8C2B54A4-E09E-4E07-BF15-9445C5508436}" type="pres">
      <dgm:prSet presAssocID="{BCCA5069-ADC8-4EA8-A5FA-06FAEEAD6CE5}" presName="root" presStyleCnt="0">
        <dgm:presLayoutVars>
          <dgm:dir/>
          <dgm:resizeHandles val="exact"/>
        </dgm:presLayoutVars>
      </dgm:prSet>
      <dgm:spPr/>
    </dgm:pt>
    <dgm:pt modelId="{F53E9DD2-5A83-4007-8DA3-5307AEE32F03}" type="pres">
      <dgm:prSet presAssocID="{BCCA5069-ADC8-4EA8-A5FA-06FAEEAD6CE5}" presName="container" presStyleCnt="0">
        <dgm:presLayoutVars>
          <dgm:dir/>
          <dgm:resizeHandles val="exact"/>
        </dgm:presLayoutVars>
      </dgm:prSet>
      <dgm:spPr/>
    </dgm:pt>
    <dgm:pt modelId="{179F269B-B5F5-4411-B17C-9896CA4367C8}" type="pres">
      <dgm:prSet presAssocID="{E0F308E7-9E19-42AA-84AD-A841345F4312}" presName="compNode" presStyleCnt="0"/>
      <dgm:spPr/>
    </dgm:pt>
    <dgm:pt modelId="{DBDE5BCD-3CA3-4AC7-8FC1-E1EB67E50796}" type="pres">
      <dgm:prSet presAssocID="{E0F308E7-9E19-42AA-84AD-A841345F4312}" presName="iconBgRect" presStyleLbl="bgShp" presStyleIdx="0" presStyleCnt="4"/>
      <dgm:spPr/>
    </dgm:pt>
    <dgm:pt modelId="{2CFD8879-2622-4835-AD6A-5E9D38679BD2}" type="pres">
      <dgm:prSet presAssocID="{E0F308E7-9E19-42AA-84AD-A841345F43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7ED3F553-9934-4EA8-8BA7-5510BD53A01B}" type="pres">
      <dgm:prSet presAssocID="{E0F308E7-9E19-42AA-84AD-A841345F4312}" presName="spaceRect" presStyleCnt="0"/>
      <dgm:spPr/>
    </dgm:pt>
    <dgm:pt modelId="{DA16F204-A5B6-4368-854E-90C0A80379C0}" type="pres">
      <dgm:prSet presAssocID="{E0F308E7-9E19-42AA-84AD-A841345F4312}" presName="textRect" presStyleLbl="revTx" presStyleIdx="0" presStyleCnt="4">
        <dgm:presLayoutVars>
          <dgm:chMax val="1"/>
          <dgm:chPref val="1"/>
        </dgm:presLayoutVars>
      </dgm:prSet>
      <dgm:spPr/>
    </dgm:pt>
    <dgm:pt modelId="{C51B532A-6880-4B41-9636-611A00FFC43D}" type="pres">
      <dgm:prSet presAssocID="{2AF724E4-64DE-4560-96AA-35068623A1AD}" presName="sibTrans" presStyleLbl="sibTrans2D1" presStyleIdx="0" presStyleCnt="0"/>
      <dgm:spPr/>
    </dgm:pt>
    <dgm:pt modelId="{8FB553CB-2663-4FA5-BE69-C8BA88506A39}" type="pres">
      <dgm:prSet presAssocID="{43EDE7AA-87ED-4D5E-8D3B-C32CBABD03AE}" presName="compNode" presStyleCnt="0"/>
      <dgm:spPr/>
    </dgm:pt>
    <dgm:pt modelId="{DC2D8A38-B0DC-4B13-AC66-20A5668D0E70}" type="pres">
      <dgm:prSet presAssocID="{43EDE7AA-87ED-4D5E-8D3B-C32CBABD03AE}" presName="iconBgRect" presStyleLbl="bgShp" presStyleIdx="1" presStyleCnt="4"/>
      <dgm:spPr/>
    </dgm:pt>
    <dgm:pt modelId="{3EB4D2B8-AEAC-4270-9A76-B009217AC6AB}" type="pres">
      <dgm:prSet presAssocID="{43EDE7AA-87ED-4D5E-8D3B-C32CBABD03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"/>
        </a:ext>
      </dgm:extLst>
    </dgm:pt>
    <dgm:pt modelId="{2F45986B-3F00-4572-8AFD-A8E9437D48CF}" type="pres">
      <dgm:prSet presAssocID="{43EDE7AA-87ED-4D5E-8D3B-C32CBABD03AE}" presName="spaceRect" presStyleCnt="0"/>
      <dgm:spPr/>
    </dgm:pt>
    <dgm:pt modelId="{45CDECB5-9604-424F-9538-14B7D2AD2A6A}" type="pres">
      <dgm:prSet presAssocID="{43EDE7AA-87ED-4D5E-8D3B-C32CBABD03AE}" presName="textRect" presStyleLbl="revTx" presStyleIdx="1" presStyleCnt="4">
        <dgm:presLayoutVars>
          <dgm:chMax val="1"/>
          <dgm:chPref val="1"/>
        </dgm:presLayoutVars>
      </dgm:prSet>
      <dgm:spPr/>
    </dgm:pt>
    <dgm:pt modelId="{D6805AF5-2566-4F94-934D-387D59B059C9}" type="pres">
      <dgm:prSet presAssocID="{691D5C81-B34A-4E27-A929-035D3B97EE71}" presName="sibTrans" presStyleLbl="sibTrans2D1" presStyleIdx="0" presStyleCnt="0"/>
      <dgm:spPr/>
    </dgm:pt>
    <dgm:pt modelId="{ACD18347-AEA9-41B9-92DE-17394FBA5B74}" type="pres">
      <dgm:prSet presAssocID="{4FBB0D33-E6F0-4E02-BC01-5017F8F28BAE}" presName="compNode" presStyleCnt="0"/>
      <dgm:spPr/>
    </dgm:pt>
    <dgm:pt modelId="{453F2FAC-636D-4AE8-BE23-CB277357DF0E}" type="pres">
      <dgm:prSet presAssocID="{4FBB0D33-E6F0-4E02-BC01-5017F8F28BAE}" presName="iconBgRect" presStyleLbl="bgShp" presStyleIdx="2" presStyleCnt="4"/>
      <dgm:spPr/>
    </dgm:pt>
    <dgm:pt modelId="{D0484F7B-F102-49C9-BB19-187D11FD8597}" type="pres">
      <dgm:prSet presAssocID="{4FBB0D33-E6F0-4E02-BC01-5017F8F28B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949560-091F-491F-89B2-EC9D30D98F0A}" type="pres">
      <dgm:prSet presAssocID="{4FBB0D33-E6F0-4E02-BC01-5017F8F28BAE}" presName="spaceRect" presStyleCnt="0"/>
      <dgm:spPr/>
    </dgm:pt>
    <dgm:pt modelId="{E5C564B4-F836-4BF4-915E-CD487BFE1208}" type="pres">
      <dgm:prSet presAssocID="{4FBB0D33-E6F0-4E02-BC01-5017F8F28BAE}" presName="textRect" presStyleLbl="revTx" presStyleIdx="2" presStyleCnt="4">
        <dgm:presLayoutVars>
          <dgm:chMax val="1"/>
          <dgm:chPref val="1"/>
        </dgm:presLayoutVars>
      </dgm:prSet>
      <dgm:spPr/>
    </dgm:pt>
    <dgm:pt modelId="{664D600A-7F71-489A-B285-A6B590261D90}" type="pres">
      <dgm:prSet presAssocID="{C43CD2A7-DD82-4BD9-AD17-6CFE4E09E5AC}" presName="sibTrans" presStyleLbl="sibTrans2D1" presStyleIdx="0" presStyleCnt="0"/>
      <dgm:spPr/>
    </dgm:pt>
    <dgm:pt modelId="{8A8CE58D-EB5E-4BAA-BEF3-4D9206A77110}" type="pres">
      <dgm:prSet presAssocID="{E414A33D-076B-4174-A8E4-5DECCA8C0F9B}" presName="compNode" presStyleCnt="0"/>
      <dgm:spPr/>
    </dgm:pt>
    <dgm:pt modelId="{A91E8830-0804-44A1-B0E2-1873D8C6B1F9}" type="pres">
      <dgm:prSet presAssocID="{E414A33D-076B-4174-A8E4-5DECCA8C0F9B}" presName="iconBgRect" presStyleLbl="bgShp" presStyleIdx="3" presStyleCnt="4"/>
      <dgm:spPr/>
    </dgm:pt>
    <dgm:pt modelId="{BF506A1F-C5A0-49A7-872C-7691F5D99A0D}" type="pres">
      <dgm:prSet presAssocID="{E414A33D-076B-4174-A8E4-5DECCA8C0F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D080103C-4D15-4936-B935-670A432FD884}" type="pres">
      <dgm:prSet presAssocID="{E414A33D-076B-4174-A8E4-5DECCA8C0F9B}" presName="spaceRect" presStyleCnt="0"/>
      <dgm:spPr/>
    </dgm:pt>
    <dgm:pt modelId="{AF22B2C3-B3C9-49B5-8CDF-008E65B19DFB}" type="pres">
      <dgm:prSet presAssocID="{E414A33D-076B-4174-A8E4-5DECCA8C0F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39010-CB0F-4E2D-A618-31DDD5F0B35B}" type="presOf" srcId="{4FBB0D33-E6F0-4E02-BC01-5017F8F28BAE}" destId="{E5C564B4-F836-4BF4-915E-CD487BFE1208}" srcOrd="0" destOrd="0" presId="urn:microsoft.com/office/officeart/2018/2/layout/IconCircleList"/>
    <dgm:cxn modelId="{061DAA14-F115-4C19-B925-E3962EFEFFC0}" type="presOf" srcId="{2AF724E4-64DE-4560-96AA-35068623A1AD}" destId="{C51B532A-6880-4B41-9636-611A00FFC43D}" srcOrd="0" destOrd="0" presId="urn:microsoft.com/office/officeart/2018/2/layout/IconCircleList"/>
    <dgm:cxn modelId="{97A1151D-CE1A-476F-931C-390326480639}" srcId="{BCCA5069-ADC8-4EA8-A5FA-06FAEEAD6CE5}" destId="{43EDE7AA-87ED-4D5E-8D3B-C32CBABD03AE}" srcOrd="1" destOrd="0" parTransId="{8F095397-1A56-45BA-A7D7-44F892670025}" sibTransId="{691D5C81-B34A-4E27-A929-035D3B97EE71}"/>
    <dgm:cxn modelId="{2BD6DD36-2FFD-45B0-96B6-37D59BCC3A62}" type="presOf" srcId="{43EDE7AA-87ED-4D5E-8D3B-C32CBABD03AE}" destId="{45CDECB5-9604-424F-9538-14B7D2AD2A6A}" srcOrd="0" destOrd="0" presId="urn:microsoft.com/office/officeart/2018/2/layout/IconCircleList"/>
    <dgm:cxn modelId="{00ECE381-3EE0-4110-9A86-2829B6C9E393}" type="presOf" srcId="{E414A33D-076B-4174-A8E4-5DECCA8C0F9B}" destId="{AF22B2C3-B3C9-49B5-8CDF-008E65B19DFB}" srcOrd="0" destOrd="0" presId="urn:microsoft.com/office/officeart/2018/2/layout/IconCircleList"/>
    <dgm:cxn modelId="{70C292B8-AA7A-4846-BA01-D78FA643B237}" srcId="{BCCA5069-ADC8-4EA8-A5FA-06FAEEAD6CE5}" destId="{4FBB0D33-E6F0-4E02-BC01-5017F8F28BAE}" srcOrd="2" destOrd="0" parTransId="{D3D8CD01-3FFD-4E96-B78E-AC5C40112B10}" sibTransId="{C43CD2A7-DD82-4BD9-AD17-6CFE4E09E5AC}"/>
    <dgm:cxn modelId="{F25494B9-F2FE-433A-A310-3F303483825B}" type="presOf" srcId="{BCCA5069-ADC8-4EA8-A5FA-06FAEEAD6CE5}" destId="{8C2B54A4-E09E-4E07-BF15-9445C5508436}" srcOrd="0" destOrd="0" presId="urn:microsoft.com/office/officeart/2018/2/layout/IconCircleList"/>
    <dgm:cxn modelId="{6A1255BC-85A5-4195-94AD-D3B08FA8682E}" srcId="{BCCA5069-ADC8-4EA8-A5FA-06FAEEAD6CE5}" destId="{E0F308E7-9E19-42AA-84AD-A841345F4312}" srcOrd="0" destOrd="0" parTransId="{99D6BF5C-1348-4A11-85AA-3BEC865657EE}" sibTransId="{2AF724E4-64DE-4560-96AA-35068623A1AD}"/>
    <dgm:cxn modelId="{C4E00DC9-9697-4F68-920B-FA30F8A0C2DA}" type="presOf" srcId="{E0F308E7-9E19-42AA-84AD-A841345F4312}" destId="{DA16F204-A5B6-4368-854E-90C0A80379C0}" srcOrd="0" destOrd="0" presId="urn:microsoft.com/office/officeart/2018/2/layout/IconCircleList"/>
    <dgm:cxn modelId="{1B34F4DC-D598-4C8C-83E7-5B6300951B12}" type="presOf" srcId="{691D5C81-B34A-4E27-A929-035D3B97EE71}" destId="{D6805AF5-2566-4F94-934D-387D59B059C9}" srcOrd="0" destOrd="0" presId="urn:microsoft.com/office/officeart/2018/2/layout/IconCircleList"/>
    <dgm:cxn modelId="{336CB5E4-914B-4D29-9FB6-7B0CAAD630C4}" srcId="{BCCA5069-ADC8-4EA8-A5FA-06FAEEAD6CE5}" destId="{E414A33D-076B-4174-A8E4-5DECCA8C0F9B}" srcOrd="3" destOrd="0" parTransId="{DF6FD869-9EA5-4B92-B03E-4E7A26D0AD32}" sibTransId="{B0249FEF-172D-48DA-97F8-1BF2BDCF761E}"/>
    <dgm:cxn modelId="{81E42BE9-6434-4D8A-B1ED-284CA0002D42}" type="presOf" srcId="{C43CD2A7-DD82-4BD9-AD17-6CFE4E09E5AC}" destId="{664D600A-7F71-489A-B285-A6B590261D90}" srcOrd="0" destOrd="0" presId="urn:microsoft.com/office/officeart/2018/2/layout/IconCircleList"/>
    <dgm:cxn modelId="{420B25B4-2846-4A8A-93EA-2F0DA8E424E4}" type="presParOf" srcId="{8C2B54A4-E09E-4E07-BF15-9445C5508436}" destId="{F53E9DD2-5A83-4007-8DA3-5307AEE32F03}" srcOrd="0" destOrd="0" presId="urn:microsoft.com/office/officeart/2018/2/layout/IconCircleList"/>
    <dgm:cxn modelId="{B991DB3C-9D5C-4D3A-9CCA-6C44738EE563}" type="presParOf" srcId="{F53E9DD2-5A83-4007-8DA3-5307AEE32F03}" destId="{179F269B-B5F5-4411-B17C-9896CA4367C8}" srcOrd="0" destOrd="0" presId="urn:microsoft.com/office/officeart/2018/2/layout/IconCircleList"/>
    <dgm:cxn modelId="{D7B53053-7F3E-4F82-93FF-A28FD0D3456F}" type="presParOf" srcId="{179F269B-B5F5-4411-B17C-9896CA4367C8}" destId="{DBDE5BCD-3CA3-4AC7-8FC1-E1EB67E50796}" srcOrd="0" destOrd="0" presId="urn:microsoft.com/office/officeart/2018/2/layout/IconCircleList"/>
    <dgm:cxn modelId="{1CDC54FF-FDB5-4517-A686-196A9E76D4F5}" type="presParOf" srcId="{179F269B-B5F5-4411-B17C-9896CA4367C8}" destId="{2CFD8879-2622-4835-AD6A-5E9D38679BD2}" srcOrd="1" destOrd="0" presId="urn:microsoft.com/office/officeart/2018/2/layout/IconCircleList"/>
    <dgm:cxn modelId="{7BDB0592-0CE5-4257-A9D0-86662133C339}" type="presParOf" srcId="{179F269B-B5F5-4411-B17C-9896CA4367C8}" destId="{7ED3F553-9934-4EA8-8BA7-5510BD53A01B}" srcOrd="2" destOrd="0" presId="urn:microsoft.com/office/officeart/2018/2/layout/IconCircleList"/>
    <dgm:cxn modelId="{E826D63C-A256-4272-A22F-F52508643AEE}" type="presParOf" srcId="{179F269B-B5F5-4411-B17C-9896CA4367C8}" destId="{DA16F204-A5B6-4368-854E-90C0A80379C0}" srcOrd="3" destOrd="0" presId="urn:microsoft.com/office/officeart/2018/2/layout/IconCircleList"/>
    <dgm:cxn modelId="{0B51E34F-4FE2-4A57-80FA-87E7577DBDBA}" type="presParOf" srcId="{F53E9DD2-5A83-4007-8DA3-5307AEE32F03}" destId="{C51B532A-6880-4B41-9636-611A00FFC43D}" srcOrd="1" destOrd="0" presId="urn:microsoft.com/office/officeart/2018/2/layout/IconCircleList"/>
    <dgm:cxn modelId="{1142E4D1-9611-4F3A-9FC3-9236C1C3EE3A}" type="presParOf" srcId="{F53E9DD2-5A83-4007-8DA3-5307AEE32F03}" destId="{8FB553CB-2663-4FA5-BE69-C8BA88506A39}" srcOrd="2" destOrd="0" presId="urn:microsoft.com/office/officeart/2018/2/layout/IconCircleList"/>
    <dgm:cxn modelId="{4FAA17F9-B5BC-40D5-8751-12644CC612B1}" type="presParOf" srcId="{8FB553CB-2663-4FA5-BE69-C8BA88506A39}" destId="{DC2D8A38-B0DC-4B13-AC66-20A5668D0E70}" srcOrd="0" destOrd="0" presId="urn:microsoft.com/office/officeart/2018/2/layout/IconCircleList"/>
    <dgm:cxn modelId="{A57D0119-FBC8-4FD8-AE91-C1C2AE5A84BD}" type="presParOf" srcId="{8FB553CB-2663-4FA5-BE69-C8BA88506A39}" destId="{3EB4D2B8-AEAC-4270-9A76-B009217AC6AB}" srcOrd="1" destOrd="0" presId="urn:microsoft.com/office/officeart/2018/2/layout/IconCircleList"/>
    <dgm:cxn modelId="{EE1854B3-F14A-42AD-A794-0A4C486C8467}" type="presParOf" srcId="{8FB553CB-2663-4FA5-BE69-C8BA88506A39}" destId="{2F45986B-3F00-4572-8AFD-A8E9437D48CF}" srcOrd="2" destOrd="0" presId="urn:microsoft.com/office/officeart/2018/2/layout/IconCircleList"/>
    <dgm:cxn modelId="{2ECA73AF-4EAB-441B-B778-614DB43C0FE4}" type="presParOf" srcId="{8FB553CB-2663-4FA5-BE69-C8BA88506A39}" destId="{45CDECB5-9604-424F-9538-14B7D2AD2A6A}" srcOrd="3" destOrd="0" presId="urn:microsoft.com/office/officeart/2018/2/layout/IconCircleList"/>
    <dgm:cxn modelId="{1DF2934D-55C3-4A8E-BFC6-EDF5F8A07D95}" type="presParOf" srcId="{F53E9DD2-5A83-4007-8DA3-5307AEE32F03}" destId="{D6805AF5-2566-4F94-934D-387D59B059C9}" srcOrd="3" destOrd="0" presId="urn:microsoft.com/office/officeart/2018/2/layout/IconCircleList"/>
    <dgm:cxn modelId="{76EBAF91-C0ED-4AD6-919D-F48611BEC825}" type="presParOf" srcId="{F53E9DD2-5A83-4007-8DA3-5307AEE32F03}" destId="{ACD18347-AEA9-41B9-92DE-17394FBA5B74}" srcOrd="4" destOrd="0" presId="urn:microsoft.com/office/officeart/2018/2/layout/IconCircleList"/>
    <dgm:cxn modelId="{9DC19B0A-7CB3-4F70-9C54-57463BDF986A}" type="presParOf" srcId="{ACD18347-AEA9-41B9-92DE-17394FBA5B74}" destId="{453F2FAC-636D-4AE8-BE23-CB277357DF0E}" srcOrd="0" destOrd="0" presId="urn:microsoft.com/office/officeart/2018/2/layout/IconCircleList"/>
    <dgm:cxn modelId="{DE0326C9-93C0-49FB-96FB-BF5B393E0BCB}" type="presParOf" srcId="{ACD18347-AEA9-41B9-92DE-17394FBA5B74}" destId="{D0484F7B-F102-49C9-BB19-187D11FD8597}" srcOrd="1" destOrd="0" presId="urn:microsoft.com/office/officeart/2018/2/layout/IconCircleList"/>
    <dgm:cxn modelId="{DC077C7A-C509-4ED5-A700-8A168A21658E}" type="presParOf" srcId="{ACD18347-AEA9-41B9-92DE-17394FBA5B74}" destId="{09949560-091F-491F-89B2-EC9D30D98F0A}" srcOrd="2" destOrd="0" presId="urn:microsoft.com/office/officeart/2018/2/layout/IconCircleList"/>
    <dgm:cxn modelId="{3295E89E-0D39-4751-BA0B-DECEE27987A6}" type="presParOf" srcId="{ACD18347-AEA9-41B9-92DE-17394FBA5B74}" destId="{E5C564B4-F836-4BF4-915E-CD487BFE1208}" srcOrd="3" destOrd="0" presId="urn:microsoft.com/office/officeart/2018/2/layout/IconCircleList"/>
    <dgm:cxn modelId="{850E0F50-26B7-4C2D-9A32-E29B3BA349F4}" type="presParOf" srcId="{F53E9DD2-5A83-4007-8DA3-5307AEE32F03}" destId="{664D600A-7F71-489A-B285-A6B590261D90}" srcOrd="5" destOrd="0" presId="urn:microsoft.com/office/officeart/2018/2/layout/IconCircleList"/>
    <dgm:cxn modelId="{D033E494-CAE2-4ED9-A239-443FD1040214}" type="presParOf" srcId="{F53E9DD2-5A83-4007-8DA3-5307AEE32F03}" destId="{8A8CE58D-EB5E-4BAA-BEF3-4D9206A77110}" srcOrd="6" destOrd="0" presId="urn:microsoft.com/office/officeart/2018/2/layout/IconCircleList"/>
    <dgm:cxn modelId="{E0D34876-5C46-4865-AFFA-806FB4C72488}" type="presParOf" srcId="{8A8CE58D-EB5E-4BAA-BEF3-4D9206A77110}" destId="{A91E8830-0804-44A1-B0E2-1873D8C6B1F9}" srcOrd="0" destOrd="0" presId="urn:microsoft.com/office/officeart/2018/2/layout/IconCircleList"/>
    <dgm:cxn modelId="{3428AF31-D9EF-432D-B6A4-913A745D56A0}" type="presParOf" srcId="{8A8CE58D-EB5E-4BAA-BEF3-4D9206A77110}" destId="{BF506A1F-C5A0-49A7-872C-7691F5D99A0D}" srcOrd="1" destOrd="0" presId="urn:microsoft.com/office/officeart/2018/2/layout/IconCircleList"/>
    <dgm:cxn modelId="{23A88D18-5DF9-4725-8C23-E2696B0B3B04}" type="presParOf" srcId="{8A8CE58D-EB5E-4BAA-BEF3-4D9206A77110}" destId="{D080103C-4D15-4936-B935-670A432FD884}" srcOrd="2" destOrd="0" presId="urn:microsoft.com/office/officeart/2018/2/layout/IconCircleList"/>
    <dgm:cxn modelId="{8D7A0A76-F8C6-421D-805F-53DEF8C68E36}" type="presParOf" srcId="{8A8CE58D-EB5E-4BAA-BEF3-4D9206A77110}" destId="{AF22B2C3-B3C9-49B5-8CDF-008E65B19D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E5BCD-3CA3-4AC7-8FC1-E1EB67E50796}">
      <dsp:nvSpPr>
        <dsp:cNvPr id="0" name=""/>
        <dsp:cNvSpPr/>
      </dsp:nvSpPr>
      <dsp:spPr>
        <a:xfrm>
          <a:off x="142382" y="418589"/>
          <a:ext cx="839109" cy="8391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8879-2622-4835-AD6A-5E9D38679BD2}">
      <dsp:nvSpPr>
        <dsp:cNvPr id="0" name=""/>
        <dsp:cNvSpPr/>
      </dsp:nvSpPr>
      <dsp:spPr>
        <a:xfrm>
          <a:off x="318595" y="594802"/>
          <a:ext cx="486683" cy="486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6F204-A5B6-4368-854E-90C0A80379C0}">
      <dsp:nvSpPr>
        <dsp:cNvPr id="0" name=""/>
        <dsp:cNvSpPr/>
      </dsp:nvSpPr>
      <dsp:spPr>
        <a:xfrm>
          <a:off x="1161301" y="418589"/>
          <a:ext cx="1977901" cy="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Introduction</a:t>
          </a:r>
          <a:endParaRPr lang="en-US" sz="2300" kern="1200"/>
        </a:p>
      </dsp:txBody>
      <dsp:txXfrm>
        <a:off x="1161301" y="418589"/>
        <a:ext cx="1977901" cy="839109"/>
      </dsp:txXfrm>
    </dsp:sp>
    <dsp:sp modelId="{DC2D8A38-B0DC-4B13-AC66-20A5668D0E70}">
      <dsp:nvSpPr>
        <dsp:cNvPr id="0" name=""/>
        <dsp:cNvSpPr/>
      </dsp:nvSpPr>
      <dsp:spPr>
        <a:xfrm>
          <a:off x="3483836" y="418589"/>
          <a:ext cx="839109" cy="8391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4D2B8-AEAC-4270-9A76-B009217AC6AB}">
      <dsp:nvSpPr>
        <dsp:cNvPr id="0" name=""/>
        <dsp:cNvSpPr/>
      </dsp:nvSpPr>
      <dsp:spPr>
        <a:xfrm>
          <a:off x="3660049" y="594802"/>
          <a:ext cx="486683" cy="486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DECB5-9604-424F-9538-14B7D2AD2A6A}">
      <dsp:nvSpPr>
        <dsp:cNvPr id="0" name=""/>
        <dsp:cNvSpPr/>
      </dsp:nvSpPr>
      <dsp:spPr>
        <a:xfrm>
          <a:off x="4502755" y="418589"/>
          <a:ext cx="1977901" cy="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ER DAIGRAM</a:t>
          </a:r>
          <a:endParaRPr lang="en-US" sz="2300" kern="1200"/>
        </a:p>
      </dsp:txBody>
      <dsp:txXfrm>
        <a:off x="4502755" y="418589"/>
        <a:ext cx="1977901" cy="839109"/>
      </dsp:txXfrm>
    </dsp:sp>
    <dsp:sp modelId="{453F2FAC-636D-4AE8-BE23-CB277357DF0E}">
      <dsp:nvSpPr>
        <dsp:cNvPr id="0" name=""/>
        <dsp:cNvSpPr/>
      </dsp:nvSpPr>
      <dsp:spPr>
        <a:xfrm>
          <a:off x="142382" y="1772900"/>
          <a:ext cx="839109" cy="8391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84F7B-F102-49C9-BB19-187D11FD8597}">
      <dsp:nvSpPr>
        <dsp:cNvPr id="0" name=""/>
        <dsp:cNvSpPr/>
      </dsp:nvSpPr>
      <dsp:spPr>
        <a:xfrm>
          <a:off x="318595" y="1949113"/>
          <a:ext cx="486683" cy="486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564B4-F836-4BF4-915E-CD487BFE1208}">
      <dsp:nvSpPr>
        <dsp:cNvPr id="0" name=""/>
        <dsp:cNvSpPr/>
      </dsp:nvSpPr>
      <dsp:spPr>
        <a:xfrm>
          <a:off x="1161301" y="1772900"/>
          <a:ext cx="1977901" cy="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Meiryo"/>
            </a:rPr>
            <a:t>QUESTIONS</a:t>
          </a:r>
          <a:endParaRPr lang="en-US" sz="2300" kern="1200"/>
        </a:p>
      </dsp:txBody>
      <dsp:txXfrm>
        <a:off x="1161301" y="1772900"/>
        <a:ext cx="1977901" cy="839109"/>
      </dsp:txXfrm>
    </dsp:sp>
    <dsp:sp modelId="{A91E8830-0804-44A1-B0E2-1873D8C6B1F9}">
      <dsp:nvSpPr>
        <dsp:cNvPr id="0" name=""/>
        <dsp:cNvSpPr/>
      </dsp:nvSpPr>
      <dsp:spPr>
        <a:xfrm>
          <a:off x="3483836" y="1772900"/>
          <a:ext cx="839109" cy="8391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06A1F-C5A0-49A7-872C-7691F5D99A0D}">
      <dsp:nvSpPr>
        <dsp:cNvPr id="0" name=""/>
        <dsp:cNvSpPr/>
      </dsp:nvSpPr>
      <dsp:spPr>
        <a:xfrm>
          <a:off x="3660049" y="1949113"/>
          <a:ext cx="486683" cy="486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2B2C3-B3C9-49B5-8CDF-008E65B19DFB}">
      <dsp:nvSpPr>
        <dsp:cNvPr id="0" name=""/>
        <dsp:cNvSpPr/>
      </dsp:nvSpPr>
      <dsp:spPr>
        <a:xfrm>
          <a:off x="4502755" y="1772900"/>
          <a:ext cx="1977901" cy="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CONCLUSION</a:t>
          </a:r>
          <a:endParaRPr lang="en-US" sz="2300" kern="1200"/>
        </a:p>
      </dsp:txBody>
      <dsp:txXfrm>
        <a:off x="4502755" y="1772900"/>
        <a:ext cx="1977901" cy="839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12/5/2023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12/5/2023</a:t>
            </a:fld>
            <a:endParaRPr lang="en-US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12/5/2023</a:t>
            </a:fld>
            <a:endParaRPr lang="en-US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12/5/2023</a:t>
            </a:fld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12/5/2023</a:t>
            </a:fld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12/5/2023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150E1EA-44FA-4D89-855F-C0B34F87238D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12/5/2023</a:t>
            </a:fld>
            <a:endParaRPr lang="en-US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12/5/2023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E613A3-7427-4A9A-9B2A-23B005FA5F48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hat to Know About EG.5 (Eris)—the Latest Coronavirus Strain &gt; News &gt; Yale  Medicine">
            <a:extLst>
              <a:ext uri="{FF2B5EF4-FFF2-40B4-BE49-F238E27FC236}">
                <a16:creationId xmlns:a16="http://schemas.microsoft.com/office/drawing/2014/main" id="{49A138D5-E9F9-5149-263C-66D2DAEAB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2991-BDCF-45FA-91B3-C5BA35078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6000" b="0"/>
              <a:t>COVID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728DE-4DC0-4C07-673A-3E3C2269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290191"/>
            <a:ext cx="6074001" cy="134568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BY MOHID CHOUGLE.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2B42C-BDC0-E5C9-9C8F-C3578F8D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solidFill>
                <a:schemeClr val="bg1"/>
              </a:solidFill>
              <a:latin typeface="+mj-lt"/>
              <a:ea typeface="Meiryo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DB00-39EC-FF51-D946-000CED90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15BE-F0AC-9A45-78BD-CE6E8E6C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5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AF907-7A32-37D6-0C76-193501A4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2218414"/>
            <a:ext cx="5956534" cy="263188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200" b="0"/>
              <a:t>HOW TO ARRANGE IN ALPHABETIC ORDER?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F79B5-5EC0-ED8A-6A24-F70D550F2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16" y="4850296"/>
            <a:ext cx="5045022" cy="115204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200">
                <a:solidFill>
                  <a:schemeClr val="bg1"/>
                </a:solidFill>
              </a:rPr>
              <a:t>BY USING ORDER BY CLAUSE.</a:t>
            </a:r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268B05-E2F2-FC0B-DC10-6F3A4C3F3B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10"/>
          <a:stretch/>
        </p:blipFill>
        <p:spPr>
          <a:xfrm>
            <a:off x="7815431" y="1741919"/>
            <a:ext cx="4376569" cy="44256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ACE26-4535-DDB3-89F9-3D73ECE2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5227976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5BFA7-E1F0-837D-9C93-89457411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7750-6AD5-6721-3D36-298DD5E8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7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99744-8D5C-B1D6-A21A-0C669D81A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936224"/>
            <a:ext cx="5516324" cy="293427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800" b="0"/>
              <a:t>HOW TO CHECK PATIENTS AGE BETWEEN 30 TO 40?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A7130-EFA5-CB0F-85A0-2C0C0391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5431808"/>
            <a:ext cx="5227711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BY USING BETWEEN OPERATOR.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5DADA-8D3E-3123-6583-F3C1F3F7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5227976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latin typeface="+mj-lt"/>
              <a:ea typeface="Meiryo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D25C-DEFD-576D-8FC9-B84DA6C1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E82334DA-681A-46EF-9A56-7F4C6ABE7E6A}" type="datetime1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12/5/2023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D0E5-10B1-9DB8-725E-0810F1CA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FCCE0A6-EBBE-BD38-9CE1-E206AECE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465" y="1631462"/>
            <a:ext cx="4611327" cy="35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-2"/>
            <a:ext cx="4392304" cy="12184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59253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F8051A-999C-4F38-985C-673617805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238464"/>
            <a:ext cx="7201313" cy="44042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28CC0-D99E-BF82-4392-958E9899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589" y="1536751"/>
            <a:ext cx="6073254" cy="380772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5100" b="0"/>
              <a:t>How to check </a:t>
            </a:r>
            <a:r>
              <a:rPr lang="en-US" sz="5100" b="0" err="1"/>
              <a:t>patIents</a:t>
            </a:r>
            <a:r>
              <a:rPr lang="en-US" sz="5100" b="0"/>
              <a:t> who are infected by covid?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5608879"/>
            <a:ext cx="7759826" cy="124912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3" y="1226851"/>
            <a:ext cx="4348937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0204C-8951-03B6-190E-89B915A9D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8906" y="1926016"/>
            <a:ext cx="3055581" cy="302919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50000"/>
              </a:lnSpc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5631149"/>
            <a:ext cx="4392304" cy="1226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E389A3-2501-4131-8C64-1530AAF5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965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001026-2FEF-483E-964D-67CD7E096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20457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EB196E-F444-432F-8790-88C18E66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598792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9604B-3ABF-C8A9-8378-565FF77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5227976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latin typeface="+mj-lt"/>
              <a:ea typeface="Meiryo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00FA8-D540-6D12-7CA9-8FC91182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0A23-4DDF-54D2-A198-EFCB960D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F767004B-8CFB-552D-A28A-BAED546B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207" y="1391265"/>
            <a:ext cx="4009102" cy="40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0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FCC89D-1541-A800-8A20-F9893D1C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2500" cap="all"/>
              <a:t>HOW TO CHECK MINIMUM AGE OF THE PATIENTS?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F7B04-D3CB-9DB1-7B9E-8588B2F53B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5371" y="5529031"/>
            <a:ext cx="2930088" cy="599384"/>
          </a:xfrm>
        </p:spPr>
        <p:txBody>
          <a:bodyPr vert="horz" lIns="109728" tIns="109728" rIns="109728" bIns="91440" rtlCol="0" anchor="t">
            <a:normAutofit fontScale="85000" lnSpcReduction="10000"/>
          </a:bodyPr>
          <a:lstStyle/>
          <a:p>
            <a:pPr marL="0">
              <a:spcBef>
                <a:spcPts val="93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BY USING MIN FUNC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2300-B471-0A35-7918-4F3D01A2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32AE8D-F0DC-8D8E-BC46-5ED99C4C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C150E1EA-44FA-4D89-855F-C0B34F87238D}" type="datetime1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8443-AAC5-4B8B-51C7-53270910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4" name="Picture 5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06A194C-8C0D-9F33-A65D-DB45B4CB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30" y="2900522"/>
            <a:ext cx="6626939" cy="18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20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F2FE9-B420-D765-EE1A-D4AFEA8E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60" y="2218414"/>
            <a:ext cx="5956534" cy="263188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15000"/>
              </a:lnSpc>
              <a:spcBef>
                <a:spcPct val="0"/>
              </a:spcBef>
            </a:pPr>
            <a:r>
              <a:rPr lang="en-US" sz="4600" b="0" cap="all"/>
              <a:t>HOW TO CHECK MAXIMUM AGE OF PATENTS?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F380A5B-9180-0D3E-CC11-BE4C4EB916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319210" y="3412687"/>
            <a:ext cx="3385107" cy="111926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E8CE-362E-12E9-481F-6E88BFB0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5227976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endParaRPr lang="en-US" sz="1200" kern="1200" spc="15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5A6DA4-90D3-30F1-218B-6A9807A3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C150E1EA-44FA-4D89-855F-C0B34F87238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A9EE-8086-CA1F-AE69-0F129F19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7B2B9-2000-FD3A-118C-8F807E5550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661" y="5646955"/>
            <a:ext cx="3955148" cy="453156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ea typeface="Meiryo"/>
              </a:rPr>
              <a:t>BY USING MAX FUNCTION.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E231A-40F2-47FC-010A-1BDBA435B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 b="0">
                <a:solidFill>
                  <a:schemeClr val="tx2"/>
                </a:solidFill>
              </a:rPr>
              <a:t>How to view total number of male and female?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BEFFA-0ADF-9B9F-35BC-C59125B5C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2"/>
                </a:solidFill>
              </a:rPr>
              <a:t>-------------------------By using group by clause.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E93C9-67BF-420B-ED6A-ACC9048B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4588" y="365760"/>
            <a:ext cx="2353586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82334DA-681A-46EF-9A56-7F4C6ABE7E6A}" type="datetime1"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r">
                <a:spcAft>
                  <a:spcPts val="600"/>
                </a:spcAft>
              </a:pPr>
              <a:t>12/5/2023</a:t>
            </a:fld>
            <a:endParaRPr lang="en-US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C0DD-2D97-214D-AF15-D776DEEA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9589" y="6309360"/>
            <a:ext cx="572349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solidFill>
                <a:schemeClr val="bg1"/>
              </a:solidFill>
              <a:latin typeface="+mj-lt"/>
              <a:ea typeface="Meiryo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A9B-E9E5-A112-DE1C-E71830C1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15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E99B2AE-5A96-C9E2-C896-52FCD8F0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2" y="1433051"/>
            <a:ext cx="7057101" cy="44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1C069-BA6A-452E-4E1F-39D41BAE8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800" b="0"/>
              <a:t>How to see which clones blood group had been used more than 3 times?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06101-F3C1-9E77-605E-8ABC6085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vert="horz" lIns="109728" tIns="109728" rIns="109728" bIns="91440" rtlCol="0"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select count(</a:t>
            </a:r>
            <a:r>
              <a:rPr lang="en-US" err="1">
                <a:ea typeface="+mn-lt"/>
                <a:cs typeface="+mn-lt"/>
              </a:rPr>
              <a:t>blood_group</a:t>
            </a:r>
            <a:r>
              <a:rPr lang="en-US">
                <a:ea typeface="+mn-lt"/>
                <a:cs typeface="+mn-lt"/>
              </a:rPr>
              <a:t>),</a:t>
            </a:r>
            <a:r>
              <a:rPr lang="en-US" err="1">
                <a:ea typeface="+mn-lt"/>
                <a:cs typeface="+mn-lt"/>
              </a:rPr>
              <a:t>blood_group</a:t>
            </a:r>
            <a:r>
              <a:rPr lang="en-US">
                <a:ea typeface="+mn-lt"/>
                <a:cs typeface="+mn-lt"/>
              </a:rPr>
              <a:t> from patients group by </a:t>
            </a:r>
            <a:r>
              <a:rPr lang="en-US" err="1">
                <a:ea typeface="+mn-lt"/>
                <a:cs typeface="+mn-lt"/>
              </a:rPr>
              <a:t>blood_group</a:t>
            </a:r>
            <a:r>
              <a:rPr lang="en-US">
                <a:ea typeface="+mn-lt"/>
                <a:cs typeface="+mn-lt"/>
              </a:rPr>
              <a:t> having count(</a:t>
            </a:r>
            <a:r>
              <a:rPr lang="en-US" err="1">
                <a:ea typeface="+mn-lt"/>
                <a:cs typeface="+mn-lt"/>
              </a:rPr>
              <a:t>blood_group</a:t>
            </a:r>
            <a:r>
              <a:rPr lang="en-US">
                <a:ea typeface="+mn-lt"/>
                <a:cs typeface="+mn-lt"/>
              </a:rPr>
              <a:t>)&gt;3;</a:t>
            </a: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B879D-7866-9C50-B0CC-562BFF41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kern="1200" spc="150" baseline="0">
              <a:latin typeface="+mj-lt"/>
              <a:ea typeface="Meiryo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CAD65F-AAC9-4CC9-B5F5-E963F24F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9936" y="-1"/>
            <a:ext cx="533206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8C3D-0C08-7651-3C25-F43CCC47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E82334DA-681A-46EF-9A56-7F4C6ABE7E6A}" type="datetime1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12/5/2023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EC5F-B6DB-A6B6-1DCD-FA5813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16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213E6C3-BC39-C03D-EA7B-90F474CC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29" y="2322726"/>
            <a:ext cx="4980038" cy="22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0F49-8C23-9A87-94DB-7FAAEAC1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HOW TO USE VIEW IN SQL?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D201-173A-8A0D-B48C-B05B0E96755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PARENT TABLE</a:t>
            </a:r>
            <a:endParaRPr lang="en-US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DE0FBD-C39D-6023-F976-7C0B2F06D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558" y="2496122"/>
            <a:ext cx="3813680" cy="302944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45AAB2-3B3E-A67A-AE5E-CF162CA11A2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DATA_DEPT TABLE</a:t>
            </a:r>
            <a:endParaRPr lang="en-US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751315B-6A25-C546-737E-A2D130FA048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214424" y="2496984"/>
            <a:ext cx="3974690" cy="302772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711498-EA49-0C74-1E38-BAA65C4F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  <a:ea typeface="Meiryo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E24C065-4780-8286-9773-22E496FC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41B7-A2DB-4285-A7A5-A1084718EB55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518D3-41D1-DD7D-3693-004B85BA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1889-BD3F-8EDD-98B2-E71909C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F7EB-79C3-EFDB-C6BF-E39CF210484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AFTER CHANGING VALUE</a:t>
            </a:r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A6C00C9-10FA-0ACD-7C78-51A80538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685" y="2570265"/>
            <a:ext cx="4734232" cy="304093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9033F9-556F-A924-FE3F-AE2D7504DE6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PARENT TABLE</a:t>
            </a: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F0C368-D230-8860-B278-7A55F596F9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264660" y="2569864"/>
            <a:ext cx="4562476" cy="3041736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900CA4-DEA2-975E-D28F-56CB3E5B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  <a:ea typeface="Meiryo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B79086B-4093-51A0-83EC-A8E597D0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41B7-A2DB-4285-A7A5-A1084718EB55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0FF2A-20C8-E37F-780E-A4EB987F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0952-59C8-FF4F-CF74-5E9DF50C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HOW TO MERGE BOTH THE TABLE?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3492B-3300-5645-C0E4-958D86CC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E97D-4BEB-30DB-BF74-01514597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E063-DAA4-4787-8AA1-15BBB2D38CED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1594-8B92-9155-10AC-2C809DA4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252ED3E-52B0-DAC5-B9E7-BA73FCA8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421743"/>
            <a:ext cx="6688395" cy="35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Coronavirus Resource Center - Harvard Health">
            <a:extLst>
              <a:ext uri="{FF2B5EF4-FFF2-40B4-BE49-F238E27FC236}">
                <a16:creationId xmlns:a16="http://schemas.microsoft.com/office/drawing/2014/main" id="{EC9C47ED-558E-A666-4A8F-0F9AD742B2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9503" r="46617" b="1"/>
          <a:stretch/>
        </p:blipFill>
        <p:spPr>
          <a:xfrm>
            <a:off x="8194348" y="1074544"/>
            <a:ext cx="3997652" cy="503785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114058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49" name="Content Placeholder 4">
            <a:extLst>
              <a:ext uri="{FF2B5EF4-FFF2-40B4-BE49-F238E27FC236}">
                <a16:creationId xmlns:a16="http://schemas.microsoft.com/office/drawing/2014/main" id="{CA0C32C1-EBE1-AF36-8BDD-6A2F1EC959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7179" y="2743995"/>
          <a:ext cx="6623039" cy="303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150" baseline="0">
                <a:latin typeface="+mj-lt"/>
                <a:ea typeface="+mn-ea"/>
                <a:cs typeface="+mn-cs"/>
              </a:rPr>
              <a:t>COVID MANAGEMENT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dirty="0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5B2A1F-CA13-CBBE-8C1F-B8FA212CD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8" b="17175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C76C1-4C7C-00C3-FC76-2D31DC19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br>
              <a:rPr lang="en-US" sz="1500" b="0" cap="all"/>
            </a:br>
            <a:br>
              <a:rPr lang="en-US" sz="1500" b="0" cap="all"/>
            </a:br>
            <a:br>
              <a:rPr lang="en-US" sz="1500" b="0" cap="all"/>
            </a:br>
            <a:br>
              <a:rPr lang="en-US" sz="1500" b="0" cap="all"/>
            </a:br>
            <a:r>
              <a:rPr lang="en-US" sz="1500" b="0" cap="all"/>
              <a:t>CONCLUSION</a:t>
            </a:r>
            <a:br>
              <a:rPr lang="en-US" sz="1500" b="0" cap="all"/>
            </a:br>
            <a:r>
              <a:rPr lang="en-US" sz="1500" b="0" cap="all"/>
              <a:t>---------------</a:t>
            </a:r>
            <a:br>
              <a:rPr lang="en-US" sz="1500" b="0" cap="all"/>
            </a:br>
            <a:r>
              <a:rPr lang="en-US" sz="1500" b="0" cap="all"/>
              <a:t>SQL is relatively easy to use.</a:t>
            </a:r>
            <a:br>
              <a:rPr lang="en-US" sz="1500" b="0" cap="all"/>
            </a:br>
            <a:r>
              <a:rPr lang="en-US" sz="1500" b="0" cap="all"/>
              <a:t>It is a powerful query language.</a:t>
            </a:r>
            <a:br>
              <a:rPr lang="en-US" sz="1500" b="0" cap="all"/>
            </a:br>
            <a:r>
              <a:rPr lang="en-US" sz="1500" b="0" cap="all"/>
              <a:t>During the project I have learn so many technical skills.</a:t>
            </a:r>
            <a:br>
              <a:rPr lang="en-US" sz="1500" b="0" cap="all"/>
            </a:br>
            <a:r>
              <a:rPr lang="en-US" sz="1500" b="0" cap="all"/>
              <a:t>And gain practical understanding and knowledge.</a:t>
            </a:r>
            <a:br>
              <a:rPr lang="en-US" sz="1500" b="0" cap="all"/>
            </a:br>
            <a:br>
              <a:rPr lang="en-US" sz="1500" b="0" cap="all"/>
            </a:br>
            <a:br>
              <a:rPr lang="en-US" sz="1500" b="0" cap="all"/>
            </a:br>
            <a:endParaRPr lang="en-US" sz="1500" b="0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C213-8B9A-9283-5611-E5CDE6DE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latin typeface="+mj-lt"/>
              <a:ea typeface="Meiryo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AC8E1E-6C58-BCBE-24A8-F29B9B7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C150E1EA-44FA-4D89-855F-C0B34F87238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5582F-7F80-0D0F-4BBC-18876005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erial view of a highway near the ocean">
            <a:extLst>
              <a:ext uri="{FF2B5EF4-FFF2-40B4-BE49-F238E27FC236}">
                <a16:creationId xmlns:a16="http://schemas.microsoft.com/office/drawing/2014/main" id="{7CCA710E-39B0-4EF5-FBAA-971F4041F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 b="1914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659CF-38D0-746E-EF72-CFFD7082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/>
              <a:t>THANK YOU!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BBAE1-B957-9719-26EF-D3D6F2D1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150" baseline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BY MOHID CHOUGLE.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286B-0F8A-3619-C3F1-EC51C26F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CC5D4559-6AE3-461A-A02E-915BACCC212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346A6-0C63-63BB-C261-33F3375F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9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12187426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114058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6623039" cy="3030599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A Covid management system is use to manage the data of covid patients, hospital and after test result.</a:t>
            </a:r>
          </a:p>
          <a:p>
            <a:r>
              <a:rPr lang="en-US" dirty="0">
                <a:ea typeface="Meiryo"/>
              </a:rPr>
              <a:t>The intention for creating this system is to show the critical condition of pandemic and people infected by it.</a:t>
            </a:r>
          </a:p>
        </p:txBody>
      </p:sp>
      <p:pic>
        <p:nvPicPr>
          <p:cNvPr id="2" name="Picture 1" descr="COVID-19- Boon or Bane | Adamas University">
            <a:extLst>
              <a:ext uri="{FF2B5EF4-FFF2-40B4-BE49-F238E27FC236}">
                <a16:creationId xmlns:a16="http://schemas.microsoft.com/office/drawing/2014/main" id="{887FCC4E-E4A4-C8F2-ED5E-FE57F8564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5" r="26101" b="1"/>
          <a:stretch/>
        </p:blipFill>
        <p:spPr>
          <a:xfrm>
            <a:off x="8691163" y="2127927"/>
            <a:ext cx="3004022" cy="293109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150" baseline="0">
                <a:solidFill>
                  <a:schemeClr val="bg1"/>
                </a:solidFill>
                <a:effectLst>
                  <a:outerShdw blurRad="50800" dist="38100" dir="240000" algn="ctr" rotWithShape="0">
                    <a:prstClr val="black">
                      <a:alpha val="43000"/>
                    </a:prstClr>
                  </a:outerShdw>
                </a:effectLst>
                <a:latin typeface="+mj-lt"/>
                <a:ea typeface="+mn-ea"/>
                <a:cs typeface="+mn-cs"/>
              </a:rPr>
              <a:t>COVID MANAGEMENT</a:t>
            </a:r>
            <a:endParaRPr lang="en-US" kern="1200" spc="150" baseline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 descr="COVID-19- Boon or Bane | Adamas University">
            <a:extLst>
              <a:ext uri="{FF2B5EF4-FFF2-40B4-BE49-F238E27FC236}">
                <a16:creationId xmlns:a16="http://schemas.microsoft.com/office/drawing/2014/main" id="{EDB45916-3608-406F-3A70-6B38AC7D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270" y="1712335"/>
            <a:ext cx="3181350" cy="35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1115A-E910-4696-0817-02B1DB22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/>
              <a:t>ER DIAGRAM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patient&#10;&#10;Description automatically generated">
            <a:extLst>
              <a:ext uri="{FF2B5EF4-FFF2-40B4-BE49-F238E27FC236}">
                <a16:creationId xmlns:a16="http://schemas.microsoft.com/office/drawing/2014/main" id="{8780CDB4-CF92-8A1C-7500-314022C44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" b="1055"/>
          <a:stretch/>
        </p:blipFill>
        <p:spPr>
          <a:xfrm>
            <a:off x="5312285" y="1850015"/>
            <a:ext cx="6236248" cy="35078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56B53-978A-A893-A6A2-A80464C3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latin typeface="+mj-lt"/>
              <a:ea typeface="Meiryo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C464-5044-06E8-DBD1-49FF918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CC5D4559-6AE3-461A-A02E-915BACCC2124}" type="datetime1">
              <a:rPr lang="en-US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C6762-41AE-5683-7FF4-0EBD4455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10767"/>
            <a:ext cx="3754671" cy="1974333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  <a:ea typeface="Meiryo"/>
              </a:rPr>
              <a:t>HOW TO DESCRIBE TABLES?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3517610"/>
            <a:ext cx="3751260" cy="246184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ea typeface="Meiryo"/>
              </a:rPr>
              <a:t>___________________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ea typeface="Meiryo"/>
              </a:rPr>
              <a:t>Desc TABLE NAME;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174BC43-58EC-EE97-5331-650289CA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4" y="1820553"/>
            <a:ext cx="3006436" cy="1263402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095051E-3AC4-E5FA-BF28-927FD4F6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4" y="3733141"/>
            <a:ext cx="3020290" cy="1262083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9AC8717-653C-A67E-A823-331903495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692" y="1820884"/>
            <a:ext cx="3117272" cy="1262743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CC8EA58-6B8F-92F0-4CB1-CBA439E70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837" y="3739166"/>
            <a:ext cx="3131127" cy="12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583E5-EDB4-3143-6F95-067320A4C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700" b="0"/>
              <a:t>HOW TO SEE VALUES INSIDE TABLES?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FBB3F-5A14-7B66-AB37-865A3A440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Select*from TABLE NAME;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FD3A8-708D-4296-A3E3-2159C0530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7082" y="872547"/>
            <a:ext cx="5354918" cy="598545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6BEA0B-CED2-401C-B1D4-B98406B94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84845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2CD13080-9FEA-9E7C-9B01-F43A15E8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778" y="1121747"/>
            <a:ext cx="2382367" cy="2117279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0AE841-279A-7911-C2C7-34B9783C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611" y="3618523"/>
            <a:ext cx="2394127" cy="303830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5CF0E02-A624-4106-A6C4-89C0BE9C6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E2419-3CD9-6F78-0378-6B67DC5E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Covid management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6EAF017C-5CF0-C782-D67B-ABCBA9F1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851" y="1117837"/>
            <a:ext cx="2396222" cy="2121549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89A9901-6883-3D00-D671-16895F6A9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925" y="3617395"/>
            <a:ext cx="2178909" cy="281665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721DC-99DE-0B7C-2A4E-ABFE8C43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E82334DA-681A-46EF-9A56-7F4C6ABE7E6A}" type="datetime1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12/5/2023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FE5B1D-E518-4663-9B4E-901F629D7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94575" y="914400"/>
            <a:ext cx="64008" cy="594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837C-145B-85F8-CEAB-892570BA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862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6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38DE9-70EC-E008-D88D-6E6DA766C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700" b="0"/>
              <a:t>How to use update function?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18F2D-0743-AD46-7B16-1A44B717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2793" y="3751119"/>
            <a:ext cx="4303118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2200"/>
              <a:t>Update patients set age=20 where patient_id=15;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1E5DE2-A148-4DE9-B743-4A00C8F2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568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A88B9B-AB70-4E8F-8499-E6548244D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5263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306B8-089E-70D3-7D7B-DE74157A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2793" y="6309360"/>
            <a:ext cx="299569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E82334DA-681A-46EF-9A56-7F4C6ABE7E6A}" type="datetime1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12/5/2023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1271-FE3D-BE5F-5E27-E2742565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17" name="Picture Placeholder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CFF8FBE-D1AB-35B4-A512-065CDD31FD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862" r="13862"/>
          <a:stretch/>
        </p:blipFill>
        <p:spPr>
          <a:xfrm>
            <a:off x="6868061" y="132916"/>
            <a:ext cx="5329669" cy="3308638"/>
          </a:xfrm>
        </p:spPr>
      </p:pic>
      <p:pic>
        <p:nvPicPr>
          <p:cNvPr id="19" name="Picture 1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F30AEF-FDA8-8A89-017E-1F48A1A09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6" y="3437365"/>
            <a:ext cx="5708071" cy="33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8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F8716C4-7613-CCF8-8744-57AAEF4B6B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21" b="-1"/>
          <a:stretch/>
        </p:blipFill>
        <p:spPr>
          <a:xfrm>
            <a:off x="7541111" y="1637130"/>
            <a:ext cx="4650889" cy="354787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A5CCC1-079A-E86A-641B-53F917B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936224"/>
            <a:ext cx="5516324" cy="293427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sz="4600" b="0" cap="all"/>
              <a:t>HOW TO INSERT VALUES IN TABLE?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5F999-E248-7CE3-920F-468BA616C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35104" y="5431808"/>
            <a:ext cx="5227711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0">
              <a:spcBef>
                <a:spcPts val="930"/>
              </a:spcBef>
            </a:pPr>
            <a:r>
              <a:rPr lang="en-US" sz="1400" b="0">
                <a:solidFill>
                  <a:schemeClr val="tx1">
                    <a:lumMod val="85000"/>
                    <a:lumOff val="15000"/>
                  </a:schemeClr>
                </a:solidFill>
              </a:rPr>
              <a:t>Insert into patients values(21,"Daya Gada,40,"female","B positive");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6192-9E17-01D2-9D11-632BB4A4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5227976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0B188A-184B-6F11-C0E6-16F5F348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C150E1EA-44FA-4D89-855F-C0B34F87238D}" type="datetime1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D67D-5959-0749-1FFE-0F5ABF38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9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2B3C94-2ABF-A0D9-33DE-29EAF0C7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2800"/>
              <a:t>HOW TO USE DELETE FUNCTION?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CDF5E-9CED-DB0D-CB18-25670BC01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0">
              <a:spcBef>
                <a:spcPts val="93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Delete from patients where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patients_id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=21;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2D9A-14E6-0C90-F94B-93AA34F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4622" y="6309360"/>
            <a:ext cx="5115365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74B1CF6-F8DE-E9E8-C6E6-9B52A8C011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012" r="2330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0F1384-CFBB-D640-B131-F793B8C1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91780" y="6309360"/>
            <a:ext cx="307380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C150E1EA-44FA-4D89-855F-C0B34F87238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F90E0-1900-AD07-7ABF-B0AF5F46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52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B374A7-2E79-4FEF-822D-2492B9AD907B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2330D6-F005-4F15-8FBA-5049BFF093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ShojiVTI</vt:lpstr>
      <vt:lpstr>COVID MANAGEMENT SYSTEM</vt:lpstr>
      <vt:lpstr>Agenda</vt:lpstr>
      <vt:lpstr>Introduction</vt:lpstr>
      <vt:lpstr>ER DIAGRAM</vt:lpstr>
      <vt:lpstr>HOW TO DESCRIBE TABLES?</vt:lpstr>
      <vt:lpstr>HOW TO SEE VALUES INSIDE TABLES?</vt:lpstr>
      <vt:lpstr>How to use update function?</vt:lpstr>
      <vt:lpstr>HOW TO INSERT VALUES IN TABLE?</vt:lpstr>
      <vt:lpstr>HOW TO USE DELETE FUNCTION?</vt:lpstr>
      <vt:lpstr>HOW TO ARRANGE IN ALPHABETIC ORDER?</vt:lpstr>
      <vt:lpstr>HOW TO CHECK PATIENTS AGE BETWEEN 30 TO 40?</vt:lpstr>
      <vt:lpstr>How to check patIents who are infected by covid?</vt:lpstr>
      <vt:lpstr>HOW TO CHECK MINIMUM AGE OF THE PATIENTS?</vt:lpstr>
      <vt:lpstr>HOW TO CHECK MAXIMUM AGE OF PATENTS?</vt:lpstr>
      <vt:lpstr>How to view total number of male and female?</vt:lpstr>
      <vt:lpstr>How to see which clones blood group had been used more than 3 times?</vt:lpstr>
      <vt:lpstr>HOW TO USE VIEW IN SQL?</vt:lpstr>
      <vt:lpstr>PowerPoint Presentation</vt:lpstr>
      <vt:lpstr>HOW TO MERGE BOTH THE TABLE?</vt:lpstr>
      <vt:lpstr>    CONCLUSION --------------- SQL is relatively easy to use. It is a powerful query language. During the project I have learn so many technical skills. And gain practical understanding and knowledge. 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20</cp:revision>
  <dcterms:created xsi:type="dcterms:W3CDTF">2023-11-30T17:08:24Z</dcterms:created>
  <dcterms:modified xsi:type="dcterms:W3CDTF">2023-12-05T12:55:17Z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