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9" r:id="rId5"/>
    <p:sldId id="273" r:id="rId6"/>
    <p:sldId id="270" r:id="rId7"/>
    <p:sldId id="262" r:id="rId8"/>
    <p:sldId id="263" r:id="rId9"/>
    <p:sldId id="264" r:id="rId10"/>
    <p:sldId id="265" r:id="rId11"/>
    <p:sldId id="272" r:id="rId12"/>
    <p:sldId id="271" r:id="rId13"/>
    <p:sldId id="27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3918E558-605C-4697-B319-802781F95496}" type="datetimeFigureOut">
              <a:rPr lang="en-US" smtClean="0"/>
              <a:pPr/>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3AB24-5155-452D-B6C8-55D7113B79FB}"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18E558-605C-4697-B319-802781F95496}" type="datetimeFigureOut">
              <a:rPr lang="en-US" smtClean="0"/>
              <a:pPr/>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3AB24-5155-452D-B6C8-55D7113B79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18E558-605C-4697-B319-802781F95496}" type="datetimeFigureOut">
              <a:rPr lang="en-US" smtClean="0"/>
              <a:pPr/>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3AB24-5155-452D-B6C8-55D7113B79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3918E558-605C-4697-B319-802781F95496}" type="datetimeFigureOut">
              <a:rPr lang="en-US" smtClean="0"/>
              <a:pPr/>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3AB24-5155-452D-B6C8-55D7113B79FB}"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18E558-605C-4697-B319-802781F95496}" type="datetimeFigureOut">
              <a:rPr lang="en-US" smtClean="0"/>
              <a:pPr/>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3AB24-5155-452D-B6C8-55D7113B79F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3918E558-605C-4697-B319-802781F95496}" type="datetimeFigureOut">
              <a:rPr lang="en-US" smtClean="0"/>
              <a:pPr/>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3AB24-5155-452D-B6C8-55D7113B79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918E558-605C-4697-B319-802781F95496}" type="datetimeFigureOut">
              <a:rPr lang="en-US" smtClean="0"/>
              <a:pPr/>
              <a:t>4/1/2017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E3AB24-5155-452D-B6C8-55D7113B79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18E558-605C-4697-B319-802781F95496}" type="datetimeFigureOut">
              <a:rPr lang="en-US" smtClean="0"/>
              <a:pPr/>
              <a:t>4/1/2017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E3AB24-5155-452D-B6C8-55D7113B79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18E558-605C-4697-B319-802781F95496}" type="datetimeFigureOut">
              <a:rPr lang="en-US" smtClean="0"/>
              <a:pPr/>
              <a:t>4/1/2017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E3AB24-5155-452D-B6C8-55D7113B79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18E558-605C-4697-B319-802781F95496}" type="datetimeFigureOut">
              <a:rPr lang="en-US" smtClean="0"/>
              <a:pPr/>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3AB24-5155-452D-B6C8-55D7113B79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18E558-605C-4697-B319-802781F95496}" type="datetimeFigureOut">
              <a:rPr lang="en-US" smtClean="0"/>
              <a:pPr/>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3AB24-5155-452D-B6C8-55D7113B79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3918E558-605C-4697-B319-802781F95496}" type="datetimeFigureOut">
              <a:rPr lang="en-US" smtClean="0"/>
              <a:pPr/>
              <a:t>4/1/2017</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7CE3AB24-5155-452D-B6C8-55D7113B79F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message Communication Using</a:t>
            </a:r>
            <a:br>
              <a:rPr lang="en-US" dirty="0"/>
            </a:br>
            <a:r>
              <a:rPr lang="en-US" dirty="0"/>
              <a:t>Android App</a:t>
            </a:r>
          </a:p>
        </p:txBody>
      </p:sp>
      <p:sp>
        <p:nvSpPr>
          <p:cNvPr id="3" name="Rectangle 2"/>
          <p:cNvSpPr/>
          <p:nvPr/>
        </p:nvSpPr>
        <p:spPr>
          <a:xfrm>
            <a:off x="4419600" y="4267200"/>
            <a:ext cx="44958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419600" y="4419600"/>
            <a:ext cx="4267200" cy="1600438"/>
          </a:xfrm>
          <a:prstGeom prst="rect">
            <a:avLst/>
          </a:prstGeom>
          <a:noFill/>
        </p:spPr>
        <p:txBody>
          <a:bodyPr wrap="square" rtlCol="0">
            <a:spAutoFit/>
          </a:bodyPr>
          <a:lstStyle/>
          <a:p>
            <a:r>
              <a:rPr lang="en-US" b="1" dirty="0">
                <a:solidFill>
                  <a:srgbClr val="FF0000"/>
                </a:solidFill>
                <a:latin typeface="Times New Roman" pitchFamily="18" charset="0"/>
                <a:cs typeface="Times New Roman" pitchFamily="18" charset="0"/>
              </a:rPr>
              <a:t>Submitted By:</a:t>
            </a:r>
          </a:p>
          <a:p>
            <a:r>
              <a:rPr lang="en-US" sz="1600" b="1" dirty="0">
                <a:solidFill>
                  <a:srgbClr val="002060"/>
                </a:solidFill>
                <a:latin typeface="Times New Roman" pitchFamily="18" charset="0"/>
                <a:cs typeface="Times New Roman" pitchFamily="18" charset="0"/>
              </a:rPr>
              <a:t>       M.A.MOHIDEEN ABDUL KHADER,</a:t>
            </a:r>
          </a:p>
          <a:p>
            <a:r>
              <a:rPr lang="en-US" sz="1600" b="1" dirty="0">
                <a:solidFill>
                  <a:srgbClr val="002060"/>
                </a:solidFill>
                <a:latin typeface="Times New Roman" pitchFamily="18" charset="0"/>
                <a:cs typeface="Times New Roman" pitchFamily="18" charset="0"/>
              </a:rPr>
              <a:t>        </a:t>
            </a:r>
            <a:r>
              <a:rPr lang="en-US" sz="1600" b="1" dirty="0" err="1">
                <a:solidFill>
                  <a:srgbClr val="002060"/>
                </a:solidFill>
                <a:latin typeface="Times New Roman" pitchFamily="18" charset="0"/>
                <a:cs typeface="Times New Roman" pitchFamily="18" charset="0"/>
              </a:rPr>
              <a:t>Reg:No</a:t>
            </a:r>
            <a:r>
              <a:rPr lang="en-US" sz="1600" b="1" dirty="0">
                <a:solidFill>
                  <a:srgbClr val="002060"/>
                </a:solidFill>
                <a:latin typeface="Times New Roman" pitchFamily="18" charset="0"/>
                <a:cs typeface="Times New Roman" pitchFamily="18" charset="0"/>
              </a:rPr>
              <a:t>:-U14IT010</a:t>
            </a:r>
          </a:p>
          <a:p>
            <a:r>
              <a:rPr lang="en-US" sz="1600" b="1" dirty="0">
                <a:solidFill>
                  <a:srgbClr val="002060"/>
                </a:solidFill>
                <a:latin typeface="Times New Roman" pitchFamily="18" charset="0"/>
                <a:cs typeface="Times New Roman" pitchFamily="18" charset="0"/>
              </a:rPr>
              <a:t>         3rd  IT</a:t>
            </a:r>
          </a:p>
          <a:p>
            <a:r>
              <a:rPr lang="en-US" sz="1600" b="1" dirty="0">
                <a:solidFill>
                  <a:srgbClr val="002060"/>
                </a:solidFill>
                <a:latin typeface="Times New Roman" pitchFamily="18" charset="0"/>
                <a:cs typeface="Times New Roman" pitchFamily="18" charset="0"/>
              </a:rPr>
              <a:t>      BHARATHUNIVERSITY</a:t>
            </a:r>
          </a:p>
          <a:p>
            <a:r>
              <a:rPr lang="en-US" sz="1600" b="1" dirty="0">
                <a:solidFill>
                  <a:srgbClr val="002060"/>
                </a:solidFill>
                <a:latin typeface="Times New Roman" pitchFamily="18" charset="0"/>
                <a:cs typeface="Times New Roman" pitchFamily="18" charset="0"/>
              </a:rPr>
              <a:t>       CHENNAI-73        </a:t>
            </a:r>
          </a:p>
        </p:txBody>
      </p:sp>
    </p:spTree>
    <p:extLst>
      <p:ext uri="{BB962C8B-B14F-4D97-AF65-F5344CB8AC3E}">
        <p14:creationId xmlns:p14="http://schemas.microsoft.com/office/powerpoint/2010/main" val="3993680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receiver</a:t>
            </a:r>
          </a:p>
        </p:txBody>
      </p:sp>
      <p:sp>
        <p:nvSpPr>
          <p:cNvPr id="3" name="Content Placeholder 2"/>
          <p:cNvSpPr>
            <a:spLocks noGrp="1"/>
          </p:cNvSpPr>
          <p:nvPr>
            <p:ph sz="quarter" idx="13"/>
          </p:nvPr>
        </p:nvSpPr>
        <p:spPr/>
        <p:txBody>
          <a:bodyPr>
            <a:normAutofit/>
          </a:bodyPr>
          <a:lstStyle/>
          <a:p>
            <a:r>
              <a:rPr lang="en-US" sz="2400" dirty="0"/>
              <a:t>Now the Receiver  App will receive our message that message is now in a format of the cipher text .</a:t>
            </a:r>
          </a:p>
          <a:p>
            <a:r>
              <a:rPr lang="en-US" sz="2400" dirty="0"/>
              <a:t>The user want to Decrypt that message he must enter the Decryption key then he will Read that message.</a:t>
            </a:r>
          </a:p>
          <a:p>
            <a:r>
              <a:rPr lang="en-US" sz="2400" dirty="0"/>
              <a:t>Then he enter the key that will  Transform the plain text into chipper  text.  Once again that message is not readable for the others. </a:t>
            </a:r>
          </a:p>
        </p:txBody>
      </p:sp>
    </p:spTree>
    <p:extLst>
      <p:ext uri="{BB962C8B-B14F-4D97-AF65-F5344CB8AC3E}">
        <p14:creationId xmlns:p14="http://schemas.microsoft.com/office/powerpoint/2010/main" val="1958643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3"/>
          </p:nvPr>
        </p:nvSpPr>
        <p:spPr/>
        <p:txBody>
          <a:bodyPr/>
          <a:lstStyle/>
          <a:p>
            <a:pPr hangingPunct="0"/>
            <a:r>
              <a:rPr lang="en-US" sz="2400" dirty="0"/>
              <a:t>This Project has given a broad confidence security to the developer and the people use a software in terms of the different modules used. It also gives us an idea about the Security to which each module performs related tasks. Project  also get an idea about the interdependence of the public.</a:t>
            </a:r>
          </a:p>
          <a:p>
            <a:pPr marL="0" indent="0">
              <a:buNone/>
            </a:pPr>
            <a:r>
              <a:rPr lang="en-US" b="1" dirty="0"/>
              <a:t> </a:t>
            </a:r>
            <a:endParaRPr lang="en-US" dirty="0"/>
          </a:p>
          <a:p>
            <a:endParaRPr lang="en-US" dirty="0"/>
          </a:p>
        </p:txBody>
      </p:sp>
    </p:spTree>
    <p:extLst>
      <p:ext uri="{BB962C8B-B14F-4D97-AF65-F5344CB8AC3E}">
        <p14:creationId xmlns:p14="http://schemas.microsoft.com/office/powerpoint/2010/main" val="3478699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a:t>
            </a:r>
          </a:p>
        </p:txBody>
      </p:sp>
      <p:sp>
        <p:nvSpPr>
          <p:cNvPr id="3" name="Content Placeholder 2"/>
          <p:cNvSpPr>
            <a:spLocks noGrp="1"/>
          </p:cNvSpPr>
          <p:nvPr>
            <p:ph sz="quarter" idx="13"/>
          </p:nvPr>
        </p:nvSpPr>
        <p:spPr/>
        <p:txBody>
          <a:bodyPr>
            <a:normAutofit/>
          </a:bodyPr>
          <a:lstStyle/>
          <a:p>
            <a:r>
              <a:rPr lang="en-US" sz="2400" dirty="0"/>
              <a:t>Now it only process for the message . In feature we added some more feature facilities like.</a:t>
            </a:r>
          </a:p>
          <a:p>
            <a:r>
              <a:rPr lang="en-US" sz="2400" dirty="0"/>
              <a:t>Image</a:t>
            </a:r>
          </a:p>
          <a:p>
            <a:r>
              <a:rPr lang="en-US" sz="2400" dirty="0"/>
              <a:t>Voice call</a:t>
            </a:r>
          </a:p>
          <a:p>
            <a:r>
              <a:rPr lang="en-US" sz="2400" dirty="0"/>
              <a:t>Video calling</a:t>
            </a:r>
          </a:p>
          <a:p>
            <a:r>
              <a:rPr lang="en-US" sz="2400" dirty="0"/>
              <a:t>Group chat</a:t>
            </a:r>
          </a:p>
          <a:p>
            <a:r>
              <a:rPr lang="en-US" sz="2400" dirty="0"/>
              <a:t>More security throw figure print scanning and new algorithm.</a:t>
            </a:r>
          </a:p>
        </p:txBody>
      </p:sp>
    </p:spTree>
    <p:extLst>
      <p:ext uri="{BB962C8B-B14F-4D97-AF65-F5344CB8AC3E}">
        <p14:creationId xmlns:p14="http://schemas.microsoft.com/office/powerpoint/2010/main" val="2405610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BIBLIOGRAPHY</a:t>
            </a:r>
            <a:br>
              <a:rPr lang="en-US" dirty="0"/>
            </a:br>
            <a:endParaRPr lang="en-US" dirty="0"/>
          </a:p>
        </p:txBody>
      </p:sp>
      <p:sp>
        <p:nvSpPr>
          <p:cNvPr id="3" name="Content Placeholder 2"/>
          <p:cNvSpPr>
            <a:spLocks noGrp="1"/>
          </p:cNvSpPr>
          <p:nvPr>
            <p:ph sz="quarter" idx="13"/>
          </p:nvPr>
        </p:nvSpPr>
        <p:spPr>
          <a:xfrm>
            <a:off x="609600" y="1066800"/>
            <a:ext cx="7924800" cy="5257800"/>
          </a:xfrm>
        </p:spPr>
        <p:txBody>
          <a:bodyPr>
            <a:normAutofit/>
          </a:bodyPr>
          <a:lstStyle/>
          <a:p>
            <a:pPr>
              <a:buNone/>
            </a:pPr>
            <a:r>
              <a:rPr lang="en-US" sz="2400" dirty="0"/>
              <a:t>     References:</a:t>
            </a:r>
            <a:r>
              <a:rPr lang="en-US" dirty="0"/>
              <a:t> </a:t>
            </a:r>
          </a:p>
          <a:p>
            <a:r>
              <a:rPr lang="en-US" sz="2000" dirty="0"/>
              <a:t>[1] Computer Science 2008, An Interim Revision of CS</a:t>
            </a:r>
          </a:p>
          <a:p>
            <a:r>
              <a:rPr lang="en-US" sz="2000" dirty="0"/>
              <a:t>2001(http://www.acm.org/education/curricula/ComputerScience2008.pdf)</a:t>
            </a:r>
          </a:p>
          <a:p>
            <a:r>
              <a:rPr lang="en-US" sz="2000" dirty="0"/>
              <a:t>[2] Android Developer’s Guide. http://developer.android.com/guide/index.html</a:t>
            </a:r>
          </a:p>
          <a:p>
            <a:r>
              <a:rPr lang="en-US" sz="2000" dirty="0"/>
              <a:t>[3] Abelson, W.F., Collins, C., </a:t>
            </a:r>
            <a:r>
              <a:rPr lang="en-US" sz="2000" dirty="0" err="1"/>
              <a:t>Sen</a:t>
            </a:r>
            <a:r>
              <a:rPr lang="en-US" sz="2000" dirty="0"/>
              <a:t>, R. </a:t>
            </a:r>
            <a:r>
              <a:rPr lang="en-US" sz="2000" i="1" dirty="0"/>
              <a:t>Unlocking Android – A Developer’s Guide</a:t>
            </a:r>
            <a:r>
              <a:rPr lang="en-US" sz="2000" dirty="0"/>
              <a:t>.</a:t>
            </a:r>
          </a:p>
          <a:p>
            <a:r>
              <a:rPr lang="en-US" sz="2000" dirty="0"/>
              <a:t>Manning Pub. April 2009.</a:t>
            </a:r>
          </a:p>
          <a:p>
            <a:r>
              <a:rPr lang="en-US" sz="2000" dirty="0"/>
              <a:t>[4] Victor Matos, Rebecca Grasser, Building Applications for the Android OS Mobile</a:t>
            </a:r>
          </a:p>
          <a:p>
            <a:r>
              <a:rPr lang="en-US" sz="2000" dirty="0"/>
              <a:t>Platform: A Primer and Course Materials, </a:t>
            </a:r>
            <a:r>
              <a:rPr lang="en-US" sz="2000" i="1" dirty="0"/>
              <a:t>Journal of Computing Sciences in Colleges</a:t>
            </a:r>
            <a:r>
              <a:rPr lang="en-US" sz="2000" dirty="0"/>
              <a:t>,</a:t>
            </a:r>
          </a:p>
          <a:p>
            <a:r>
              <a:rPr lang="en-US" sz="2000" dirty="0"/>
              <a:t>Volume 26 Issue 1, pp: 23-29, October 2010.</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3600" dirty="0"/>
              <a:t>THANK YOU</a:t>
            </a:r>
          </a:p>
        </p:txBody>
      </p:sp>
    </p:spTree>
    <p:extLst>
      <p:ext uri="{BB962C8B-B14F-4D97-AF65-F5344CB8AC3E}">
        <p14:creationId xmlns:p14="http://schemas.microsoft.com/office/powerpoint/2010/main" val="4215109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b="1" dirty="0"/>
              <a:t>Abstract</a:t>
            </a:r>
            <a:endParaRPr lang="en-US" dirty="0"/>
          </a:p>
        </p:txBody>
      </p:sp>
      <p:sp>
        <p:nvSpPr>
          <p:cNvPr id="3" name="Content Placeholder 2"/>
          <p:cNvSpPr>
            <a:spLocks noGrp="1"/>
          </p:cNvSpPr>
          <p:nvPr>
            <p:ph sz="quarter" idx="13"/>
          </p:nvPr>
        </p:nvSpPr>
        <p:spPr>
          <a:xfrm>
            <a:off x="457200" y="1295400"/>
            <a:ext cx="8229600" cy="4830763"/>
          </a:xfrm>
        </p:spPr>
        <p:txBody>
          <a:bodyPr>
            <a:normAutofit/>
          </a:bodyPr>
          <a:lstStyle/>
          <a:p>
            <a:pPr algn="just"/>
            <a:r>
              <a:rPr lang="en-US" sz="2400" dirty="0"/>
              <a:t>In this project, message communication is implemented using android apps between two phones with security. The fundamental problem of key agreement among the parties communicating over an insecure public network. </a:t>
            </a:r>
          </a:p>
          <a:p>
            <a:pPr algn="just"/>
            <a:r>
              <a:rPr lang="en-US" sz="2400" dirty="0"/>
              <a:t>Over the years, a number of solutions to this problem have been proposed with varying degrees of complexity. However, there seems to have been no previous systematic look at the problem of key agreement over combined phone consisting of  low-power mobile devices. In present an efficient  key agreement scheme is well suited for this networking environment. Our construction is intuitively simple, and yet offers a scalable solution to the problem.</a:t>
            </a:r>
          </a:p>
          <a:p>
            <a:endParaRPr lang="en-US" sz="2400" dirty="0"/>
          </a:p>
        </p:txBody>
      </p:sp>
    </p:spTree>
    <p:extLst>
      <p:ext uri="{BB962C8B-B14F-4D97-AF65-F5344CB8AC3E}">
        <p14:creationId xmlns:p14="http://schemas.microsoft.com/office/powerpoint/2010/main" val="24033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a:t>
            </a:r>
            <a:br>
              <a:rPr lang="en-US" dirty="0"/>
            </a:br>
            <a:endParaRPr lang="en-US" dirty="0"/>
          </a:p>
        </p:txBody>
      </p:sp>
      <p:sp>
        <p:nvSpPr>
          <p:cNvPr id="3" name="Content Placeholder 2"/>
          <p:cNvSpPr>
            <a:spLocks noGrp="1"/>
          </p:cNvSpPr>
          <p:nvPr>
            <p:ph sz="quarter" idx="13"/>
          </p:nvPr>
        </p:nvSpPr>
        <p:spPr/>
        <p:txBody>
          <a:bodyPr>
            <a:normAutofit/>
          </a:bodyPr>
          <a:lstStyle/>
          <a:p>
            <a:r>
              <a:rPr lang="en-US" sz="2400" dirty="0"/>
              <a:t>In this project a message communication is achieved  between the sender and receiver via Phones messaging process to encrypted the message providing secure key agreement.</a:t>
            </a:r>
          </a:p>
          <a:p>
            <a:r>
              <a:rPr lang="en-US" sz="2400" dirty="0"/>
              <a:t>Although mobile devices represent an already large and growing percentage of the computing population, security is still a major  factor for their full adoption. </a:t>
            </a:r>
          </a:p>
        </p:txBody>
      </p:sp>
    </p:spTree>
    <p:extLst>
      <p:ext uri="{BB962C8B-B14F-4D97-AF65-F5344CB8AC3E}">
        <p14:creationId xmlns:p14="http://schemas.microsoft.com/office/powerpoint/2010/main" val="184720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EXISTING System</a:t>
            </a:r>
            <a:br>
              <a:rPr lang="en-US" dirty="0"/>
            </a:br>
            <a:endParaRPr lang="en-US" dirty="0"/>
          </a:p>
        </p:txBody>
      </p:sp>
      <p:sp>
        <p:nvSpPr>
          <p:cNvPr id="3" name="Content Placeholder 2"/>
          <p:cNvSpPr>
            <a:spLocks noGrp="1"/>
          </p:cNvSpPr>
          <p:nvPr>
            <p:ph sz="quarter" idx="13"/>
          </p:nvPr>
        </p:nvSpPr>
        <p:spPr/>
        <p:txBody>
          <a:bodyPr>
            <a:normAutofit/>
          </a:bodyPr>
          <a:lstStyle/>
          <a:p>
            <a:pPr marL="0" indent="0" hangingPunct="0">
              <a:buNone/>
            </a:pPr>
            <a:r>
              <a:rPr lang="en-US" dirty="0"/>
              <a:t> </a:t>
            </a:r>
          </a:p>
          <a:p>
            <a:r>
              <a:rPr lang="en-US" sz="2400" dirty="0"/>
              <a:t>Sometimes,  the confidential information like password, pass code, banking details and private identity to our friends, family members and service providers through an SMS.</a:t>
            </a:r>
          </a:p>
          <a:p>
            <a:r>
              <a:rPr lang="en-US" sz="2400" dirty="0"/>
              <a:t>But the traditional SMS service offered by various mobile operators surprisingly does not provide information security of the message being sent over the network.</a:t>
            </a:r>
          </a:p>
          <a:p>
            <a:r>
              <a:rPr lang="en-US" sz="2400" dirty="0"/>
              <a:t>In order to protect such confidential information, it is strongly required to provide the service with security.</a:t>
            </a:r>
            <a:endParaRPr lang="en-US" dirty="0"/>
          </a:p>
        </p:txBody>
      </p:sp>
    </p:spTree>
    <p:extLst>
      <p:ext uri="{BB962C8B-B14F-4D97-AF65-F5344CB8AC3E}">
        <p14:creationId xmlns:p14="http://schemas.microsoft.com/office/powerpoint/2010/main" val="103146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400" dirty="0"/>
              <a:t>end-to-end message communication between end users.</a:t>
            </a:r>
          </a:p>
          <a:p>
            <a:r>
              <a:rPr lang="en-US" sz="2400" dirty="0"/>
              <a:t>SMS usage is threatened with security concerns, such as we present the related work on SMS Spam filtering problem.SMS disclosure , man-in-the-middle attack , replay attack and impersonation attack .  </a:t>
            </a:r>
          </a:p>
          <a:p>
            <a:r>
              <a:rPr lang="en-US" sz="2400" dirty="0"/>
              <a:t>SMS messages are transmitted as plaintext between mobile user (MS) and the SMS center (SMSC) SMS contents are stored in the systems of network operators and can be read by their personnel.</a:t>
            </a:r>
          </a:p>
          <a:p>
            <a:endParaRPr lang="en-US" sz="2400" dirty="0"/>
          </a:p>
        </p:txBody>
      </p:sp>
    </p:spTree>
    <p:extLst>
      <p:ext uri="{BB962C8B-B14F-4D97-AF65-F5344CB8AC3E}">
        <p14:creationId xmlns:p14="http://schemas.microsoft.com/office/powerpoint/2010/main" val="318045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SYSTEM</a:t>
            </a:r>
            <a:br>
              <a:rPr lang="en-US" dirty="0"/>
            </a:br>
            <a:endParaRPr lang="en-US" dirty="0"/>
          </a:p>
        </p:txBody>
      </p:sp>
      <p:sp>
        <p:nvSpPr>
          <p:cNvPr id="3" name="Content Placeholder 2"/>
          <p:cNvSpPr>
            <a:spLocks noGrp="1"/>
          </p:cNvSpPr>
          <p:nvPr>
            <p:ph sz="quarter" idx="13"/>
          </p:nvPr>
        </p:nvSpPr>
        <p:spPr/>
        <p:txBody>
          <a:bodyPr/>
          <a:lstStyle/>
          <a:p>
            <a:r>
              <a:rPr lang="en-US" sz="2200" dirty="0"/>
              <a:t>Firstly, the solution’s is to provide peer- to-peer SMS security.</a:t>
            </a:r>
          </a:p>
          <a:p>
            <a:r>
              <a:rPr lang="en-US" sz="2200" dirty="0"/>
              <a:t>Secondly, in this project, the security services which are provided by the solutions and also it gives attention to five main security services; </a:t>
            </a:r>
          </a:p>
          <a:p>
            <a:r>
              <a:rPr lang="en-US" sz="2200" dirty="0"/>
              <a:t>confidentiality, </a:t>
            </a:r>
          </a:p>
          <a:p>
            <a:r>
              <a:rPr lang="en-US" sz="2200" dirty="0"/>
              <a:t>integrity,</a:t>
            </a:r>
          </a:p>
          <a:p>
            <a:r>
              <a:rPr lang="en-US" sz="2200" dirty="0"/>
              <a:t>authentication and </a:t>
            </a:r>
          </a:p>
          <a:p>
            <a:r>
              <a:rPr lang="en-US" sz="2200" dirty="0"/>
              <a:t>non-repudiation.</a:t>
            </a:r>
          </a:p>
          <a:p>
            <a:r>
              <a:rPr lang="en-US" sz="2200" dirty="0"/>
              <a:t> algebraic cryptanalysis only requires one plain text /cipher text pair .</a:t>
            </a:r>
          </a:p>
          <a:p>
            <a:endParaRPr lang="en-US" dirty="0"/>
          </a:p>
        </p:txBody>
      </p:sp>
    </p:spTree>
    <p:extLst>
      <p:ext uri="{BB962C8B-B14F-4D97-AF65-F5344CB8AC3E}">
        <p14:creationId xmlns:p14="http://schemas.microsoft.com/office/powerpoint/2010/main" val="88672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Sender</a:t>
            </a:r>
          </a:p>
        </p:txBody>
      </p:sp>
      <p:sp>
        <p:nvSpPr>
          <p:cNvPr id="3" name="Content Placeholder 2"/>
          <p:cNvSpPr>
            <a:spLocks noGrp="1"/>
          </p:cNvSpPr>
          <p:nvPr>
            <p:ph sz="quarter" idx="13"/>
          </p:nvPr>
        </p:nvSpPr>
        <p:spPr/>
        <p:txBody>
          <a:bodyPr>
            <a:normAutofit/>
          </a:bodyPr>
          <a:lstStyle/>
          <a:p>
            <a:r>
              <a:rPr lang="en-US" sz="2400" dirty="0"/>
              <a:t>The next activity is sending message activity if first user enters the particular phone number  for who want you sending the confidential message that person phone number.</a:t>
            </a:r>
          </a:p>
          <a:p>
            <a:r>
              <a:rPr lang="en-US" sz="2400" dirty="0"/>
              <a:t>Second you enter the message for that person the click the send button that will encrypt the given message from the user then send the message .</a:t>
            </a:r>
          </a:p>
          <a:p>
            <a:r>
              <a:rPr lang="en-US" sz="2400" dirty="0"/>
              <a:t>If the message is send the “Message is send” toast is shown otherwise the “Message not delivered”.</a:t>
            </a:r>
          </a:p>
        </p:txBody>
      </p:sp>
    </p:spTree>
    <p:extLst>
      <p:ext uri="{BB962C8B-B14F-4D97-AF65-F5344CB8AC3E}">
        <p14:creationId xmlns:p14="http://schemas.microsoft.com/office/powerpoint/2010/main" val="149267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Mini\Screenshot_2016-10-23-16-20-20.pn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990600" y="457200"/>
            <a:ext cx="3043237" cy="57912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F:\Mini\Screenshot_2016-10-23-16-21-5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57200"/>
            <a:ext cx="3362325" cy="597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648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Mini\Screenshot_2016-10-23-16-22-03.pn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667000" y="228600"/>
            <a:ext cx="344805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491189"/>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213</TotalTime>
  <Words>578</Words>
  <Application>Microsoft Office PowerPoint</Application>
  <PresentationFormat>On-screen Show (4:3)</PresentationFormat>
  <Paragraphs>63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Narrow</vt:lpstr>
      <vt:lpstr>Times New Roman</vt:lpstr>
      <vt:lpstr>Horizon</vt:lpstr>
      <vt:lpstr>message Communication Using Android App</vt:lpstr>
      <vt:lpstr>Abstract</vt:lpstr>
      <vt:lpstr>Introduction </vt:lpstr>
      <vt:lpstr>EXISTING System </vt:lpstr>
      <vt:lpstr>PowerPoint Presentation</vt:lpstr>
      <vt:lpstr>PROPOSED SYSTEM </vt:lpstr>
      <vt:lpstr>                               Sender</vt:lpstr>
      <vt:lpstr>PowerPoint Presentation</vt:lpstr>
      <vt:lpstr>PowerPoint Presentation</vt:lpstr>
      <vt:lpstr>                                 receiver</vt:lpstr>
      <vt:lpstr>Conclusion</vt:lpstr>
      <vt:lpstr>Future enhancement</vt:lpstr>
      <vt:lpstr>BIBLIOGRAPHY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Communication Using Android App</dc:title>
  <dc:creator>You</dc:creator>
  <cp:lastModifiedBy>mohideen abdulkhader</cp:lastModifiedBy>
  <cp:revision>63</cp:revision>
  <dcterms:created xsi:type="dcterms:W3CDTF">2016-10-25T14:57:03Z</dcterms:created>
  <dcterms:modified xsi:type="dcterms:W3CDTF">2017-04-01T16:27:53Z</dcterms:modified>
</cp:coreProperties>
</file>