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6" r:id="rId4"/>
    <p:sldId id="277" r:id="rId5"/>
    <p:sldId id="257" r:id="rId6"/>
    <p:sldId id="258" r:id="rId7"/>
    <p:sldId id="259" r:id="rId8"/>
    <p:sldId id="278" r:id="rId9"/>
    <p:sldId id="260" r:id="rId10"/>
    <p:sldId id="261" r:id="rId11"/>
    <p:sldId id="270" r:id="rId12"/>
    <p:sldId id="271" r:id="rId13"/>
    <p:sldId id="267" r:id="rId14"/>
    <p:sldId id="272" r:id="rId15"/>
    <p:sldId id="262" r:id="rId16"/>
    <p:sldId id="264" r:id="rId17"/>
    <p:sldId id="263" r:id="rId18"/>
    <p:sldId id="279" r:id="rId19"/>
    <p:sldId id="280"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3" d="100"/>
          <a:sy n="83" d="100"/>
        </p:scale>
        <p:origin x="60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4/28/2017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700" y="952499"/>
            <a:ext cx="11671300" cy="1905001"/>
          </a:xfrm>
        </p:spPr>
        <p:txBody>
          <a:bodyPr>
            <a:normAutofit fontScale="90000"/>
          </a:bodyPr>
          <a:lstStyle/>
          <a:p>
            <a:r>
              <a:rPr lang="en-IN" dirty="0"/>
              <a:t>Linux kernel using git</a:t>
            </a:r>
            <a:br>
              <a:rPr lang="en-IN" dirty="0"/>
            </a:br>
            <a:r>
              <a:rPr lang="en-IN" dirty="0"/>
              <a:t>KERNEL  </a:t>
            </a:r>
            <a:br>
              <a:rPr lang="en-IN" dirty="0"/>
            </a:br>
            <a:r>
              <a:rPr lang="en-IN" sz="2000" dirty="0"/>
              <a:t>(</a:t>
            </a:r>
            <a:r>
              <a:rPr lang="en-IN" sz="2200" dirty="0"/>
              <a:t>3.19.0 - 4.10.8(stable version))</a:t>
            </a:r>
            <a:r>
              <a:rPr lang="en-IN" dirty="0"/>
              <a:t>	</a:t>
            </a:r>
          </a:p>
        </p:txBody>
      </p:sp>
      <p:sp>
        <p:nvSpPr>
          <p:cNvPr id="3" name="Subtitle 2"/>
          <p:cNvSpPr>
            <a:spLocks noGrp="1"/>
          </p:cNvSpPr>
          <p:nvPr>
            <p:ph type="subTitle" idx="1"/>
          </p:nvPr>
        </p:nvSpPr>
        <p:spPr>
          <a:xfrm>
            <a:off x="0" y="3576638"/>
            <a:ext cx="11785599" cy="2303462"/>
          </a:xfrm>
        </p:spPr>
        <p:txBody>
          <a:bodyPr>
            <a:normAutofit lnSpcReduction="10000"/>
          </a:bodyPr>
          <a:lstStyle/>
          <a:p>
            <a:r>
              <a:rPr lang="en-US" sz="3200" b="1" dirty="0">
                <a:solidFill>
                  <a:srgbClr val="FF0000"/>
                </a:solidFill>
                <a:latin typeface="Times New Roman" pitchFamily="18" charset="0"/>
                <a:cs typeface="Times New Roman" pitchFamily="18" charset="0"/>
              </a:rPr>
              <a:t> </a:t>
            </a:r>
          </a:p>
          <a:p>
            <a:r>
              <a:rPr lang="en-US" sz="2800" b="1" dirty="0">
                <a:solidFill>
                  <a:srgbClr val="FF0000"/>
                </a:solidFill>
                <a:latin typeface="Times New Roman" pitchFamily="18" charset="0"/>
                <a:cs typeface="Times New Roman" pitchFamily="18" charset="0"/>
              </a:rPr>
              <a:t>Guidance of</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MRS.A.RAMA</a:t>
            </a:r>
            <a:r>
              <a:rPr lang="en-US" sz="2800" b="1" dirty="0"/>
              <a:t>. </a:t>
            </a:r>
          </a:p>
          <a:p>
            <a:r>
              <a:rPr lang="en-US" sz="2800" b="1" dirty="0"/>
              <a:t>         </a:t>
            </a:r>
            <a:endParaRPr lang="en-IN" sz="2800" dirty="0"/>
          </a:p>
        </p:txBody>
      </p:sp>
      <p:pic>
        <p:nvPicPr>
          <p:cNvPr id="4" name="Picture 4"/>
          <p:cNvPicPr>
            <a:picLocks noChangeAspect="1" noChangeArrowheads="1"/>
          </p:cNvPicPr>
          <p:nvPr/>
        </p:nvPicPr>
        <p:blipFill>
          <a:blip r:embed="rId2"/>
          <a:srcRect/>
          <a:stretch>
            <a:fillRect/>
          </a:stretch>
        </p:blipFill>
        <p:spPr bwMode="auto">
          <a:xfrm>
            <a:off x="5689600" y="3053556"/>
            <a:ext cx="914400" cy="1046163"/>
          </a:xfrm>
          <a:prstGeom prst="rect">
            <a:avLst/>
          </a:prstGeom>
          <a:noFill/>
          <a:ln w="9525">
            <a:noFill/>
            <a:miter lim="800000"/>
            <a:headEnd/>
            <a:tailEnd/>
          </a:ln>
        </p:spPr>
      </p:pic>
      <p:sp>
        <p:nvSpPr>
          <p:cNvPr id="5" name="Rectangle 4"/>
          <p:cNvSpPr/>
          <p:nvPr/>
        </p:nvSpPr>
        <p:spPr>
          <a:xfrm>
            <a:off x="5181600" y="5565838"/>
            <a:ext cx="6825673" cy="954107"/>
          </a:xfrm>
          <a:prstGeom prst="rect">
            <a:avLst/>
          </a:prstGeom>
        </p:spPr>
        <p:txBody>
          <a:bodyPr wrap="square">
            <a:spAutoFit/>
          </a:bodyPr>
          <a:lstStyle/>
          <a:p>
            <a:pPr lvl="0" defTabSz="914400" fontAlgn="base">
              <a:spcBef>
                <a:spcPct val="0"/>
              </a:spcBef>
              <a:spcAft>
                <a:spcPct val="0"/>
              </a:spcAft>
            </a:pPr>
            <a:r>
              <a:rPr lang="en-US" sz="2000" b="1" dirty="0">
                <a:solidFill>
                  <a:srgbClr val="00B0F0"/>
                </a:solidFill>
                <a:latin typeface="Times New Roman" pitchFamily="18" charset="0"/>
                <a:ea typeface="Calibri" pitchFamily="34" charset="0"/>
                <a:cs typeface="Times New Roman" pitchFamily="18" charset="0"/>
              </a:rPr>
              <a:t>Submitted by</a:t>
            </a:r>
            <a:endParaRPr lang="en-US" sz="2000" dirty="0">
              <a:solidFill>
                <a:srgbClr val="00B0F0"/>
              </a:solidFill>
              <a:latin typeface="Times New Roman" pitchFamily="18" charset="0"/>
              <a:cs typeface="Times New Roman" pitchFamily="18" charset="0"/>
            </a:endParaRPr>
          </a:p>
          <a:p>
            <a:pPr lvl="0" defTabSz="914400"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Name              : M.A.MOHIDEEN ABDUL KHADER,S.LINGESH</a:t>
            </a:r>
          </a:p>
          <a:p>
            <a:pPr lvl="0" defTabSz="914400"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Register No    : U14IT010,U14IT007</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1295" y="2070100"/>
            <a:ext cx="10353762" cy="5194300"/>
          </a:xfrm>
        </p:spPr>
        <p:txBody>
          <a:bodyPr/>
          <a:lstStyle/>
          <a:p>
            <a:r>
              <a:rPr lang="en-IN" dirty="0"/>
              <a:t>Now generate the kernel version image by using the command- </a:t>
            </a:r>
          </a:p>
          <a:p>
            <a:pPr marL="0" indent="0">
              <a:buNone/>
            </a:pPr>
            <a:r>
              <a:rPr lang="en-IN" dirty="0"/>
              <a:t>     “sudo   mkinitramfs   –o   /boot/</a:t>
            </a:r>
            <a:r>
              <a:rPr lang="en-IN" dirty="0" err="1"/>
              <a:t>initrdimg</a:t>
            </a:r>
            <a:r>
              <a:rPr lang="en-IN" dirty="0"/>
              <a:t>- (generated kernel version)”</a:t>
            </a:r>
          </a:p>
          <a:p>
            <a:pPr marL="0" indent="0">
              <a:buNone/>
            </a:pPr>
            <a:r>
              <a:rPr lang="en-US" altLang="en-IN" dirty="0"/>
              <a:t>	(</a:t>
            </a:r>
            <a:r>
              <a:rPr lang="en-US" altLang="en-IN" dirty="0">
                <a:solidFill>
                  <a:srgbClr val="FFC000"/>
                </a:solidFill>
              </a:rPr>
              <a:t>cd /boot </a:t>
            </a:r>
          </a:p>
          <a:p>
            <a:pPr marL="0" indent="0">
              <a:buNone/>
            </a:pPr>
            <a:r>
              <a:rPr lang="en-US" altLang="en-IN" dirty="0">
                <a:solidFill>
                  <a:srgbClr val="FFC000"/>
                </a:solidFill>
              </a:rPr>
              <a:t>	sudo mkinitramfs -o initrd.img-3.18.3)</a:t>
            </a:r>
          </a:p>
          <a:p>
            <a:r>
              <a:rPr lang="en-IN" dirty="0"/>
              <a:t>Update the generated kernel version to the grub by using the command-       </a:t>
            </a:r>
          </a:p>
          <a:p>
            <a:pPr marL="0" indent="0">
              <a:buNone/>
            </a:pPr>
            <a:r>
              <a:rPr lang="en-IN" dirty="0"/>
              <a:t>     “sudo   update-grub”</a:t>
            </a:r>
          </a:p>
          <a:p>
            <a:r>
              <a:rPr lang="en-IN" dirty="0"/>
              <a:t>Reboot the system and get into the new kernel version developed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341746"/>
            <a:ext cx="10353762" cy="5800436"/>
          </a:xfrm>
        </p:spPr>
        <p:txBody>
          <a:bodyPr/>
          <a:lstStyle/>
          <a:p>
            <a:pPr marL="0" indent="0">
              <a:buNone/>
            </a:pPr>
            <a:endParaRPr lang="en-US" dirty="0"/>
          </a:p>
        </p:txBody>
      </p:sp>
      <p:pic>
        <p:nvPicPr>
          <p:cNvPr id="3074" name="Picture 19" descr="Screenshot (1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8" y="416888"/>
            <a:ext cx="10086108" cy="567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eenshot from 2017-04-20 13-13-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92" y="332510"/>
            <a:ext cx="1074189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5" y="952500"/>
            <a:ext cx="10353762" cy="5905500"/>
          </a:xfrm>
        </p:spPr>
        <p:txBody>
          <a:bodyPr/>
          <a:lstStyle/>
          <a:p>
            <a:r>
              <a:rPr lang="en-IN" dirty="0"/>
              <a:t>These conflicts are solved by removing the parenthesis   </a:t>
            </a:r>
          </a:p>
          <a:p>
            <a:pPr marL="0" indent="0">
              <a:buNone/>
            </a:pPr>
            <a:r>
              <a:rPr lang="en-IN" dirty="0"/>
              <a:t>       “&lt;&lt;&lt;&lt;&lt;&lt; head” and the text between the “====== and 3.18.9&gt;&gt;&gt;&gt;&gt;&gt;&gt;&gt;” by        	considering the mool changes and by including the header files</a:t>
            </a:r>
          </a:p>
          <a:p>
            <a:r>
              <a:rPr lang="en-IN" dirty="0"/>
              <a:t>As head represents the current working branch i.e., 3.19.0 the code below it represents 3.19.0 so it should not be removed where as the code between “=====   &amp;  3.18.9 ” represents the 3.18.9 kernel can be removed as it is appended while the merging process</a:t>
            </a:r>
          </a:p>
          <a:p>
            <a:r>
              <a:rPr lang="en-IN" dirty="0"/>
              <a:t>Again repeated the same procedure by giving the “make” command and generate the new kernel version 3.19.0</a:t>
            </a:r>
          </a:p>
          <a:p>
            <a:r>
              <a:rPr lang="en-IN" dirty="0"/>
              <a:t>You can check the present booted kernel in the terminal by using the command</a:t>
            </a:r>
          </a:p>
          <a:p>
            <a:pPr marL="0" indent="0">
              <a:buNone/>
            </a:pPr>
            <a:r>
              <a:rPr lang="en-IN" dirty="0"/>
              <a:t>	“ uname –a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0509" y="311159"/>
            <a:ext cx="10727506" cy="603422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3.18.3(stable) - 3.18.9 – 4.10.8(stable)</a:t>
            </a:r>
          </a:p>
        </p:txBody>
      </p:sp>
      <p:sp>
        <p:nvSpPr>
          <p:cNvPr id="3" name="Content Placeholder 2"/>
          <p:cNvSpPr>
            <a:spLocks noGrp="1"/>
          </p:cNvSpPr>
          <p:nvPr>
            <p:ph idx="1"/>
          </p:nvPr>
        </p:nvSpPr>
        <p:spPr>
          <a:xfrm>
            <a:off x="913795" y="2096064"/>
            <a:ext cx="10353762" cy="4088836"/>
          </a:xfrm>
        </p:spPr>
        <p:txBody>
          <a:bodyPr>
            <a:normAutofit/>
          </a:bodyPr>
          <a:lstStyle/>
          <a:p>
            <a:r>
              <a:rPr lang="en-IN" dirty="0"/>
              <a:t>To develop the new kernel first we have to take a new branch from the repository by using the command -</a:t>
            </a:r>
          </a:p>
          <a:p>
            <a:pPr marL="0" indent="0">
              <a:buNone/>
            </a:pPr>
            <a:r>
              <a:rPr lang="en-IN" dirty="0"/>
              <a:t>   	“git  checkout  branch_name”</a:t>
            </a:r>
          </a:p>
          <a:p>
            <a:r>
              <a:rPr lang="en-IN" dirty="0"/>
              <a:t>If the branch is not present then we have to create it by using the command</a:t>
            </a:r>
          </a:p>
          <a:p>
            <a:pPr marL="0" indent="0">
              <a:buNone/>
            </a:pPr>
            <a:r>
              <a:rPr lang="en-IN" dirty="0"/>
              <a:t>	“ git  checkout  -b  branch_name ”</a:t>
            </a:r>
          </a:p>
          <a:p>
            <a:r>
              <a:rPr lang="en-IN" dirty="0"/>
              <a:t>To check the current status of the working branch use the command -</a:t>
            </a:r>
          </a:p>
          <a:p>
            <a:pPr marL="0" indent="0">
              <a:buNone/>
            </a:pPr>
            <a:r>
              <a:rPr lang="en-IN" dirty="0"/>
              <a:t>    	“git  status ”</a:t>
            </a: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1295" y="1765300"/>
            <a:ext cx="10353762" cy="5295900"/>
          </a:xfrm>
        </p:spPr>
        <p:txBody>
          <a:bodyPr/>
          <a:lstStyle/>
          <a:p>
            <a:r>
              <a:rPr lang="en-IN" dirty="0"/>
              <a:t>The new files are added to the branch by using the command – </a:t>
            </a:r>
          </a:p>
          <a:p>
            <a:pPr marL="0" indent="0">
              <a:buNone/>
            </a:pPr>
            <a:r>
              <a:rPr lang="en-IN" dirty="0"/>
              <a:t>	“ git add (filename) ” or    “git   add    -A”</a:t>
            </a:r>
          </a:p>
          <a:p>
            <a:r>
              <a:rPr lang="en-IN" dirty="0"/>
              <a:t>Then commit the changes to the branch by using the command-</a:t>
            </a:r>
          </a:p>
          <a:p>
            <a:pPr marL="0" indent="0">
              <a:buNone/>
            </a:pPr>
            <a:r>
              <a:rPr lang="en-IN" dirty="0"/>
              <a:t>	“ git  commit   –m   “first commit”    ”</a:t>
            </a:r>
          </a:p>
          <a:p>
            <a:r>
              <a:rPr lang="en-IN" dirty="0"/>
              <a:t>Then give the command -   “make”</a:t>
            </a:r>
          </a:p>
          <a:p>
            <a:r>
              <a:rPr lang="en-IN" dirty="0"/>
              <a:t>The following conflicts are araised while the compilation process takes place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595" y="1714500"/>
            <a:ext cx="10353762" cy="5384800"/>
          </a:xfrm>
        </p:spPr>
        <p:txBody>
          <a:bodyPr/>
          <a:lstStyle/>
          <a:p>
            <a:r>
              <a:rPr lang="en-IN" dirty="0"/>
              <a:t>Use the below command to merge the kernels  </a:t>
            </a:r>
          </a:p>
          <a:p>
            <a:pPr marL="0" indent="0">
              <a:buNone/>
            </a:pPr>
            <a:r>
              <a:rPr lang="en-IN" dirty="0"/>
              <a:t>       “git merge”</a:t>
            </a:r>
          </a:p>
          <a:p>
            <a:r>
              <a:rPr lang="en-IN" dirty="0"/>
              <a:t>Later compile the 3.18.4 branch as if 3.18.3 and repeated the same process till 3.18.9 as there are no conflicts during the merging and compilation part</a:t>
            </a:r>
          </a:p>
          <a:p>
            <a:r>
              <a:rPr lang="en-IN" dirty="0"/>
              <a:t>Now while merging the 3.18.9 branch with the 3.19 branch we get conflicts such as</a:t>
            </a:r>
          </a:p>
          <a:p>
            <a:pPr marL="0" indent="0">
              <a:buNone/>
            </a:pPr>
            <a:r>
              <a:rPr lang="en-IN" dirty="0"/>
              <a:t>	- new files</a:t>
            </a:r>
          </a:p>
          <a:p>
            <a:pPr marL="0" indent="0">
              <a:buNone/>
            </a:pPr>
            <a:r>
              <a:rPr lang="en-IN" dirty="0"/>
              <a:t>	-modified files</a:t>
            </a:r>
          </a:p>
          <a:p>
            <a:pPr marL="0" indent="0">
              <a:buNone/>
            </a:pPr>
            <a:r>
              <a:rPr lang="en-IN" dirty="0"/>
              <a:t>	- both modified files</a:t>
            </a:r>
          </a:p>
          <a:p>
            <a:pPr marL="0" indent="0">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687" y="249382"/>
            <a:ext cx="9477114" cy="526473"/>
          </a:xfrm>
        </p:spPr>
        <p:txBody>
          <a:bodyPr>
            <a:normAutofit fontScale="90000"/>
          </a:bodyPr>
          <a:lstStyle/>
          <a:p>
            <a:r>
              <a:rPr lang="en-US" dirty="0" err="1"/>
              <a:t>Git</a:t>
            </a:r>
            <a:r>
              <a:rPr lang="en-US" dirty="0"/>
              <a:t> merge</a:t>
            </a:r>
          </a:p>
        </p:txBody>
      </p:sp>
      <p:sp>
        <p:nvSpPr>
          <p:cNvPr id="3" name="Content Placeholder 2"/>
          <p:cNvSpPr>
            <a:spLocks noGrp="1"/>
          </p:cNvSpPr>
          <p:nvPr>
            <p:ph idx="1"/>
          </p:nvPr>
        </p:nvSpPr>
        <p:spPr>
          <a:xfrm>
            <a:off x="913795" y="775855"/>
            <a:ext cx="10353762" cy="6082146"/>
          </a:xfrm>
        </p:spPr>
        <p:txBody>
          <a:bodyPr>
            <a:normAutofit fontScale="47500" lnSpcReduction="20000"/>
          </a:bodyPr>
          <a:lstStyle/>
          <a:p>
            <a:pPr lvl="0"/>
            <a:r>
              <a:rPr lang="en-US" sz="3000" b="1" dirty="0">
                <a:effectLst/>
              </a:rPr>
              <a:t>cd directory (cd Desktop/</a:t>
            </a:r>
            <a:r>
              <a:rPr lang="en-US" sz="3000" b="1" dirty="0" err="1">
                <a:effectLst/>
              </a:rPr>
              <a:t>linux</a:t>
            </a:r>
            <a:r>
              <a:rPr lang="en-US" sz="3000" b="1" dirty="0">
                <a:effectLst/>
              </a:rPr>
              <a:t>)</a:t>
            </a:r>
            <a:endParaRPr lang="en-US" sz="3000" dirty="0">
              <a:effectLst/>
            </a:endParaRPr>
          </a:p>
          <a:p>
            <a:pPr lvl="0"/>
            <a:r>
              <a:rPr lang="en-US" sz="3000" b="1" dirty="0" err="1">
                <a:effectLst/>
              </a:rPr>
              <a:t>sudo</a:t>
            </a:r>
            <a:r>
              <a:rPr lang="en-US" sz="3000" b="1" dirty="0">
                <a:effectLst/>
              </a:rPr>
              <a:t> apt-get install </a:t>
            </a:r>
            <a:r>
              <a:rPr lang="en-US" sz="3000" b="1" dirty="0" err="1">
                <a:effectLst/>
              </a:rPr>
              <a:t>git</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a:t>
            </a:r>
            <a:r>
              <a:rPr lang="en-US" sz="3000" b="1" dirty="0" err="1">
                <a:effectLst/>
              </a:rPr>
              <a:t>inCommand</a:t>
            </a:r>
            <a:r>
              <a:rPr lang="en-US" sz="3000" b="1" dirty="0">
                <a:effectLst/>
              </a:rPr>
              <a:t> for </a:t>
            </a:r>
            <a:r>
              <a:rPr lang="en-US" sz="3000" b="1" dirty="0" err="1">
                <a:effectLst/>
              </a:rPr>
              <a:t>git</a:t>
            </a:r>
            <a:r>
              <a:rPr lang="en-US" sz="3000" b="1" dirty="0">
                <a:effectLst/>
              </a:rPr>
              <a:t> merge </a:t>
            </a:r>
          </a:p>
          <a:p>
            <a:pPr lvl="0"/>
            <a:r>
              <a:rPr lang="en-US" sz="3000" b="1" dirty="0">
                <a:effectLst/>
              </a:rPr>
              <a:t>it </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add</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commit -am “testing”</a:t>
            </a:r>
            <a:endParaRPr lang="en-US" sz="3000" dirty="0">
              <a:effectLst/>
            </a:endParaRPr>
          </a:p>
          <a:p>
            <a:pPr lvl="0"/>
            <a:r>
              <a:rPr lang="en-US" sz="3000" b="1" dirty="0">
                <a:effectLst/>
              </a:rPr>
              <a:t>cd .</a:t>
            </a:r>
            <a:r>
              <a:rPr lang="en-US" sz="3000" b="1" dirty="0" err="1">
                <a:effectLst/>
              </a:rPr>
              <a:t>git</a:t>
            </a:r>
            <a:r>
              <a:rPr lang="en-US" sz="3000" b="1" dirty="0">
                <a:effectLst/>
              </a:rPr>
              <a:t>(inside directory)</a:t>
            </a:r>
            <a:endParaRPr lang="en-US" sz="3000" dirty="0">
              <a:effectLst/>
            </a:endParaRPr>
          </a:p>
          <a:p>
            <a:pPr lvl="0"/>
            <a:r>
              <a:rPr lang="en-US" sz="3000" b="1" dirty="0">
                <a:effectLst/>
              </a:rPr>
              <a:t>vi config(create a repository)</a:t>
            </a:r>
            <a:endParaRPr lang="en-US" sz="3000" dirty="0">
              <a:effectLst/>
            </a:endParaRPr>
          </a:p>
          <a:p>
            <a:pPr lvl="0"/>
            <a:r>
              <a:rPr lang="en-US" sz="3000" b="1" dirty="0">
                <a:effectLst/>
              </a:rPr>
              <a:t>cd ..</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fetch upstream</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tag</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checkout -b v4.10.10(any version)</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branch</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checkout -b </a:t>
            </a:r>
            <a:r>
              <a:rPr lang="en-US" sz="3000" b="1" dirty="0" err="1">
                <a:effectLst/>
              </a:rPr>
              <a:t>vmaster</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merge v4.10.10</a:t>
            </a:r>
            <a:endParaRPr lang="en-US" sz="3000" dirty="0">
              <a:effectLst/>
            </a:endParaRPr>
          </a:p>
          <a:p>
            <a:pPr lvl="0"/>
            <a:r>
              <a:rPr lang="en-US" sz="3000" b="1" dirty="0" err="1">
                <a:effectLst/>
              </a:rPr>
              <a:t>sudo</a:t>
            </a:r>
            <a:r>
              <a:rPr lang="en-US" sz="3000" b="1" dirty="0">
                <a:effectLst/>
              </a:rPr>
              <a:t> </a:t>
            </a:r>
            <a:r>
              <a:rPr lang="en-US" sz="3000" b="1" dirty="0" err="1">
                <a:effectLst/>
              </a:rPr>
              <a:t>git</a:t>
            </a:r>
            <a:r>
              <a:rPr lang="en-US" sz="3000" b="1" dirty="0">
                <a:effectLst/>
              </a:rPr>
              <a:t> status</a:t>
            </a:r>
            <a:endParaRPr lang="en-US" sz="3000" dirty="0">
              <a:effectLst/>
            </a:endParaRPr>
          </a:p>
          <a:p>
            <a:pPr lvl="0"/>
            <a:r>
              <a:rPr lang="en-US" sz="3000" b="1" dirty="0" err="1">
                <a:effectLst/>
              </a:rPr>
              <a:t>Recomplier</a:t>
            </a:r>
            <a:r>
              <a:rPr lang="en-US" sz="3000" b="1" dirty="0">
                <a:effectLst/>
              </a:rPr>
              <a:t> process</a:t>
            </a:r>
            <a:endParaRPr lang="en-US" sz="3000" dirty="0">
              <a:effectLst/>
            </a:endParaRPr>
          </a:p>
        </p:txBody>
      </p:sp>
    </p:spTree>
    <p:extLst>
      <p:ext uri="{BB962C8B-B14F-4D97-AF65-F5344CB8AC3E}">
        <p14:creationId xmlns:p14="http://schemas.microsoft.com/office/powerpoint/2010/main" val="1048933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00364" y="267855"/>
            <a:ext cx="11185236" cy="6179127"/>
          </a:xfrm>
        </p:spPr>
      </p:pic>
    </p:spTree>
    <p:extLst>
      <p:ext uri="{BB962C8B-B14F-4D97-AF65-F5344CB8AC3E}">
        <p14:creationId xmlns:p14="http://schemas.microsoft.com/office/powerpoint/2010/main" val="272240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341745"/>
            <a:ext cx="10353762" cy="5449455"/>
          </a:xfrm>
        </p:spPr>
        <p:txBody>
          <a:bodyPr/>
          <a:lstStyle/>
          <a:p>
            <a:pPr marL="0" indent="0" algn="ctr">
              <a:buNone/>
            </a:pPr>
            <a:r>
              <a:rPr lang="en-US" b="1" dirty="0">
                <a:effectLst/>
              </a:rPr>
              <a:t>ABSTRACT</a:t>
            </a:r>
            <a:endParaRPr lang="en-US" dirty="0"/>
          </a:p>
          <a:p>
            <a:r>
              <a:rPr lang="en-US" dirty="0"/>
              <a:t>The kernel objects streamed to </a:t>
            </a:r>
            <a:r>
              <a:rPr lang="en-US" dirty="0" err="1"/>
              <a:t>git</a:t>
            </a:r>
            <a:r>
              <a:rPr lang="en-US" dirty="0"/>
              <a:t> repository:-The meta-</a:t>
            </a:r>
            <a:r>
              <a:rPr lang="en-US" dirty="0" err="1"/>
              <a:t>linux</a:t>
            </a:r>
            <a:r>
              <a:rPr lang="en-US" dirty="0"/>
              <a:t>-kernel-extras </a:t>
            </a:r>
            <a:r>
              <a:rPr lang="en-US" dirty="0" err="1"/>
              <a:t>git</a:t>
            </a:r>
            <a:r>
              <a:rPr lang="en-US" dirty="0"/>
              <a:t> repository contains metadata needed only if you are modifying and building the kernel image.</a:t>
            </a:r>
          </a:p>
          <a:p>
            <a:r>
              <a:rPr lang="en-US" dirty="0"/>
              <a:t>It contains the kernel </a:t>
            </a:r>
            <a:r>
              <a:rPr lang="en-US" dirty="0" err="1"/>
              <a:t>upstreams</a:t>
            </a:r>
            <a:r>
              <a:rPr lang="en-US" dirty="0"/>
              <a:t>(cd /Desktop/</a:t>
            </a:r>
            <a:r>
              <a:rPr lang="en-US" dirty="0" err="1"/>
              <a:t>linux</a:t>
            </a:r>
            <a:r>
              <a:rPr lang="en-US" dirty="0"/>
              <a:t>/.</a:t>
            </a:r>
            <a:r>
              <a:rPr lang="en-US" dirty="0" err="1"/>
              <a:t>git</a:t>
            </a:r>
            <a:r>
              <a:rPr lang="en-US" dirty="0"/>
              <a:t>/</a:t>
            </a:r>
            <a:r>
              <a:rPr lang="en-US" dirty="0" err="1"/>
              <a:t>sudo</a:t>
            </a:r>
            <a:r>
              <a:rPr lang="en-US" dirty="0"/>
              <a:t> </a:t>
            </a:r>
            <a:r>
              <a:rPr lang="en-US" dirty="0" err="1"/>
              <a:t>git</a:t>
            </a:r>
            <a:r>
              <a:rPr lang="en-US" dirty="0"/>
              <a:t> fetch upstream) files that helps to edit to point to your locally modified kernel source files and to </a:t>
            </a:r>
            <a:r>
              <a:rPr lang="en-US" dirty="0" err="1"/>
              <a:t>bulid</a:t>
            </a:r>
            <a:r>
              <a:rPr lang="en-US" dirty="0"/>
              <a:t> the kernel image.</a:t>
            </a:r>
          </a:p>
          <a:p>
            <a:r>
              <a:rPr lang="en-US" dirty="0"/>
              <a:t>It required to a download of the kernel’s source files from upstream each time you make changes to the kernel.</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145777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995" y="2362200"/>
            <a:ext cx="10353761" cy="1326321"/>
          </a:xfrm>
        </p:spPr>
        <p:txBody>
          <a:bodyPr/>
          <a:lstStyle/>
          <a:p>
            <a:r>
              <a:rPr lang="en-IN"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a:br>
            <a:r>
              <a:rPr lang="en-US">
                <a:latin typeface="Times New Roman" pitchFamily="18" charset="0"/>
                <a:cs typeface="Times New Roman" pitchFamily="18" charset="0"/>
              </a:rPr>
              <a:t> </a:t>
            </a:r>
            <a:r>
              <a:rPr lang="en-US" sz="3600" dirty="0">
                <a:latin typeface="Times New Roman" pitchFamily="18" charset="0"/>
                <a:cs typeface="Times New Roman" pitchFamily="18" charset="0"/>
              </a:rPr>
              <a:t>INTRODUCTION</a:t>
            </a:r>
            <a:br>
              <a:rPr lang="en-US" sz="3600"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92500"/>
          </a:bodyPr>
          <a:lstStyle/>
          <a:p>
            <a:r>
              <a:rPr lang="en-US" dirty="0">
                <a:effectLst/>
              </a:rPr>
              <a:t>The Linux kernel is a monolithic </a:t>
            </a:r>
            <a:r>
              <a:rPr lang="en-US" dirty="0" err="1">
                <a:effectLst/>
              </a:rPr>
              <a:t>unix</a:t>
            </a:r>
            <a:r>
              <a:rPr lang="en-US" dirty="0">
                <a:effectLst/>
              </a:rPr>
              <a:t> -like computer operating system kernel.</a:t>
            </a:r>
          </a:p>
          <a:p>
            <a:r>
              <a:rPr lang="en-US" dirty="0">
                <a:effectLst/>
              </a:rPr>
              <a:t>The </a:t>
            </a:r>
            <a:r>
              <a:rPr lang="en-US" dirty="0" err="1">
                <a:effectLst/>
              </a:rPr>
              <a:t>linux</a:t>
            </a:r>
            <a:r>
              <a:rPr lang="en-US" dirty="0">
                <a:effectLst/>
              </a:rPr>
              <a:t> kernel API, the application programming interface (API) through which user programs interact with the kernel, is meant to be very stable and to not break user space programs (some programs, such as those with GUIs, rely on other APIs as well) .</a:t>
            </a:r>
          </a:p>
          <a:p>
            <a:r>
              <a:rPr lang="en-US" dirty="0">
                <a:effectLst/>
              </a:rPr>
              <a:t>The Linux kernel, developed by contributors worldwide, is a prominent example of free and open source software Day-to-day development discussions take place on the </a:t>
            </a:r>
            <a:r>
              <a:rPr lang="en-US" dirty="0" err="1">
                <a:effectLst/>
              </a:rPr>
              <a:t>linux</a:t>
            </a:r>
            <a:r>
              <a:rPr lang="en-US" dirty="0">
                <a:effectLst/>
              </a:rPr>
              <a:t> kernel mailing list(LKML). The Linux kernel is released under the GNU(general public licenses version 2 (GPLv2), with some firmware image released under various non-free licenses. </a:t>
            </a:r>
          </a:p>
          <a:p>
            <a:endParaRPr lang="en-US" dirty="0">
              <a:effectLst/>
            </a:endParaRPr>
          </a:p>
        </p:txBody>
      </p:sp>
    </p:spTree>
    <p:extLst>
      <p:ext uri="{BB962C8B-B14F-4D97-AF65-F5344CB8AC3E}">
        <p14:creationId xmlns:p14="http://schemas.microsoft.com/office/powerpoint/2010/main" val="39924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47781"/>
            <a:ext cx="10353762" cy="6520873"/>
          </a:xfrm>
        </p:spPr>
        <p:txBody>
          <a:bodyPr>
            <a:normAutofit fontScale="62500" lnSpcReduction="20000"/>
          </a:bodyPr>
          <a:lstStyle/>
          <a:p>
            <a:pPr marL="0" indent="0" algn="ctr">
              <a:buNone/>
            </a:pPr>
            <a:r>
              <a:rPr lang="en-US" sz="2600" b="1" dirty="0">
                <a:effectLst/>
              </a:rPr>
              <a:t>SYSTEM SPECIFICATION</a:t>
            </a:r>
            <a:endParaRPr lang="en-US" sz="2600" dirty="0">
              <a:effectLst/>
            </a:endParaRPr>
          </a:p>
          <a:p>
            <a:pPr marL="0" indent="0" algn="ctr">
              <a:buNone/>
            </a:pPr>
            <a:endParaRPr lang="en-US" b="1" dirty="0">
              <a:effectLst/>
            </a:endParaRPr>
          </a:p>
          <a:p>
            <a:pPr marL="0" indent="0" algn="ctr">
              <a:buNone/>
            </a:pPr>
            <a:r>
              <a:rPr lang="en-US" b="1" dirty="0">
                <a:effectLst/>
              </a:rPr>
              <a:t>HARDWARE REQUIREMENTS</a:t>
            </a:r>
          </a:p>
          <a:p>
            <a:pPr marL="0" indent="0" algn="ctr">
              <a:buNone/>
            </a:pPr>
            <a:endParaRPr lang="en-US" dirty="0">
              <a:effectLst/>
            </a:endParaRPr>
          </a:p>
          <a:p>
            <a:pPr marL="0" indent="0">
              <a:buNone/>
            </a:pPr>
            <a:r>
              <a:rPr lang="en-US" dirty="0">
                <a:effectLst/>
              </a:rPr>
              <a:t>Processor              		:    	Intel core i3 or above</a:t>
            </a:r>
          </a:p>
          <a:p>
            <a:pPr marL="0" indent="0">
              <a:buNone/>
            </a:pPr>
            <a:r>
              <a:rPr lang="en-US" dirty="0">
                <a:effectLst/>
              </a:rPr>
              <a:t>Clock speed          		: 	500 MHZ</a:t>
            </a:r>
          </a:p>
          <a:p>
            <a:pPr marL="0" indent="0">
              <a:buNone/>
            </a:pPr>
            <a:r>
              <a:rPr lang="en-US" dirty="0">
                <a:effectLst/>
              </a:rPr>
              <a:t>System bus           		: 	64 bits</a:t>
            </a:r>
          </a:p>
          <a:p>
            <a:pPr marL="0" indent="0">
              <a:buNone/>
            </a:pPr>
            <a:r>
              <a:rPr lang="en-US" dirty="0">
                <a:effectLst/>
              </a:rPr>
              <a:t>RAM                    		: 	4098 MB of RAM</a:t>
            </a:r>
          </a:p>
          <a:p>
            <a:pPr marL="0" indent="0">
              <a:buNone/>
            </a:pPr>
            <a:r>
              <a:rPr lang="en-US" dirty="0">
                <a:effectLst/>
              </a:rPr>
              <a:t>HDD                    		: 	120 GB or higher</a:t>
            </a:r>
          </a:p>
          <a:p>
            <a:pPr marL="0" indent="0">
              <a:buNone/>
            </a:pPr>
            <a:r>
              <a:rPr lang="en-US" dirty="0">
                <a:effectLst/>
              </a:rPr>
              <a:t>Monitor                		: 	LCD Monitor</a:t>
            </a:r>
          </a:p>
          <a:p>
            <a:pPr marL="0" indent="0">
              <a:buNone/>
            </a:pPr>
            <a:r>
              <a:rPr lang="en-US" dirty="0">
                <a:effectLst/>
              </a:rPr>
              <a:t>Keyboard              		: 	108 keys</a:t>
            </a:r>
          </a:p>
          <a:p>
            <a:pPr marL="0" indent="0">
              <a:buNone/>
            </a:pPr>
            <a:r>
              <a:rPr lang="en-US" dirty="0">
                <a:effectLst/>
              </a:rPr>
              <a:t>Mouse                   		: 	Two Button mouse (left and right click mouse)</a:t>
            </a:r>
          </a:p>
          <a:p>
            <a:pPr marL="0" indent="0" algn="ctr">
              <a:buNone/>
            </a:pPr>
            <a:endParaRPr lang="en-US" dirty="0">
              <a:effectLst/>
            </a:endParaRPr>
          </a:p>
          <a:p>
            <a:pPr marL="0" indent="0" algn="ctr">
              <a:buNone/>
            </a:pPr>
            <a:r>
              <a:rPr lang="en-US" dirty="0">
                <a:effectLst/>
              </a:rPr>
              <a:t> </a:t>
            </a:r>
            <a:r>
              <a:rPr lang="en-US" b="1" dirty="0">
                <a:effectLst/>
              </a:rPr>
              <a:t>SOFTWARE REQUIREMENTS</a:t>
            </a:r>
          </a:p>
          <a:p>
            <a:pPr marL="0" indent="0" algn="ctr">
              <a:buNone/>
            </a:pPr>
            <a:endParaRPr lang="en-US" dirty="0">
              <a:effectLst/>
            </a:endParaRPr>
          </a:p>
          <a:p>
            <a:pPr marL="0" indent="0">
              <a:buNone/>
            </a:pPr>
            <a:r>
              <a:rPr lang="en-US" dirty="0">
                <a:effectLst/>
              </a:rPr>
              <a:t>Operating Systems                                 :                   Ubuntu (any </a:t>
            </a:r>
            <a:r>
              <a:rPr lang="en-US" dirty="0" err="1">
                <a:effectLst/>
              </a:rPr>
              <a:t>linux</a:t>
            </a:r>
            <a:r>
              <a:rPr lang="en-US" dirty="0">
                <a:effectLst/>
              </a:rPr>
              <a:t> version)</a:t>
            </a:r>
          </a:p>
          <a:p>
            <a:pPr marL="0" indent="0">
              <a:buNone/>
            </a:pPr>
            <a:r>
              <a:rPr lang="en-US" dirty="0">
                <a:effectLst/>
              </a:rPr>
              <a:t>Software Packages                                 :                    gcc-4.9,g++-4.9,open SSL,qemu,lib5cursesw and </a:t>
            </a:r>
            <a:r>
              <a:rPr lang="en-US" dirty="0" err="1">
                <a:effectLst/>
              </a:rPr>
              <a:t>git</a:t>
            </a:r>
            <a:r>
              <a:rPr lang="en-US" dirty="0">
                <a:effectLst/>
              </a:rPr>
              <a:t>            </a:t>
            </a:r>
          </a:p>
          <a:p>
            <a:pPr marL="0" indent="0">
              <a:buNone/>
            </a:pPr>
            <a:r>
              <a:rPr lang="en-US" dirty="0">
                <a:effectLst/>
              </a:rPr>
              <a:t>     (Ensure That These </a:t>
            </a:r>
          </a:p>
          <a:p>
            <a:pPr marL="0" indent="0">
              <a:buNone/>
            </a:pPr>
            <a:r>
              <a:rPr lang="en-US" dirty="0">
                <a:effectLst/>
              </a:rPr>
              <a:t>    Versions Or Higher</a:t>
            </a:r>
          </a:p>
          <a:p>
            <a:pPr marL="0" indent="0">
              <a:buNone/>
            </a:pPr>
            <a:r>
              <a:rPr lang="en-US" dirty="0">
                <a:effectLst/>
              </a:rPr>
              <a:t> Versions Are Installed)</a:t>
            </a:r>
            <a:endParaRPr lang="en-US" dirty="0"/>
          </a:p>
        </p:txBody>
      </p:sp>
    </p:spTree>
    <p:extLst>
      <p:ext uri="{BB962C8B-B14F-4D97-AF65-F5344CB8AC3E}">
        <p14:creationId xmlns:p14="http://schemas.microsoft.com/office/powerpoint/2010/main" val="191428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95" y="558800"/>
            <a:ext cx="10353761" cy="1326321"/>
          </a:xfrm>
        </p:spPr>
        <p:txBody>
          <a:bodyPr/>
          <a:lstStyle/>
          <a:p>
            <a:r>
              <a:rPr lang="en-IN" dirty="0"/>
              <a:t>giT </a:t>
            </a:r>
          </a:p>
        </p:txBody>
      </p:sp>
      <p:sp>
        <p:nvSpPr>
          <p:cNvPr id="3" name="Content Placeholder 2"/>
          <p:cNvSpPr>
            <a:spLocks noGrp="1"/>
          </p:cNvSpPr>
          <p:nvPr>
            <p:ph idx="1"/>
          </p:nvPr>
        </p:nvSpPr>
        <p:spPr>
          <a:xfrm>
            <a:off x="913794" y="2553264"/>
            <a:ext cx="10353762" cy="3695136"/>
          </a:xfrm>
        </p:spPr>
        <p:txBody>
          <a:bodyPr/>
          <a:lstStyle/>
          <a:p>
            <a:r>
              <a:rPr lang="en-IN" b="1" dirty="0">
                <a:effectLst/>
              </a:rPr>
              <a:t>Git</a:t>
            </a:r>
            <a:r>
              <a:rPr lang="en-IN" dirty="0">
                <a:effectLst/>
              </a:rPr>
              <a:t> is a widely used source code management system for software development</a:t>
            </a:r>
            <a:endParaRPr lang="en-IN" dirty="0"/>
          </a:p>
          <a:p>
            <a:r>
              <a:rPr lang="en-IN" dirty="0"/>
              <a:t>This new version of kernel has been developed by using GIT(it’s also using </a:t>
            </a:r>
            <a:r>
              <a:rPr lang="en-IN" dirty="0" err="1"/>
              <a:t>mool</a:t>
            </a:r>
            <a:r>
              <a:rPr lang="en-IN" dirty="0"/>
              <a:t> kernel version)</a:t>
            </a:r>
          </a:p>
          <a:p>
            <a:r>
              <a:rPr lang="en-IN" dirty="0"/>
              <a:t>It is done by cloning it from the source repository using the command – </a:t>
            </a:r>
          </a:p>
          <a:p>
            <a:pPr marL="0" indent="0">
              <a:buNone/>
            </a:pPr>
            <a:r>
              <a:rPr lang="en-IN" dirty="0"/>
              <a:t>    “ git clone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22400"/>
            <a:ext cx="11061700" cy="4787900"/>
          </a:xfrm>
        </p:spPr>
        <p:txBody>
          <a:bodyPr>
            <a:normAutofit/>
          </a:bodyPr>
          <a:lstStyle/>
          <a:p>
            <a:r>
              <a:rPr lang="en-IN" dirty="0"/>
              <a:t>Move to the directory which is download by using the command – </a:t>
            </a:r>
          </a:p>
          <a:p>
            <a:pPr marL="0" indent="0">
              <a:buNone/>
            </a:pPr>
            <a:r>
              <a:rPr lang="en-IN" dirty="0"/>
              <a:t>	“cd   directory_name”</a:t>
            </a:r>
          </a:p>
          <a:p>
            <a:r>
              <a:rPr lang="en-IN" dirty="0"/>
              <a:t>Compile the 3.18.3 kernel which was cloned in the following way</a:t>
            </a:r>
          </a:p>
          <a:p>
            <a:r>
              <a:rPr lang="en-IN" dirty="0"/>
              <a:t>Initially run the command  - “ make menuconfig”</a:t>
            </a:r>
          </a:p>
          <a:p>
            <a:r>
              <a:rPr lang="en-IN" dirty="0"/>
              <a:t>This command </a:t>
            </a:r>
            <a:r>
              <a:rPr lang="en-IN" dirty="0">
                <a:effectLst/>
              </a:rPr>
              <a:t>allows the user to choose the features of the Linux kernel and other options that will be compiled</a:t>
            </a:r>
          </a:p>
          <a:p>
            <a:r>
              <a:rPr lang="en-IN" dirty="0">
                <a:effectLst/>
              </a:rPr>
              <a:t>Give the support of corresponding feature by enabling the module as required</a:t>
            </a:r>
          </a:p>
          <a:p>
            <a:r>
              <a:rPr lang="en-IN" dirty="0">
                <a:effectLst/>
              </a:rPr>
              <a:t>If we use [ * ] it treats as an inbuilt thing</a:t>
            </a:r>
          </a:p>
          <a:p>
            <a:r>
              <a:rPr lang="en-IN" dirty="0">
                <a:effectLst/>
              </a:rPr>
              <a:t>If we use [ M ] it treats as a module</a:t>
            </a:r>
          </a:p>
          <a:p>
            <a:r>
              <a:rPr lang="en-IN" dirty="0">
                <a:effectLst/>
              </a:rPr>
              <a:t>If we left empty [  ] it takes as it is not initialised and no impact of it in the kernel</a:t>
            </a:r>
          </a:p>
          <a:p>
            <a:pPr marL="0" indent="0">
              <a:buNone/>
            </a:pPr>
            <a:endParaRPr lang="en-IN" dirty="0"/>
          </a:p>
        </p:txBody>
      </p:sp>
      <p:sp>
        <p:nvSpPr>
          <p:cNvPr id="2" name="TextBox 1"/>
          <p:cNvSpPr txBox="1"/>
          <p:nvPr/>
        </p:nvSpPr>
        <p:spPr>
          <a:xfrm>
            <a:off x="3136900" y="469900"/>
            <a:ext cx="5346700" cy="461665"/>
          </a:xfrm>
          <a:prstGeom prst="rect">
            <a:avLst/>
          </a:prstGeom>
          <a:noFill/>
        </p:spPr>
        <p:txBody>
          <a:bodyPr wrap="square" rtlCol="0">
            <a:spAutoFit/>
          </a:bodyPr>
          <a:lstStyle/>
          <a:p>
            <a:pPr algn="ctr"/>
            <a:r>
              <a:rPr lang="en-IN" sz="2400" dirty="0"/>
              <a:t> KERNEL COMPILATION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59" y="533400"/>
            <a:ext cx="10058400" cy="5752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93964"/>
            <a:ext cx="12192000" cy="6262254"/>
          </a:xfrm>
          <a:prstGeom prst="rect">
            <a:avLst/>
          </a:prstGeom>
        </p:spPr>
      </p:pic>
    </p:spTree>
    <p:extLst>
      <p:ext uri="{BB962C8B-B14F-4D97-AF65-F5344CB8AC3E}">
        <p14:creationId xmlns:p14="http://schemas.microsoft.com/office/powerpoint/2010/main" val="101358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9500" y="1206500"/>
            <a:ext cx="10096500" cy="5219700"/>
          </a:xfrm>
        </p:spPr>
        <p:txBody>
          <a:bodyPr>
            <a:normAutofit/>
          </a:bodyPr>
          <a:lstStyle/>
          <a:p>
            <a:pPr marL="342900" indent="-342900" algn="l">
              <a:buFont typeface="Arial" panose="020B0604020202020204" pitchFamily="34" charset="0"/>
              <a:buChar char="•"/>
            </a:pPr>
            <a:r>
              <a:rPr lang="en-IN" sz="2000" dirty="0"/>
              <a:t>After enabling the required modules give the command –  </a:t>
            </a:r>
          </a:p>
          <a:p>
            <a:pPr algn="l"/>
            <a:r>
              <a:rPr lang="en-IN" sz="2000" dirty="0"/>
              <a:t>	“ make ” </a:t>
            </a:r>
          </a:p>
          <a:p>
            <a:pPr marL="342900" indent="-342900" algn="l">
              <a:buFont typeface="Arial" panose="020B0604020202020204" pitchFamily="34" charset="0"/>
              <a:buChar char="•"/>
            </a:pPr>
            <a:r>
              <a:rPr lang="en-IN" sz="2000" dirty="0"/>
              <a:t>It is used a</a:t>
            </a:r>
            <a:r>
              <a:rPr lang="en-IN" sz="2000" dirty="0">
                <a:effectLst/>
              </a:rPr>
              <a:t>s a build automation tool that automatically builds executable programs and libraries from source code by reading files called Makefiles which specify how to derive the target program</a:t>
            </a:r>
          </a:p>
          <a:p>
            <a:pPr marL="342900" indent="-342900" algn="l">
              <a:buFont typeface="Arial" panose="020B0604020202020204" pitchFamily="34" charset="0"/>
              <a:buChar char="•"/>
            </a:pPr>
            <a:r>
              <a:rPr lang="en-IN" sz="2000" dirty="0"/>
              <a:t>After the compilation give the command- “sudo make modules_install” to install the necessary modules</a:t>
            </a:r>
          </a:p>
          <a:p>
            <a:pPr marL="342900" indent="-342900" algn="l">
              <a:buFont typeface="Arial" panose="020B0604020202020204" pitchFamily="34" charset="0"/>
              <a:buChar char="•"/>
            </a:pPr>
            <a:r>
              <a:rPr lang="en-IN" sz="2000" dirty="0"/>
              <a:t>Next to this command give the command- “sudo make install ” which shows the compiled kernel version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67</TotalTime>
  <Words>386</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Rockwell</vt:lpstr>
      <vt:lpstr>Times New Roman</vt:lpstr>
      <vt:lpstr>Damask</vt:lpstr>
      <vt:lpstr>Linux kernel using git KERNEL   (3.19.0 - 4.10.8(stable version)) </vt:lpstr>
      <vt:lpstr>PowerPoint Presentation</vt:lpstr>
      <vt:lpstr>   INTRODUCTION </vt:lpstr>
      <vt:lpstr>PowerPoint Presentation</vt:lpstr>
      <vt:lpstr>giT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3.18.3(stable) - 3.18.9 – 4.10.8(stable)</vt:lpstr>
      <vt:lpstr>PowerPoint Presentation</vt:lpstr>
      <vt:lpstr>PowerPoint Presentation</vt:lpstr>
      <vt:lpstr>Git merge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dc:title>
  <dc:creator>Venkatesh Gopisetty</dc:creator>
  <cp:lastModifiedBy>mohideen abdulkhader</cp:lastModifiedBy>
  <cp:revision>38</cp:revision>
  <dcterms:created xsi:type="dcterms:W3CDTF">2016-03-10T20:40:00Z</dcterms:created>
  <dcterms:modified xsi:type="dcterms:W3CDTF">2017-04-28T05:11:22Z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1033-10.2.0.5820</vt:lpwstr>
  </property>
</Properties>
</file>