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dyy4167@gmail.com" initials="" lastIdx="1" clrIdx="0">
    <p:extLst>
      <p:ext uri="{19B8F6BF-5375-455C-9EA6-DF929625EA0E}">
        <p15:presenceInfo xmlns:p15="http://schemas.microsoft.com/office/powerpoint/2012/main" userId="acec5c63d4f421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198" y="9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12T11:11:31.517" idx="1">
    <p:pos x="7866" y="1362"/>
    <p:text>NANDHINI L</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1523999" y="19665"/>
            <a:ext cx="76296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i="0">
                <a:solidFill>
                  <a:srgbClr val="0F0F0F"/>
                </a:solidFill>
                <a:latin typeface="Times New Roman"/>
                <a:ea typeface="Times New Roman"/>
                <a:cs typeface="Times New Roman"/>
                <a:sym typeface="Times New Roman"/>
              </a:rPr>
              <a:t>Digital Portfolio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342150" y="1466250"/>
            <a:ext cx="8610600" cy="2677616"/>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STUDENT NAME:</a:t>
            </a:r>
            <a:r>
              <a:rPr lang="en-IN" sz="2400" b="1" dirty="0">
                <a:latin typeface="Calibri"/>
                <a:ea typeface="Calibri"/>
                <a:cs typeface="Calibri"/>
                <a:sym typeface="Calibri"/>
              </a:rPr>
              <a:t> MOHIDEEN THOWFIQ D</a:t>
            </a:r>
            <a:endParaRPr b="1" dirty="0"/>
          </a:p>
          <a:p>
            <a:pPr marL="457200" lvl="0" indent="-381000">
              <a:buSzPts val="2400"/>
              <a:buFont typeface="Calibri"/>
              <a:buChar char="●"/>
            </a:pPr>
            <a:r>
              <a:rPr lang="en-US" sz="2400" b="1" dirty="0">
                <a:latin typeface="Calibri"/>
                <a:ea typeface="Calibri"/>
                <a:cs typeface="Calibri"/>
                <a:sym typeface="Calibri"/>
              </a:rPr>
              <a:t>REGISTER NO AND NMID:  2426J0844</a:t>
            </a:r>
            <a:r>
              <a:rPr lang="en-US" sz="2400" b="1" dirty="0">
                <a:ea typeface="Calibri"/>
                <a:cs typeface="Calibri"/>
                <a:sym typeface="Calibri"/>
              </a:rPr>
              <a:t>&amp; 8C963DC818849F89E53411D79B05D865</a:t>
            </a:r>
            <a:endParaRPr sz="2400" b="1" dirty="0">
              <a:latin typeface="Calibri"/>
              <a:ea typeface="Calibri"/>
              <a:cs typeface="Calibri"/>
              <a:sym typeface="Calibri"/>
            </a:endParaRPr>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DEPARTMENT: B.SC.IT</a:t>
            </a:r>
            <a:endParaRPr b="1" dirty="0"/>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COLLEGE: COLLEGE/ UNIVERSITY: VET INSTITUTE OF ARTS AND SCIENCE COLLEGE AND BHARATIYAR UNIVERSITY </a:t>
            </a:r>
            <a:endParaRPr b="1" dirty="0"/>
          </a:p>
          <a:p>
            <a:pPr marL="76200" marR="0" lvl="0" algn="l" rtl="0">
              <a:spcBef>
                <a:spcPts val="0"/>
              </a:spcBef>
              <a:spcAft>
                <a:spcPts val="0"/>
              </a:spcAft>
              <a:buSzPts val="2400"/>
            </a:pPr>
            <a:r>
              <a:rPr lang="en-US" sz="2400" b="1" dirty="0">
                <a:latin typeface="Calibri"/>
                <a:ea typeface="Calibri"/>
                <a:cs typeface="Calibri"/>
                <a:sym typeface="Calibri"/>
              </a:rPr>
              <a:t>           </a:t>
            </a:r>
            <a:endParaRPr sz="2400" b="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 name="Google Shape;117;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 name="Google Shape;118;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 name="Google Shape;119;p1"/>
          <p:cNvSpPr txBox="1">
            <a:spLocks noGrp="1"/>
          </p:cNvSpPr>
          <p:nvPr>
            <p:ph type="title"/>
          </p:nvPr>
        </p:nvSpPr>
        <p:spPr>
          <a:xfrm>
            <a:off x="358788" y="6488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20" name="Google Shape;120;p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1" name="Google Shape;121;p1"/>
          <p:cNvSpPr txBox="1"/>
          <p:nvPr/>
        </p:nvSpPr>
        <p:spPr>
          <a:xfrm>
            <a:off x="358800" y="735705"/>
            <a:ext cx="10423500" cy="3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90243" y="48647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5F863C46-58FF-B821-F53B-4C841821E59E}"/>
              </a:ext>
            </a:extLst>
          </p:cNvPr>
          <p:cNvSpPr txBox="1"/>
          <p:nvPr/>
        </p:nvSpPr>
        <p:spPr>
          <a:xfrm>
            <a:off x="1387528" y="947644"/>
            <a:ext cx="7966022" cy="3600986"/>
          </a:xfrm>
          <a:prstGeom prst="rect">
            <a:avLst/>
          </a:prstGeom>
          <a:noFill/>
        </p:spPr>
        <p:txBody>
          <a:bodyPr wrap="square">
            <a:spAutoFit/>
          </a:bodyPr>
          <a:lstStyle/>
          <a:p>
            <a:pPr>
              <a:buNone/>
            </a:pPr>
            <a:endParaRPr lang="en-US" sz="6000" b="1" dirty="0"/>
          </a:p>
          <a:p>
            <a:pPr algn="just">
              <a:buFont typeface="Arial" panose="020B0604020202020204" pitchFamily="34" charset="0"/>
              <a:buChar char="•"/>
            </a:pPr>
            <a:r>
              <a:rPr lang="en-US" sz="2800" dirty="0"/>
              <a:t>A digital portfolio is a modern way to showcase skills and achievements.</a:t>
            </a:r>
          </a:p>
          <a:p>
            <a:pPr algn="just">
              <a:buFont typeface="Arial" panose="020B0604020202020204" pitchFamily="34" charset="0"/>
              <a:buChar char="•"/>
            </a:pPr>
            <a:r>
              <a:rPr lang="en-US" sz="2800" dirty="0"/>
              <a:t>It highlights creativity, professionalism, and technical ability.</a:t>
            </a:r>
          </a:p>
          <a:p>
            <a:pPr algn="just">
              <a:buFont typeface="Arial" panose="020B0604020202020204" pitchFamily="34" charset="0"/>
              <a:buChar char="•"/>
            </a:pPr>
            <a:r>
              <a:rPr lang="en-US" sz="2800" dirty="0"/>
              <a:t>Acts as a dynamic resume for career growth and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2696825" y="1695450"/>
            <a:ext cx="7101840" cy="150876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Digital portfolio website </a:t>
            </a:r>
            <a:endParaRPr sz="1800" dirty="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3" name="Google Shape;63;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5" name="Google Shape;65;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7" name="Google Shape;67;p3"/>
          <p:cNvSpPr txBox="1"/>
          <p:nvPr/>
        </p:nvSpPr>
        <p:spPr>
          <a:xfrm>
            <a:off x="221275" y="2638143"/>
            <a:ext cx="69408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4"/>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6" name="Google Shape;76;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7" name="Google Shape;77;p4"/>
          <p:cNvSpPr txBox="1"/>
          <p:nvPr/>
        </p:nvSpPr>
        <p:spPr>
          <a:xfrm>
            <a:off x="1943175" y="2595896"/>
            <a:ext cx="4752900" cy="1666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4" name="Google Shape;84;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5" name="Google Shape;85;p5"/>
          <p:cNvSpPr txBox="1"/>
          <p:nvPr/>
        </p:nvSpPr>
        <p:spPr>
          <a:xfrm>
            <a:off x="1421429" y="2045700"/>
            <a:ext cx="6833400" cy="505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Students – who want to showcase their academic achievements, projects, and skills for internships, higher studies, or competitions.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2. Job Seekers &amp; Professionals – who can use the website as a digital resume to highlight their work experience, portfolio, and expertise for career opportunities.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3. Freelancers &amp; Creators – who want to present their work, designs, art, or services to attract clients.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4. Educators &amp; Recruiters – who can review the portfolio to evaluate an individual’s skills, knowledge, and accomplishments.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5. Peers &amp; General Audience – who can access the website to know more about the individual’s background and capabilities.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3" name="Google Shape;93;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4" name="Google Shape;94;p6"/>
          <p:cNvSpPr txBox="1"/>
          <p:nvPr/>
        </p:nvSpPr>
        <p:spPr>
          <a:xfrm>
            <a:off x="2819400" y="1516650"/>
            <a:ext cx="6696000" cy="61107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Development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HTML5 – for structuring the web pages.</a:t>
            </a:r>
            <a:endParaRPr/>
          </a:p>
          <a:p>
            <a:pPr marL="0" lvl="0" indent="0" algn="l" rtl="0">
              <a:spcBef>
                <a:spcPts val="0"/>
              </a:spcBef>
              <a:spcAft>
                <a:spcPts val="0"/>
              </a:spcAft>
              <a:buNone/>
            </a:pPr>
            <a:endParaRPr/>
          </a:p>
          <a:p>
            <a:pPr marL="0" lvl="0" indent="0" algn="l" rtl="0">
              <a:spcBef>
                <a:spcPts val="0"/>
              </a:spcBef>
              <a:spcAft>
                <a:spcPts val="0"/>
              </a:spcAft>
              <a:buNone/>
            </a:pPr>
            <a:r>
              <a:rPr lang="en-US"/>
              <a:t>CSS3 – for styling, layout design, and responsiveness.</a:t>
            </a:r>
            <a:endParaRPr/>
          </a:p>
          <a:p>
            <a:pPr marL="0" lvl="0" indent="0" algn="l" rtl="0">
              <a:spcBef>
                <a:spcPts val="0"/>
              </a:spcBef>
              <a:spcAft>
                <a:spcPts val="0"/>
              </a:spcAft>
              <a:buNone/>
            </a:pPr>
            <a:endParaRPr/>
          </a:p>
          <a:p>
            <a:pPr marL="0" lvl="0" indent="0" algn="l" rtl="0">
              <a:spcBef>
                <a:spcPts val="0"/>
              </a:spcBef>
              <a:spcAft>
                <a:spcPts val="0"/>
              </a:spcAft>
              <a:buNone/>
            </a:pPr>
            <a:r>
              <a:rPr lang="en-US"/>
              <a:t>JavaScript – for adding interactivity and dynamic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a:t>Bootstrap / Tailwind CSS (optional) – for responsive and mobile-friendly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2. Design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Figma / Adobe XD / Canva – for wireframing and UI/UX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Photo editing tools (Photoshop, GIMP, or Canva) – for preparing images, logos, and graphics.</a:t>
            </a:r>
            <a:endParaRPr/>
          </a:p>
          <a:p>
            <a:pPr marL="0" lvl="0" indent="0" algn="l" rtl="0">
              <a:spcBef>
                <a:spcPts val="0"/>
              </a:spcBef>
              <a:spcAft>
                <a:spcPts val="0"/>
              </a:spcAft>
              <a:buNone/>
            </a:pPr>
            <a:endParaRPr/>
          </a:p>
          <a:p>
            <a:pPr marL="0" lvl="0" indent="0" algn="l" rtl="0">
              <a:spcBef>
                <a:spcPts val="0"/>
              </a:spcBef>
              <a:spcAft>
                <a:spcPts val="0"/>
              </a:spcAft>
              <a:buNone/>
            </a:pPr>
            <a:r>
              <a:rPr lang="en-US"/>
              <a:t>3. Development Environment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VS Code / Sublime Text – as the code editor.</a:t>
            </a:r>
            <a:endParaRPr/>
          </a:p>
          <a:p>
            <a:pPr marL="0" lvl="0" indent="0" algn="l" rtl="0">
              <a:spcBef>
                <a:spcPts val="0"/>
              </a:spcBef>
              <a:spcAft>
                <a:spcPts val="0"/>
              </a:spcAft>
              <a:buNone/>
            </a:pPr>
            <a:endParaRPr/>
          </a:p>
          <a:p>
            <a:pPr marL="0" lvl="0" indent="0" algn="l" rtl="0">
              <a:spcBef>
                <a:spcPts val="0"/>
              </a:spcBef>
              <a:spcAft>
                <a:spcPts val="0"/>
              </a:spcAft>
              <a:buNone/>
            </a:pPr>
            <a:r>
              <a:rPr lang="en-US"/>
              <a:t>Git &amp; GitHub – for version control and hosting the project online.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7"/>
          <p:cNvSpPr txBox="1"/>
          <p:nvPr/>
        </p:nvSpPr>
        <p:spPr>
          <a:xfrm>
            <a:off x="1287100" y="1356104"/>
            <a:ext cx="77001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Design and Layout</a:t>
            </a:r>
            <a:endParaRPr/>
          </a:p>
          <a:p>
            <a:pPr marL="0" lvl="0" indent="0" algn="l" rtl="0">
              <a:spcBef>
                <a:spcPts val="0"/>
              </a:spcBef>
              <a:spcAft>
                <a:spcPts val="0"/>
              </a:spcAft>
              <a:buNone/>
            </a:pPr>
            <a:endParaRPr/>
          </a:p>
          <a:p>
            <a:pPr marL="0" lvl="0" indent="0" algn="l"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a:p>
          <a:p>
            <a:pPr marL="0" lvl="0" indent="0" algn="l" rtl="0">
              <a:spcBef>
                <a:spcPts val="0"/>
              </a:spcBef>
              <a:spcAft>
                <a:spcPts val="0"/>
              </a:spcAft>
              <a:buNone/>
            </a:pPr>
            <a:endParaRPr/>
          </a:p>
          <a:p>
            <a:pPr marL="0" lvl="0" indent="0" algn="l" rtl="0">
              <a:spcBef>
                <a:spcPts val="0"/>
              </a:spcBef>
              <a:spcAft>
                <a:spcPts val="0"/>
              </a:spcAft>
              <a:buNone/>
            </a:pPr>
            <a:r>
              <a:rPr lang="en-US"/>
              <a:t>1. Layout Structure</a:t>
            </a:r>
            <a:endParaRPr/>
          </a:p>
          <a:p>
            <a:pPr marL="0" lvl="0" indent="0" algn="l" rtl="0">
              <a:spcBef>
                <a:spcPts val="0"/>
              </a:spcBef>
              <a:spcAft>
                <a:spcPts val="0"/>
              </a:spcAft>
              <a:buNone/>
            </a:pPr>
            <a:endParaRPr/>
          </a:p>
          <a:p>
            <a:pPr marL="0" lvl="0" indent="0" algn="l" rtl="0">
              <a:spcBef>
                <a:spcPts val="0"/>
              </a:spcBef>
              <a:spcAft>
                <a:spcPts val="0"/>
              </a:spcAft>
              <a:buNone/>
            </a:pPr>
            <a:r>
              <a:rPr lang="en-US"/>
              <a:t>Header Section – Includes name, logo (optional), and navigation menu.</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A brief introduction with a professional photo and tagline.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04" name="Google Shape;104;p8"/>
          <p:cNvSpPr txBox="1"/>
          <p:nvPr/>
        </p:nvSpPr>
        <p:spPr>
          <a:xfrm>
            <a:off x="755337" y="1686100"/>
            <a:ext cx="65445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1. Core Features</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Engaging introduction with name, photo, tagline, and call-to-action.</a:t>
            </a:r>
            <a:endParaRPr/>
          </a:p>
          <a:p>
            <a:pPr marL="0" lvl="0" indent="0" algn="l" rtl="0">
              <a:spcBef>
                <a:spcPts val="0"/>
              </a:spcBef>
              <a:spcAft>
                <a:spcPts val="0"/>
              </a:spcAft>
              <a:buNone/>
            </a:pPr>
            <a:endParaRPr/>
          </a:p>
          <a:p>
            <a:pPr marL="0" lvl="0" indent="0" algn="l" rtl="0">
              <a:spcBef>
                <a:spcPts val="0"/>
              </a:spcBef>
              <a:spcAft>
                <a:spcPts val="0"/>
              </a:spcAft>
              <a:buNone/>
            </a:pPr>
            <a:r>
              <a:rPr lang="en-US"/>
              <a:t>About Me Section – Displays personal background, career objectives, and a professional summary.</a:t>
            </a:r>
            <a:endParaRPr/>
          </a:p>
          <a:p>
            <a:pPr marL="0" lvl="0" indent="0" algn="l" rtl="0">
              <a:spcBef>
                <a:spcPts val="0"/>
              </a:spcBef>
              <a:spcAft>
                <a:spcPts val="0"/>
              </a:spcAft>
              <a:buNone/>
            </a:pPr>
            <a:endParaRPr/>
          </a:p>
          <a:p>
            <a:pPr marL="0" lvl="0" indent="0" algn="l" rtl="0">
              <a:spcBef>
                <a:spcPts val="0"/>
              </a:spcBef>
              <a:spcAft>
                <a:spcPts val="0"/>
              </a:spcAft>
              <a:buNone/>
            </a:pPr>
            <a:r>
              <a:rPr lang="en-US"/>
              <a:t>Skills Showcase – Visual representation of technical and soft skills using icons, bars, or charts.</a:t>
            </a:r>
            <a:endParaRPr/>
          </a:p>
          <a:p>
            <a:pPr marL="0" lvl="0" indent="0" algn="l" rtl="0">
              <a:spcBef>
                <a:spcPts val="0"/>
              </a:spcBef>
              <a:spcAft>
                <a:spcPts val="0"/>
              </a:spcAft>
              <a:buNone/>
            </a:pPr>
            <a:endParaRPr/>
          </a:p>
          <a:p>
            <a:pPr marL="0" lvl="0" indent="0" algn="l" rtl="0">
              <a:spcBef>
                <a:spcPts val="0"/>
              </a:spcBef>
              <a:spcAft>
                <a:spcPts val="0"/>
              </a:spcAft>
              <a:buNone/>
            </a:pPr>
            <a:r>
              <a:rPr lang="en-US"/>
              <a:t>Projects Portfolio – Showcases academic,</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720</Words>
  <Application>Microsoft Office PowerPoint</Application>
  <PresentationFormat>Widescreen</PresentationFormat>
  <Paragraphs>111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admin</dc:creator>
  <cp:lastModifiedBy>Mohideen thowfiq D</cp:lastModifiedBy>
  <cp:revision>4</cp:revision>
  <dcterms:modified xsi:type="dcterms:W3CDTF">2025-09-20T04:59:04Z</dcterms:modified>
</cp:coreProperties>
</file>