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5"/>
  </p:notesMasterIdLst>
  <p:sldIdLst>
    <p:sldId id="256" r:id="rId2"/>
    <p:sldId id="269" r:id="rId3"/>
    <p:sldId id="262" r:id="rId4"/>
    <p:sldId id="258" r:id="rId5"/>
    <p:sldId id="311" r:id="rId6"/>
    <p:sldId id="314" r:id="rId7"/>
    <p:sldId id="320" r:id="rId8"/>
    <p:sldId id="316" r:id="rId9"/>
    <p:sldId id="313" r:id="rId10"/>
    <p:sldId id="323" r:id="rId11"/>
    <p:sldId id="321" r:id="rId12"/>
    <p:sldId id="322" r:id="rId13"/>
    <p:sldId id="288" r:id="rId14"/>
  </p:sldIdLst>
  <p:sldSz cx="9144000" cy="5143500" type="screen16x9"/>
  <p:notesSz cx="6858000" cy="9144000"/>
  <p:embeddedFontLst>
    <p:embeddedFont>
      <p:font typeface="Libre Franklin" panose="020B060402020202020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Work Sans" panose="020B0604020202020204" charset="0"/>
      <p:regular r:id="rId24"/>
      <p:bold r:id="rId25"/>
    </p:embeddedFont>
    <p:embeddedFont>
      <p:font typeface="Libre Franklin Medium" panose="020B0604020202020204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</p:embeddedFont>
    <p:embeddedFont>
      <p:font typeface="Work Sans SemiBold" panose="020B0604020202020204" charset="0"/>
      <p:bold r:id="rId32"/>
    </p:embeddedFont>
    <p:embeddedFont>
      <p:font typeface="Catamaran" panose="020B0604020202020204" charset="0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CDAD0B6-CEAD-4237-8EAE-74B8D87E0ADF}">
  <a:tblStyle styleId="{3CDAD0B6-CEAD-4237-8EAE-74B8D87E0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9" autoAdjust="0"/>
    <p:restoredTop sz="94707" autoAdjust="0"/>
  </p:normalViewPr>
  <p:slideViewPr>
    <p:cSldViewPr snapToGrid="0">
      <p:cViewPr varScale="1">
        <p:scale>
          <a:sx n="151" d="100"/>
          <a:sy n="151" d="100"/>
        </p:scale>
        <p:origin x="534" y="1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97656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a0f900027_1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a0f900027_1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04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ff37ea2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ff37ea2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80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7500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fd4b45418938cd5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fd4b45418938cd5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407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536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231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10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g9b620b178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8" name="Google Shape;848;g9b620b178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472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g8b7e7b105a_1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6" name="Google Shape;3306;g8b7e7b105a_1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2434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0" y="-75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" name="Google Shape;10;p2"/>
          <p:cNvSpPr/>
          <p:nvPr/>
        </p:nvSpPr>
        <p:spPr>
          <a:xfrm rot="10800000">
            <a:off x="6420400" y="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90600" y="491400"/>
            <a:ext cx="3666900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_1_1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 rot="-5400454">
            <a:off x="6015293" y="166500"/>
            <a:ext cx="4545900" cy="1710900"/>
          </a:xfrm>
          <a:prstGeom prst="triangle">
            <a:avLst>
              <a:gd name="adj" fmla="val 522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" name="Google Shape;75;p14"/>
          <p:cNvSpPr/>
          <p:nvPr/>
        </p:nvSpPr>
        <p:spPr>
          <a:xfrm rot="5400000">
            <a:off x="-468300" y="46830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bg>
      <p:bgPr>
        <a:solidFill>
          <a:schemeClr val="l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/>
          <p:nvPr/>
        </p:nvSpPr>
        <p:spPr>
          <a:xfrm rot="-5400000" flipH="1">
            <a:off x="7422000" y="4683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62070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subTitle" idx="2"/>
          </p:nvPr>
        </p:nvSpPr>
        <p:spPr>
          <a:xfrm>
            <a:off x="62070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ubTitle" idx="3"/>
          </p:nvPr>
        </p:nvSpPr>
        <p:spPr>
          <a:xfrm>
            <a:off x="62070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subTitle" idx="4"/>
          </p:nvPr>
        </p:nvSpPr>
        <p:spPr>
          <a:xfrm>
            <a:off x="3342325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ubTitle" idx="5"/>
          </p:nvPr>
        </p:nvSpPr>
        <p:spPr>
          <a:xfrm>
            <a:off x="6063950" y="185157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ubTitle" idx="6"/>
          </p:nvPr>
        </p:nvSpPr>
        <p:spPr>
          <a:xfrm>
            <a:off x="620700" y="3428625"/>
            <a:ext cx="21393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subTitle" idx="7"/>
          </p:nvPr>
        </p:nvSpPr>
        <p:spPr>
          <a:xfrm>
            <a:off x="3342325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ubTitle" idx="8"/>
          </p:nvPr>
        </p:nvSpPr>
        <p:spPr>
          <a:xfrm>
            <a:off x="6063950" y="3428625"/>
            <a:ext cx="21597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title" hasCustomPrompt="1"/>
          </p:nvPr>
        </p:nvSpPr>
        <p:spPr>
          <a:xfrm flipH="1">
            <a:off x="62070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 idx="9" hasCustomPrompt="1"/>
          </p:nvPr>
        </p:nvSpPr>
        <p:spPr>
          <a:xfrm>
            <a:off x="3342325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 idx="13" hasCustomPrompt="1"/>
          </p:nvPr>
        </p:nvSpPr>
        <p:spPr>
          <a:xfrm>
            <a:off x="6063950" y="149157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1" name="Google Shape;121;p22"/>
          <p:cNvSpPr txBox="1">
            <a:spLocks noGrp="1"/>
          </p:cNvSpPr>
          <p:nvPr>
            <p:ph type="title" idx="14" hasCustomPrompt="1"/>
          </p:nvPr>
        </p:nvSpPr>
        <p:spPr>
          <a:xfrm flipH="1">
            <a:off x="62070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2" name="Google Shape;122;p22"/>
          <p:cNvSpPr txBox="1">
            <a:spLocks noGrp="1"/>
          </p:cNvSpPr>
          <p:nvPr>
            <p:ph type="title" idx="15" hasCustomPrompt="1"/>
          </p:nvPr>
        </p:nvSpPr>
        <p:spPr>
          <a:xfrm>
            <a:off x="3342325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 idx="16" hasCustomPrompt="1"/>
          </p:nvPr>
        </p:nvSpPr>
        <p:spPr>
          <a:xfrm>
            <a:off x="6063950" y="3068625"/>
            <a:ext cx="1080000" cy="3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 idx="17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8"/>
          </p:nvPr>
        </p:nvSpPr>
        <p:spPr>
          <a:xfrm>
            <a:off x="3342325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19"/>
          </p:nvPr>
        </p:nvSpPr>
        <p:spPr>
          <a:xfrm>
            <a:off x="6063950" y="221542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20"/>
          </p:nvPr>
        </p:nvSpPr>
        <p:spPr>
          <a:xfrm>
            <a:off x="3342325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1"/>
          </p:nvPr>
        </p:nvSpPr>
        <p:spPr>
          <a:xfrm>
            <a:off x="6063950" y="3794775"/>
            <a:ext cx="25956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0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7075" y="3399049"/>
            <a:ext cx="3084600" cy="17658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7"/>
          <p:cNvSpPr/>
          <p:nvPr/>
        </p:nvSpPr>
        <p:spPr>
          <a:xfrm flipH="1">
            <a:off x="1371600" y="715319"/>
            <a:ext cx="7772400" cy="4449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616200" y="720000"/>
            <a:ext cx="5261700" cy="249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5">
    <p:bg>
      <p:bgPr>
        <a:solidFill>
          <a:schemeClr val="l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/>
          <p:nvPr/>
        </p:nvSpPr>
        <p:spPr>
          <a:xfrm flipH="1">
            <a:off x="2732800" y="1468200"/>
            <a:ext cx="6420300" cy="36753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5" name="Google Shape;215;p33"/>
          <p:cNvSpPr/>
          <p:nvPr/>
        </p:nvSpPr>
        <p:spPr>
          <a:xfrm rot="5400000">
            <a:off x="-584250" y="584250"/>
            <a:ext cx="2732700" cy="15642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1"/>
          </p:nvPr>
        </p:nvSpPr>
        <p:spPr>
          <a:xfrm>
            <a:off x="616200" y="1626750"/>
            <a:ext cx="3369600" cy="152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3"/>
          <p:cNvSpPr txBox="1">
            <a:spLocks noGrp="1"/>
          </p:cNvSpPr>
          <p:nvPr>
            <p:ph type="title"/>
          </p:nvPr>
        </p:nvSpPr>
        <p:spPr>
          <a:xfrm>
            <a:off x="616200" y="491400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1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"/>
              <a:buNone/>
              <a:defRPr sz="4100"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8" r:id="rId4"/>
    <p:sldLayoutId id="2147483673" r:id="rId5"/>
    <p:sldLayoutId id="2147483679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>
            <a:spLocks noGrp="1"/>
          </p:cNvSpPr>
          <p:nvPr>
            <p:ph type="ctrTitle"/>
          </p:nvPr>
        </p:nvSpPr>
        <p:spPr>
          <a:xfrm>
            <a:off x="1454057" y="2837283"/>
            <a:ext cx="5221458" cy="30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Marketing  </a:t>
            </a:r>
            <a:br>
              <a:rPr lang="en-US" b="1" dirty="0"/>
            </a:br>
            <a:r>
              <a:rPr lang="en-US" b="1" dirty="0"/>
              <a:t>Plan </a:t>
            </a:r>
            <a:endParaRPr b="1" dirty="0"/>
          </a:p>
        </p:txBody>
      </p:sp>
      <p:sp>
        <p:nvSpPr>
          <p:cNvPr id="250" name="Google Shape;250;p41"/>
          <p:cNvSpPr txBox="1">
            <a:spLocks noGrp="1"/>
          </p:cNvSpPr>
          <p:nvPr>
            <p:ph type="subTitle" idx="1"/>
          </p:nvPr>
        </p:nvSpPr>
        <p:spPr>
          <a:xfrm>
            <a:off x="616200" y="3913200"/>
            <a:ext cx="2122200" cy="6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 </a:t>
            </a:r>
            <a:endParaRPr dirty="0"/>
          </a:p>
        </p:txBody>
      </p:sp>
      <p:grpSp>
        <p:nvGrpSpPr>
          <p:cNvPr id="251" name="Google Shape;251;p41"/>
          <p:cNvGrpSpPr/>
          <p:nvPr/>
        </p:nvGrpSpPr>
        <p:grpSpPr>
          <a:xfrm>
            <a:off x="5811520" y="119942"/>
            <a:ext cx="3224804" cy="3368325"/>
            <a:chOff x="1380325" y="456475"/>
            <a:chExt cx="4827625" cy="4811100"/>
          </a:xfrm>
        </p:grpSpPr>
        <p:sp>
          <p:nvSpPr>
            <p:cNvPr id="252" name="Google Shape;252;p41"/>
            <p:cNvSpPr/>
            <p:nvPr/>
          </p:nvSpPr>
          <p:spPr>
            <a:xfrm>
              <a:off x="1380325" y="2480550"/>
              <a:ext cx="4827625" cy="2787025"/>
            </a:xfrm>
            <a:custGeom>
              <a:avLst/>
              <a:gdLst/>
              <a:ahLst/>
              <a:cxnLst/>
              <a:rect l="l" t="t" r="r" b="b"/>
              <a:pathLst>
                <a:path w="193105" h="111481" extrusionOk="0">
                  <a:moveTo>
                    <a:pt x="96569" y="1"/>
                  </a:moveTo>
                  <a:cubicBezTo>
                    <a:pt x="43231" y="1"/>
                    <a:pt x="0" y="24985"/>
                    <a:pt x="0" y="55740"/>
                  </a:cubicBezTo>
                  <a:cubicBezTo>
                    <a:pt x="0" y="86529"/>
                    <a:pt x="43231" y="111480"/>
                    <a:pt x="96569" y="111480"/>
                  </a:cubicBezTo>
                  <a:cubicBezTo>
                    <a:pt x="149874" y="111480"/>
                    <a:pt x="193105" y="86529"/>
                    <a:pt x="193105" y="55740"/>
                  </a:cubicBezTo>
                  <a:cubicBezTo>
                    <a:pt x="193105" y="24985"/>
                    <a:pt x="149874" y="1"/>
                    <a:pt x="9656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41"/>
            <p:cNvSpPr/>
            <p:nvPr/>
          </p:nvSpPr>
          <p:spPr>
            <a:xfrm>
              <a:off x="2849700" y="4121425"/>
              <a:ext cx="1717100" cy="880950"/>
            </a:xfrm>
            <a:custGeom>
              <a:avLst/>
              <a:gdLst/>
              <a:ahLst/>
              <a:cxnLst/>
              <a:rect l="l" t="t" r="r" b="b"/>
              <a:pathLst>
                <a:path w="68684" h="35238" extrusionOk="0">
                  <a:moveTo>
                    <a:pt x="21349" y="13455"/>
                  </a:moveTo>
                  <a:cubicBezTo>
                    <a:pt x="26353" y="13455"/>
                    <a:pt x="31023" y="14556"/>
                    <a:pt x="34492" y="16558"/>
                  </a:cubicBezTo>
                  <a:cubicBezTo>
                    <a:pt x="37461" y="18292"/>
                    <a:pt x="39095" y="20394"/>
                    <a:pt x="39095" y="22529"/>
                  </a:cubicBezTo>
                  <a:cubicBezTo>
                    <a:pt x="39095" y="24630"/>
                    <a:pt x="37461" y="26765"/>
                    <a:pt x="34459" y="28466"/>
                  </a:cubicBezTo>
                  <a:lnTo>
                    <a:pt x="34492" y="28466"/>
                  </a:lnTo>
                  <a:cubicBezTo>
                    <a:pt x="31023" y="30468"/>
                    <a:pt x="26353" y="31568"/>
                    <a:pt x="21349" y="31568"/>
                  </a:cubicBezTo>
                  <a:cubicBezTo>
                    <a:pt x="16346" y="31568"/>
                    <a:pt x="11676" y="30468"/>
                    <a:pt x="8207" y="28466"/>
                  </a:cubicBezTo>
                  <a:cubicBezTo>
                    <a:pt x="5238" y="26765"/>
                    <a:pt x="3603" y="24630"/>
                    <a:pt x="3603" y="22529"/>
                  </a:cubicBezTo>
                  <a:cubicBezTo>
                    <a:pt x="3603" y="20394"/>
                    <a:pt x="5238" y="18292"/>
                    <a:pt x="8207" y="16558"/>
                  </a:cubicBezTo>
                  <a:cubicBezTo>
                    <a:pt x="11676" y="14556"/>
                    <a:pt x="16346" y="13455"/>
                    <a:pt x="21349" y="13455"/>
                  </a:cubicBezTo>
                  <a:close/>
                  <a:moveTo>
                    <a:pt x="65188" y="1"/>
                  </a:moveTo>
                  <a:cubicBezTo>
                    <a:pt x="64976" y="1"/>
                    <a:pt x="64759" y="44"/>
                    <a:pt x="64580" y="146"/>
                  </a:cubicBezTo>
                  <a:cubicBezTo>
                    <a:pt x="62379" y="1247"/>
                    <a:pt x="49670" y="9353"/>
                    <a:pt x="43799" y="12988"/>
                  </a:cubicBezTo>
                  <a:lnTo>
                    <a:pt x="40897" y="14756"/>
                  </a:lnTo>
                  <a:cubicBezTo>
                    <a:pt x="40830" y="14790"/>
                    <a:pt x="40763" y="14856"/>
                    <a:pt x="40696" y="14957"/>
                  </a:cubicBezTo>
                  <a:cubicBezTo>
                    <a:pt x="40696" y="14957"/>
                    <a:pt x="40696" y="14957"/>
                    <a:pt x="40663" y="14990"/>
                  </a:cubicBezTo>
                  <a:cubicBezTo>
                    <a:pt x="40663" y="15023"/>
                    <a:pt x="40630" y="15057"/>
                    <a:pt x="40596" y="15090"/>
                  </a:cubicBezTo>
                  <a:cubicBezTo>
                    <a:pt x="40596" y="15123"/>
                    <a:pt x="40596" y="15157"/>
                    <a:pt x="40563" y="15190"/>
                  </a:cubicBezTo>
                  <a:cubicBezTo>
                    <a:pt x="40563" y="15223"/>
                    <a:pt x="40563" y="15257"/>
                    <a:pt x="40530" y="15290"/>
                  </a:cubicBezTo>
                  <a:lnTo>
                    <a:pt x="40530" y="15390"/>
                  </a:lnTo>
                  <a:lnTo>
                    <a:pt x="40063" y="15657"/>
                  </a:lnTo>
                  <a:lnTo>
                    <a:pt x="39662" y="15891"/>
                  </a:lnTo>
                  <a:cubicBezTo>
                    <a:pt x="38662" y="14923"/>
                    <a:pt x="37561" y="14089"/>
                    <a:pt x="36360" y="13422"/>
                  </a:cubicBezTo>
                  <a:cubicBezTo>
                    <a:pt x="32324" y="11120"/>
                    <a:pt x="27020" y="9820"/>
                    <a:pt x="21383" y="9820"/>
                  </a:cubicBezTo>
                  <a:cubicBezTo>
                    <a:pt x="15745" y="9820"/>
                    <a:pt x="10442" y="11120"/>
                    <a:pt x="6439" y="13422"/>
                  </a:cubicBezTo>
                  <a:cubicBezTo>
                    <a:pt x="2269" y="15824"/>
                    <a:pt x="1" y="19060"/>
                    <a:pt x="1" y="22529"/>
                  </a:cubicBezTo>
                  <a:cubicBezTo>
                    <a:pt x="1" y="26031"/>
                    <a:pt x="2269" y="29267"/>
                    <a:pt x="6439" y="31669"/>
                  </a:cubicBezTo>
                  <a:cubicBezTo>
                    <a:pt x="10442" y="33970"/>
                    <a:pt x="15745" y="35238"/>
                    <a:pt x="21383" y="35238"/>
                  </a:cubicBezTo>
                  <a:cubicBezTo>
                    <a:pt x="27020" y="35238"/>
                    <a:pt x="32324" y="33970"/>
                    <a:pt x="36360" y="31669"/>
                  </a:cubicBezTo>
                  <a:cubicBezTo>
                    <a:pt x="40530" y="29267"/>
                    <a:pt x="42798" y="26031"/>
                    <a:pt x="42798" y="22529"/>
                  </a:cubicBezTo>
                  <a:cubicBezTo>
                    <a:pt x="42765" y="20928"/>
                    <a:pt x="42298" y="19360"/>
                    <a:pt x="41430" y="18025"/>
                  </a:cubicBezTo>
                  <a:lnTo>
                    <a:pt x="41797" y="17825"/>
                  </a:lnTo>
                  <a:cubicBezTo>
                    <a:pt x="41964" y="17930"/>
                    <a:pt x="42144" y="17982"/>
                    <a:pt x="42320" y="17982"/>
                  </a:cubicBezTo>
                  <a:cubicBezTo>
                    <a:pt x="42426" y="17982"/>
                    <a:pt x="42531" y="17963"/>
                    <a:pt x="42631" y="17925"/>
                  </a:cubicBezTo>
                  <a:cubicBezTo>
                    <a:pt x="44633" y="16825"/>
                    <a:pt x="63980" y="8585"/>
                    <a:pt x="67916" y="6450"/>
                  </a:cubicBezTo>
                  <a:cubicBezTo>
                    <a:pt x="68350" y="6184"/>
                    <a:pt x="68650" y="5617"/>
                    <a:pt x="68683" y="4816"/>
                  </a:cubicBezTo>
                  <a:cubicBezTo>
                    <a:pt x="68683" y="3849"/>
                    <a:pt x="68416" y="2915"/>
                    <a:pt x="67916" y="2114"/>
                  </a:cubicBezTo>
                  <a:cubicBezTo>
                    <a:pt x="67782" y="1914"/>
                    <a:pt x="67682" y="1747"/>
                    <a:pt x="67582" y="1614"/>
                  </a:cubicBezTo>
                  <a:lnTo>
                    <a:pt x="67549" y="1580"/>
                  </a:lnTo>
                  <a:cubicBezTo>
                    <a:pt x="67449" y="1414"/>
                    <a:pt x="67315" y="1280"/>
                    <a:pt x="67182" y="1147"/>
                  </a:cubicBezTo>
                  <a:lnTo>
                    <a:pt x="67149" y="1080"/>
                  </a:lnTo>
                  <a:cubicBezTo>
                    <a:pt x="67049" y="947"/>
                    <a:pt x="66915" y="846"/>
                    <a:pt x="66782" y="713"/>
                  </a:cubicBezTo>
                  <a:lnTo>
                    <a:pt x="66715" y="680"/>
                  </a:lnTo>
                  <a:cubicBezTo>
                    <a:pt x="66615" y="580"/>
                    <a:pt x="66448" y="446"/>
                    <a:pt x="66315" y="379"/>
                  </a:cubicBezTo>
                  <a:lnTo>
                    <a:pt x="66048" y="246"/>
                  </a:lnTo>
                  <a:lnTo>
                    <a:pt x="65948" y="179"/>
                  </a:lnTo>
                  <a:lnTo>
                    <a:pt x="65814" y="113"/>
                  </a:lnTo>
                  <a:cubicBezTo>
                    <a:pt x="65748" y="113"/>
                    <a:pt x="65714" y="79"/>
                    <a:pt x="65648" y="79"/>
                  </a:cubicBezTo>
                  <a:lnTo>
                    <a:pt x="65581" y="79"/>
                  </a:lnTo>
                  <a:cubicBezTo>
                    <a:pt x="65514" y="46"/>
                    <a:pt x="65447" y="13"/>
                    <a:pt x="65381" y="13"/>
                  </a:cubicBezTo>
                  <a:cubicBezTo>
                    <a:pt x="65318" y="5"/>
                    <a:pt x="65253" y="1"/>
                    <a:pt x="651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41"/>
            <p:cNvSpPr/>
            <p:nvPr/>
          </p:nvSpPr>
          <p:spPr>
            <a:xfrm>
              <a:off x="1542100" y="2722600"/>
              <a:ext cx="3123100" cy="1795900"/>
            </a:xfrm>
            <a:custGeom>
              <a:avLst/>
              <a:gdLst/>
              <a:ahLst/>
              <a:cxnLst/>
              <a:rect l="l" t="t" r="r" b="b"/>
              <a:pathLst>
                <a:path w="124924" h="71836" extrusionOk="0">
                  <a:moveTo>
                    <a:pt x="102507" y="0"/>
                  </a:moveTo>
                  <a:cubicBezTo>
                    <a:pt x="101890" y="0"/>
                    <a:pt x="101273" y="142"/>
                    <a:pt x="100706" y="426"/>
                  </a:cubicBezTo>
                  <a:lnTo>
                    <a:pt x="1001" y="57967"/>
                  </a:lnTo>
                  <a:cubicBezTo>
                    <a:pt x="1" y="58534"/>
                    <a:pt x="1" y="59468"/>
                    <a:pt x="1001" y="60068"/>
                  </a:cubicBezTo>
                  <a:lnTo>
                    <a:pt x="20649" y="71410"/>
                  </a:lnTo>
                  <a:cubicBezTo>
                    <a:pt x="21216" y="71693"/>
                    <a:pt x="21833" y="71835"/>
                    <a:pt x="22450" y="71835"/>
                  </a:cubicBezTo>
                  <a:cubicBezTo>
                    <a:pt x="23067" y="71835"/>
                    <a:pt x="23684" y="71693"/>
                    <a:pt x="24251" y="71410"/>
                  </a:cubicBezTo>
                  <a:lnTo>
                    <a:pt x="61611" y="49828"/>
                  </a:lnTo>
                  <a:lnTo>
                    <a:pt x="67349" y="53164"/>
                  </a:lnTo>
                  <a:cubicBezTo>
                    <a:pt x="68867" y="54048"/>
                    <a:pt x="70860" y="54489"/>
                    <a:pt x="72853" y="54489"/>
                  </a:cubicBezTo>
                  <a:cubicBezTo>
                    <a:pt x="74846" y="54489"/>
                    <a:pt x="76839" y="54048"/>
                    <a:pt x="78357" y="53164"/>
                  </a:cubicBezTo>
                  <a:lnTo>
                    <a:pt x="95469" y="43357"/>
                  </a:lnTo>
                  <a:cubicBezTo>
                    <a:pt x="98538" y="41622"/>
                    <a:pt x="98538" y="38787"/>
                    <a:pt x="95469" y="37019"/>
                  </a:cubicBezTo>
                  <a:lnTo>
                    <a:pt x="89731" y="33683"/>
                  </a:lnTo>
                  <a:lnTo>
                    <a:pt x="123923" y="13835"/>
                  </a:lnTo>
                  <a:cubicBezTo>
                    <a:pt x="124923" y="13302"/>
                    <a:pt x="124923" y="12368"/>
                    <a:pt x="123956" y="11801"/>
                  </a:cubicBezTo>
                  <a:lnTo>
                    <a:pt x="104309" y="426"/>
                  </a:lnTo>
                  <a:cubicBezTo>
                    <a:pt x="103741" y="142"/>
                    <a:pt x="103124" y="0"/>
                    <a:pt x="10250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41"/>
            <p:cNvSpPr/>
            <p:nvPr/>
          </p:nvSpPr>
          <p:spPr>
            <a:xfrm>
              <a:off x="4982050" y="3805675"/>
              <a:ext cx="962400" cy="555425"/>
            </a:xfrm>
            <a:custGeom>
              <a:avLst/>
              <a:gdLst/>
              <a:ahLst/>
              <a:cxnLst/>
              <a:rect l="l" t="t" r="r" b="b"/>
              <a:pathLst>
                <a:path w="38496" h="22217" extrusionOk="0">
                  <a:moveTo>
                    <a:pt x="19248" y="0"/>
                  </a:moveTo>
                  <a:cubicBezTo>
                    <a:pt x="8640" y="0"/>
                    <a:pt x="1" y="4970"/>
                    <a:pt x="1" y="11108"/>
                  </a:cubicBezTo>
                  <a:cubicBezTo>
                    <a:pt x="1" y="17246"/>
                    <a:pt x="8640" y="22216"/>
                    <a:pt x="19248" y="22216"/>
                  </a:cubicBezTo>
                  <a:cubicBezTo>
                    <a:pt x="29889" y="22216"/>
                    <a:pt x="38495" y="17246"/>
                    <a:pt x="38495" y="11108"/>
                  </a:cubicBezTo>
                  <a:cubicBezTo>
                    <a:pt x="38495" y="4970"/>
                    <a:pt x="29889" y="0"/>
                    <a:pt x="192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41"/>
            <p:cNvSpPr/>
            <p:nvPr/>
          </p:nvSpPr>
          <p:spPr>
            <a:xfrm>
              <a:off x="5724250" y="3318150"/>
              <a:ext cx="299425" cy="574275"/>
            </a:xfrm>
            <a:custGeom>
              <a:avLst/>
              <a:gdLst/>
              <a:ahLst/>
              <a:cxnLst/>
              <a:rect l="l" t="t" r="r" b="b"/>
              <a:pathLst>
                <a:path w="11977" h="22971" extrusionOk="0">
                  <a:moveTo>
                    <a:pt x="8923" y="1"/>
                  </a:moveTo>
                  <a:cubicBezTo>
                    <a:pt x="6388" y="1"/>
                    <a:pt x="3699" y="3034"/>
                    <a:pt x="2169" y="6158"/>
                  </a:cubicBezTo>
                  <a:cubicBezTo>
                    <a:pt x="1" y="10661"/>
                    <a:pt x="501" y="15465"/>
                    <a:pt x="501" y="18067"/>
                  </a:cubicBezTo>
                  <a:lnTo>
                    <a:pt x="1869" y="22970"/>
                  </a:lnTo>
                  <a:lnTo>
                    <a:pt x="3570" y="18701"/>
                  </a:lnTo>
                  <a:cubicBezTo>
                    <a:pt x="4237" y="12930"/>
                    <a:pt x="7239" y="9327"/>
                    <a:pt x="9608" y="6725"/>
                  </a:cubicBezTo>
                  <a:cubicBezTo>
                    <a:pt x="11976" y="4123"/>
                    <a:pt x="11776" y="321"/>
                    <a:pt x="9274" y="21"/>
                  </a:cubicBezTo>
                  <a:cubicBezTo>
                    <a:pt x="9158" y="7"/>
                    <a:pt x="9041" y="1"/>
                    <a:pt x="89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41"/>
            <p:cNvSpPr/>
            <p:nvPr/>
          </p:nvSpPr>
          <p:spPr>
            <a:xfrm>
              <a:off x="5745950" y="3358200"/>
              <a:ext cx="194225" cy="457500"/>
            </a:xfrm>
            <a:custGeom>
              <a:avLst/>
              <a:gdLst/>
              <a:ahLst/>
              <a:cxnLst/>
              <a:rect l="l" t="t" r="r" b="b"/>
              <a:pathLst>
                <a:path w="7769" h="18300" extrusionOk="0">
                  <a:moveTo>
                    <a:pt x="7522" y="0"/>
                  </a:moveTo>
                  <a:cubicBezTo>
                    <a:pt x="7483" y="0"/>
                    <a:pt x="7443" y="16"/>
                    <a:pt x="7405" y="53"/>
                  </a:cubicBezTo>
                  <a:cubicBezTo>
                    <a:pt x="2469" y="4356"/>
                    <a:pt x="0" y="10594"/>
                    <a:pt x="300" y="18099"/>
                  </a:cubicBezTo>
                  <a:cubicBezTo>
                    <a:pt x="334" y="18199"/>
                    <a:pt x="400" y="18299"/>
                    <a:pt x="500" y="18299"/>
                  </a:cubicBezTo>
                  <a:lnTo>
                    <a:pt x="534" y="18299"/>
                  </a:lnTo>
                  <a:cubicBezTo>
                    <a:pt x="601" y="18266"/>
                    <a:pt x="667" y="18199"/>
                    <a:pt x="667" y="18099"/>
                  </a:cubicBezTo>
                  <a:cubicBezTo>
                    <a:pt x="367" y="10694"/>
                    <a:pt x="2769" y="4556"/>
                    <a:pt x="7639" y="320"/>
                  </a:cubicBezTo>
                  <a:cubicBezTo>
                    <a:pt x="7769" y="190"/>
                    <a:pt x="7656" y="0"/>
                    <a:pt x="75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41"/>
            <p:cNvSpPr/>
            <p:nvPr/>
          </p:nvSpPr>
          <p:spPr>
            <a:xfrm>
              <a:off x="5659200" y="3669025"/>
              <a:ext cx="404500" cy="365225"/>
            </a:xfrm>
            <a:custGeom>
              <a:avLst/>
              <a:gdLst/>
              <a:ahLst/>
              <a:cxnLst/>
              <a:rect l="l" t="t" r="r" b="b"/>
              <a:pathLst>
                <a:path w="16180" h="14609" extrusionOk="0">
                  <a:moveTo>
                    <a:pt x="13652" y="0"/>
                  </a:moveTo>
                  <a:cubicBezTo>
                    <a:pt x="12007" y="0"/>
                    <a:pt x="8949" y="335"/>
                    <a:pt x="8407" y="963"/>
                  </a:cubicBezTo>
                  <a:cubicBezTo>
                    <a:pt x="7740" y="1730"/>
                    <a:pt x="7673" y="3998"/>
                    <a:pt x="7673" y="3998"/>
                  </a:cubicBezTo>
                  <a:cubicBezTo>
                    <a:pt x="7673" y="3998"/>
                    <a:pt x="6806" y="2831"/>
                    <a:pt x="6806" y="1697"/>
                  </a:cubicBezTo>
                  <a:cubicBezTo>
                    <a:pt x="6589" y="1663"/>
                    <a:pt x="6372" y="1647"/>
                    <a:pt x="6157" y="1647"/>
                  </a:cubicBezTo>
                  <a:cubicBezTo>
                    <a:pt x="5511" y="1647"/>
                    <a:pt x="4879" y="1797"/>
                    <a:pt x="4304" y="2097"/>
                  </a:cubicBezTo>
                  <a:cubicBezTo>
                    <a:pt x="3070" y="2731"/>
                    <a:pt x="2636" y="3265"/>
                    <a:pt x="2569" y="4232"/>
                  </a:cubicBezTo>
                  <a:cubicBezTo>
                    <a:pt x="2503" y="5199"/>
                    <a:pt x="2436" y="6667"/>
                    <a:pt x="2803" y="7801"/>
                  </a:cubicBezTo>
                  <a:cubicBezTo>
                    <a:pt x="2803" y="7801"/>
                    <a:pt x="1669" y="5933"/>
                    <a:pt x="1736" y="4299"/>
                  </a:cubicBezTo>
                  <a:lnTo>
                    <a:pt x="1736" y="4299"/>
                  </a:lnTo>
                  <a:cubicBezTo>
                    <a:pt x="1269" y="5099"/>
                    <a:pt x="868" y="5900"/>
                    <a:pt x="535" y="6734"/>
                  </a:cubicBezTo>
                  <a:cubicBezTo>
                    <a:pt x="1" y="8168"/>
                    <a:pt x="635" y="11604"/>
                    <a:pt x="2636" y="13338"/>
                  </a:cubicBezTo>
                  <a:cubicBezTo>
                    <a:pt x="4004" y="14139"/>
                    <a:pt x="5605" y="14606"/>
                    <a:pt x="7206" y="14606"/>
                  </a:cubicBezTo>
                  <a:cubicBezTo>
                    <a:pt x="7268" y="14608"/>
                    <a:pt x="7330" y="14608"/>
                    <a:pt x="7390" y="14608"/>
                  </a:cubicBezTo>
                  <a:cubicBezTo>
                    <a:pt x="10054" y="14608"/>
                    <a:pt x="11042" y="13205"/>
                    <a:pt x="11042" y="13205"/>
                  </a:cubicBezTo>
                  <a:cubicBezTo>
                    <a:pt x="11042" y="13205"/>
                    <a:pt x="9608" y="10803"/>
                    <a:pt x="7973" y="10303"/>
                  </a:cubicBezTo>
                  <a:lnTo>
                    <a:pt x="7973" y="10303"/>
                  </a:lnTo>
                  <a:cubicBezTo>
                    <a:pt x="9675" y="10436"/>
                    <a:pt x="11376" y="10870"/>
                    <a:pt x="12977" y="11604"/>
                  </a:cubicBezTo>
                  <a:cubicBezTo>
                    <a:pt x="12977" y="11604"/>
                    <a:pt x="14645" y="11404"/>
                    <a:pt x="14945" y="8769"/>
                  </a:cubicBezTo>
                  <a:cubicBezTo>
                    <a:pt x="14945" y="8769"/>
                    <a:pt x="13778" y="7368"/>
                    <a:pt x="10342" y="6967"/>
                  </a:cubicBezTo>
                  <a:cubicBezTo>
                    <a:pt x="11433" y="6626"/>
                    <a:pt x="12572" y="6456"/>
                    <a:pt x="13703" y="6456"/>
                  </a:cubicBezTo>
                  <a:cubicBezTo>
                    <a:pt x="14232" y="6456"/>
                    <a:pt x="14759" y="6493"/>
                    <a:pt x="15279" y="6567"/>
                  </a:cubicBezTo>
                  <a:cubicBezTo>
                    <a:pt x="15281" y="6568"/>
                    <a:pt x="15283" y="6568"/>
                    <a:pt x="15285" y="6568"/>
                  </a:cubicBezTo>
                  <a:cubicBezTo>
                    <a:pt x="15522" y="6568"/>
                    <a:pt x="16013" y="3216"/>
                    <a:pt x="16079" y="1663"/>
                  </a:cubicBezTo>
                  <a:cubicBezTo>
                    <a:pt x="16179" y="62"/>
                    <a:pt x="15545" y="196"/>
                    <a:pt x="14345" y="29"/>
                  </a:cubicBezTo>
                  <a:cubicBezTo>
                    <a:pt x="14166" y="10"/>
                    <a:pt x="13929" y="0"/>
                    <a:pt x="136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41"/>
            <p:cNvSpPr/>
            <p:nvPr/>
          </p:nvSpPr>
          <p:spPr>
            <a:xfrm>
              <a:off x="5720100" y="3689075"/>
              <a:ext cx="310225" cy="317600"/>
            </a:xfrm>
            <a:custGeom>
              <a:avLst/>
              <a:gdLst/>
              <a:ahLst/>
              <a:cxnLst/>
              <a:rect l="l" t="t" r="r" b="b"/>
              <a:pathLst>
                <a:path w="12409" h="12704" extrusionOk="0">
                  <a:moveTo>
                    <a:pt x="12224" y="1"/>
                  </a:moveTo>
                  <a:cubicBezTo>
                    <a:pt x="12198" y="1"/>
                    <a:pt x="12170" y="9"/>
                    <a:pt x="12142" y="28"/>
                  </a:cubicBezTo>
                  <a:cubicBezTo>
                    <a:pt x="9240" y="995"/>
                    <a:pt x="1635" y="7533"/>
                    <a:pt x="33" y="12470"/>
                  </a:cubicBezTo>
                  <a:cubicBezTo>
                    <a:pt x="0" y="12570"/>
                    <a:pt x="33" y="12670"/>
                    <a:pt x="133" y="12703"/>
                  </a:cubicBezTo>
                  <a:lnTo>
                    <a:pt x="234" y="12703"/>
                  </a:lnTo>
                  <a:cubicBezTo>
                    <a:pt x="300" y="12703"/>
                    <a:pt x="334" y="12637"/>
                    <a:pt x="367" y="12603"/>
                  </a:cubicBezTo>
                  <a:cubicBezTo>
                    <a:pt x="1968" y="7733"/>
                    <a:pt x="9407" y="1328"/>
                    <a:pt x="12276" y="361"/>
                  </a:cubicBezTo>
                  <a:cubicBezTo>
                    <a:pt x="12376" y="328"/>
                    <a:pt x="12409" y="228"/>
                    <a:pt x="12376" y="128"/>
                  </a:cubicBezTo>
                  <a:cubicBezTo>
                    <a:pt x="12352" y="55"/>
                    <a:pt x="12293" y="1"/>
                    <a:pt x="122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41"/>
            <p:cNvSpPr/>
            <p:nvPr/>
          </p:nvSpPr>
          <p:spPr>
            <a:xfrm>
              <a:off x="2899750" y="2951725"/>
              <a:ext cx="1027425" cy="1092475"/>
            </a:xfrm>
            <a:custGeom>
              <a:avLst/>
              <a:gdLst/>
              <a:ahLst/>
              <a:cxnLst/>
              <a:rect l="l" t="t" r="r" b="b"/>
              <a:pathLst>
                <a:path w="41097" h="43699" extrusionOk="0">
                  <a:moveTo>
                    <a:pt x="25719" y="0"/>
                  </a:moveTo>
                  <a:lnTo>
                    <a:pt x="0" y="14911"/>
                  </a:lnTo>
                  <a:lnTo>
                    <a:pt x="0" y="33091"/>
                  </a:lnTo>
                  <a:cubicBezTo>
                    <a:pt x="67" y="34125"/>
                    <a:pt x="601" y="35059"/>
                    <a:pt x="1468" y="35626"/>
                  </a:cubicBezTo>
                  <a:lnTo>
                    <a:pt x="13043" y="42397"/>
                  </a:lnTo>
                  <a:cubicBezTo>
                    <a:pt x="14561" y="43265"/>
                    <a:pt x="16554" y="43698"/>
                    <a:pt x="18547" y="43698"/>
                  </a:cubicBezTo>
                  <a:cubicBezTo>
                    <a:pt x="20540" y="43698"/>
                    <a:pt x="22533" y="43265"/>
                    <a:pt x="24051" y="42397"/>
                  </a:cubicBezTo>
                  <a:lnTo>
                    <a:pt x="38795" y="33858"/>
                  </a:lnTo>
                  <a:cubicBezTo>
                    <a:pt x="40329" y="32991"/>
                    <a:pt x="41096" y="31857"/>
                    <a:pt x="41096" y="30689"/>
                  </a:cubicBezTo>
                  <a:lnTo>
                    <a:pt x="41096" y="28654"/>
                  </a:lnTo>
                  <a:lnTo>
                    <a:pt x="27186" y="20749"/>
                  </a:lnTo>
                  <a:cubicBezTo>
                    <a:pt x="26319" y="20181"/>
                    <a:pt x="25785" y="19247"/>
                    <a:pt x="25719" y="18213"/>
                  </a:cubicBezTo>
                  <a:lnTo>
                    <a:pt x="2571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41"/>
            <p:cNvSpPr/>
            <p:nvPr/>
          </p:nvSpPr>
          <p:spPr>
            <a:xfrm>
              <a:off x="2898900" y="3253600"/>
              <a:ext cx="155150" cy="657175"/>
            </a:xfrm>
            <a:custGeom>
              <a:avLst/>
              <a:gdLst/>
              <a:ahLst/>
              <a:cxnLst/>
              <a:rect l="l" t="t" r="r" b="b"/>
              <a:pathLst>
                <a:path w="6206" h="26287" extrusionOk="0">
                  <a:moveTo>
                    <a:pt x="4904" y="1"/>
                  </a:moveTo>
                  <a:lnTo>
                    <a:pt x="1" y="2836"/>
                  </a:lnTo>
                  <a:lnTo>
                    <a:pt x="1" y="21016"/>
                  </a:lnTo>
                  <a:cubicBezTo>
                    <a:pt x="68" y="22050"/>
                    <a:pt x="601" y="22984"/>
                    <a:pt x="1469" y="23551"/>
                  </a:cubicBezTo>
                  <a:lnTo>
                    <a:pt x="6205" y="26286"/>
                  </a:lnTo>
                  <a:lnTo>
                    <a:pt x="6205" y="24218"/>
                  </a:lnTo>
                  <a:lnTo>
                    <a:pt x="3270" y="22517"/>
                  </a:lnTo>
                  <a:cubicBezTo>
                    <a:pt x="2403" y="21950"/>
                    <a:pt x="1835" y="21016"/>
                    <a:pt x="1802" y="19982"/>
                  </a:cubicBezTo>
                  <a:lnTo>
                    <a:pt x="1802" y="5771"/>
                  </a:lnTo>
                  <a:lnTo>
                    <a:pt x="5238" y="3770"/>
                  </a:lnTo>
                  <a:cubicBezTo>
                    <a:pt x="5138" y="2536"/>
                    <a:pt x="5004" y="1235"/>
                    <a:pt x="490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41"/>
            <p:cNvSpPr/>
            <p:nvPr/>
          </p:nvSpPr>
          <p:spPr>
            <a:xfrm>
              <a:off x="2943950" y="3025950"/>
              <a:ext cx="1002400" cy="966550"/>
            </a:xfrm>
            <a:custGeom>
              <a:avLst/>
              <a:gdLst/>
              <a:ahLst/>
              <a:cxnLst/>
              <a:rect l="l" t="t" r="r" b="b"/>
              <a:pathLst>
                <a:path w="40096" h="38662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11275" y="37360"/>
                  </a:lnTo>
                  <a:cubicBezTo>
                    <a:pt x="12793" y="38228"/>
                    <a:pt x="14786" y="38661"/>
                    <a:pt x="16779" y="38661"/>
                  </a:cubicBezTo>
                  <a:cubicBezTo>
                    <a:pt x="18772" y="38661"/>
                    <a:pt x="20765" y="38228"/>
                    <a:pt x="22283" y="37360"/>
                  </a:cubicBezTo>
                  <a:lnTo>
                    <a:pt x="37027" y="28821"/>
                  </a:lnTo>
                  <a:cubicBezTo>
                    <a:pt x="40095" y="27053"/>
                    <a:pt x="40095" y="24217"/>
                    <a:pt x="37027" y="22450"/>
                  </a:cubicBez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41"/>
            <p:cNvSpPr/>
            <p:nvPr/>
          </p:nvSpPr>
          <p:spPr>
            <a:xfrm>
              <a:off x="2943950" y="3025950"/>
              <a:ext cx="755550" cy="833125"/>
            </a:xfrm>
            <a:custGeom>
              <a:avLst/>
              <a:gdLst/>
              <a:ahLst/>
              <a:cxnLst/>
              <a:rect l="l" t="t" r="r" b="b"/>
              <a:pathLst>
                <a:path w="30222" h="33325" extrusionOk="0">
                  <a:moveTo>
                    <a:pt x="25752" y="0"/>
                  </a:moveTo>
                  <a:lnTo>
                    <a:pt x="0" y="14877"/>
                  </a:lnTo>
                  <a:lnTo>
                    <a:pt x="0" y="29088"/>
                  </a:lnTo>
                  <a:cubicBezTo>
                    <a:pt x="33" y="30122"/>
                    <a:pt x="601" y="31056"/>
                    <a:pt x="1468" y="31623"/>
                  </a:cubicBezTo>
                  <a:lnTo>
                    <a:pt x="4403" y="33324"/>
                  </a:lnTo>
                  <a:lnTo>
                    <a:pt x="30222" y="18480"/>
                  </a:lnTo>
                  <a:lnTo>
                    <a:pt x="27220" y="16745"/>
                  </a:lnTo>
                  <a:cubicBezTo>
                    <a:pt x="26352" y="16178"/>
                    <a:pt x="25819" y="15244"/>
                    <a:pt x="25752" y="14210"/>
                  </a:cubicBezTo>
                  <a:lnTo>
                    <a:pt x="257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41"/>
            <p:cNvSpPr/>
            <p:nvPr/>
          </p:nvSpPr>
          <p:spPr>
            <a:xfrm>
              <a:off x="3369250" y="3668075"/>
              <a:ext cx="557925" cy="376125"/>
            </a:xfrm>
            <a:custGeom>
              <a:avLst/>
              <a:gdLst/>
              <a:ahLst/>
              <a:cxnLst/>
              <a:rect l="l" t="t" r="r" b="b"/>
              <a:pathLst>
                <a:path w="22317" h="15045" extrusionOk="0">
                  <a:moveTo>
                    <a:pt x="22316" y="0"/>
                  </a:moveTo>
                  <a:cubicBezTo>
                    <a:pt x="22316" y="1134"/>
                    <a:pt x="21549" y="2269"/>
                    <a:pt x="20015" y="3169"/>
                  </a:cubicBezTo>
                  <a:lnTo>
                    <a:pt x="5271" y="11709"/>
                  </a:lnTo>
                  <a:cubicBezTo>
                    <a:pt x="3670" y="12576"/>
                    <a:pt x="1835" y="13010"/>
                    <a:pt x="0" y="13010"/>
                  </a:cubicBezTo>
                  <a:lnTo>
                    <a:pt x="0" y="15044"/>
                  </a:lnTo>
                  <a:cubicBezTo>
                    <a:pt x="1835" y="15044"/>
                    <a:pt x="3670" y="14611"/>
                    <a:pt x="5271" y="13743"/>
                  </a:cubicBezTo>
                  <a:lnTo>
                    <a:pt x="20015" y="5204"/>
                  </a:lnTo>
                  <a:cubicBezTo>
                    <a:pt x="21549" y="4337"/>
                    <a:pt x="22316" y="3203"/>
                    <a:pt x="22316" y="2035"/>
                  </a:cubicBezTo>
                  <a:lnTo>
                    <a:pt x="22316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41"/>
            <p:cNvSpPr/>
            <p:nvPr/>
          </p:nvSpPr>
          <p:spPr>
            <a:xfrm>
              <a:off x="1866500" y="456475"/>
              <a:ext cx="2669425" cy="3797150"/>
            </a:xfrm>
            <a:custGeom>
              <a:avLst/>
              <a:gdLst/>
              <a:ahLst/>
              <a:cxnLst/>
              <a:rect l="l" t="t" r="r" b="b"/>
              <a:pathLst>
                <a:path w="106777" h="151886" extrusionOk="0">
                  <a:moveTo>
                    <a:pt x="103336" y="1"/>
                  </a:moveTo>
                  <a:cubicBezTo>
                    <a:pt x="102701" y="1"/>
                    <a:pt x="102064" y="160"/>
                    <a:pt x="101473" y="473"/>
                  </a:cubicBezTo>
                  <a:lnTo>
                    <a:pt x="1835" y="58014"/>
                  </a:lnTo>
                  <a:cubicBezTo>
                    <a:pt x="735" y="58714"/>
                    <a:pt x="67" y="59882"/>
                    <a:pt x="1" y="61183"/>
                  </a:cubicBezTo>
                  <a:lnTo>
                    <a:pt x="1" y="148378"/>
                  </a:lnTo>
                  <a:cubicBezTo>
                    <a:pt x="34" y="149613"/>
                    <a:pt x="668" y="150780"/>
                    <a:pt x="1735" y="151481"/>
                  </a:cubicBezTo>
                  <a:cubicBezTo>
                    <a:pt x="2262" y="151752"/>
                    <a:pt x="2842" y="151886"/>
                    <a:pt x="3425" y="151886"/>
                  </a:cubicBezTo>
                  <a:cubicBezTo>
                    <a:pt x="4060" y="151886"/>
                    <a:pt x="4697" y="151727"/>
                    <a:pt x="5271" y="151414"/>
                  </a:cubicBezTo>
                  <a:lnTo>
                    <a:pt x="104942" y="93873"/>
                  </a:lnTo>
                  <a:cubicBezTo>
                    <a:pt x="106010" y="93172"/>
                    <a:pt x="106710" y="92005"/>
                    <a:pt x="106777" y="90704"/>
                  </a:cubicBezTo>
                  <a:lnTo>
                    <a:pt x="106777" y="3508"/>
                  </a:lnTo>
                  <a:cubicBezTo>
                    <a:pt x="106710" y="2274"/>
                    <a:pt x="106076" y="1106"/>
                    <a:pt x="105042" y="406"/>
                  </a:cubicBezTo>
                  <a:cubicBezTo>
                    <a:pt x="104500" y="134"/>
                    <a:pt x="103919" y="1"/>
                    <a:pt x="1033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41"/>
            <p:cNvSpPr/>
            <p:nvPr/>
          </p:nvSpPr>
          <p:spPr>
            <a:xfrm>
              <a:off x="1952650" y="511475"/>
              <a:ext cx="2583275" cy="3736900"/>
            </a:xfrm>
            <a:custGeom>
              <a:avLst/>
              <a:gdLst/>
              <a:ahLst/>
              <a:cxnLst/>
              <a:rect l="l" t="t" r="r" b="b"/>
              <a:pathLst>
                <a:path w="103331" h="149476" extrusionOk="0">
                  <a:moveTo>
                    <a:pt x="102302" y="0"/>
                  </a:moveTo>
                  <a:cubicBezTo>
                    <a:pt x="102058" y="0"/>
                    <a:pt x="101784" y="78"/>
                    <a:pt x="101496" y="241"/>
                  </a:cubicBezTo>
                  <a:lnTo>
                    <a:pt x="1858" y="57782"/>
                  </a:lnTo>
                  <a:cubicBezTo>
                    <a:pt x="758" y="58516"/>
                    <a:pt x="91" y="59683"/>
                    <a:pt x="24" y="60984"/>
                  </a:cubicBezTo>
                  <a:lnTo>
                    <a:pt x="24" y="148147"/>
                  </a:lnTo>
                  <a:cubicBezTo>
                    <a:pt x="0" y="148993"/>
                    <a:pt x="408" y="149475"/>
                    <a:pt x="1001" y="149475"/>
                  </a:cubicBezTo>
                  <a:cubicBezTo>
                    <a:pt x="1249" y="149475"/>
                    <a:pt x="1530" y="149391"/>
                    <a:pt x="1825" y="149214"/>
                  </a:cubicBezTo>
                  <a:lnTo>
                    <a:pt x="101496" y="91706"/>
                  </a:lnTo>
                  <a:cubicBezTo>
                    <a:pt x="102564" y="91006"/>
                    <a:pt x="103264" y="89805"/>
                    <a:pt x="103331" y="88537"/>
                  </a:cubicBezTo>
                  <a:lnTo>
                    <a:pt x="103331" y="1308"/>
                  </a:lnTo>
                  <a:cubicBezTo>
                    <a:pt x="103331" y="476"/>
                    <a:pt x="102908" y="0"/>
                    <a:pt x="10230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2038300" y="652500"/>
              <a:ext cx="2410900" cy="3294725"/>
            </a:xfrm>
            <a:custGeom>
              <a:avLst/>
              <a:gdLst/>
              <a:ahLst/>
              <a:cxnLst/>
              <a:rect l="l" t="t" r="r" b="b"/>
              <a:pathLst>
                <a:path w="96436" h="131789" extrusionOk="0">
                  <a:moveTo>
                    <a:pt x="95803" y="1"/>
                  </a:moveTo>
                  <a:cubicBezTo>
                    <a:pt x="95660" y="1"/>
                    <a:pt x="95501" y="44"/>
                    <a:pt x="95335" y="137"/>
                  </a:cubicBezTo>
                  <a:lnTo>
                    <a:pt x="1101" y="54543"/>
                  </a:lnTo>
                  <a:cubicBezTo>
                    <a:pt x="467" y="54976"/>
                    <a:pt x="67" y="55677"/>
                    <a:pt x="0" y="56444"/>
                  </a:cubicBezTo>
                  <a:lnTo>
                    <a:pt x="0" y="130997"/>
                  </a:lnTo>
                  <a:cubicBezTo>
                    <a:pt x="0" y="131493"/>
                    <a:pt x="251" y="131789"/>
                    <a:pt x="611" y="131789"/>
                  </a:cubicBezTo>
                  <a:cubicBezTo>
                    <a:pt x="759" y="131789"/>
                    <a:pt x="926" y="131738"/>
                    <a:pt x="1101" y="131631"/>
                  </a:cubicBezTo>
                  <a:lnTo>
                    <a:pt x="95335" y="77259"/>
                  </a:lnTo>
                  <a:cubicBezTo>
                    <a:pt x="96002" y="76825"/>
                    <a:pt x="96402" y="76125"/>
                    <a:pt x="96436" y="75324"/>
                  </a:cubicBezTo>
                  <a:lnTo>
                    <a:pt x="96436" y="804"/>
                  </a:lnTo>
                  <a:cubicBezTo>
                    <a:pt x="96436" y="298"/>
                    <a:pt x="96174" y="1"/>
                    <a:pt x="958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0" name="Google Shape;270;p41"/>
            <p:cNvSpPr/>
            <p:nvPr/>
          </p:nvSpPr>
          <p:spPr>
            <a:xfrm>
              <a:off x="3209125" y="3312275"/>
              <a:ext cx="101250" cy="122325"/>
            </a:xfrm>
            <a:custGeom>
              <a:avLst/>
              <a:gdLst/>
              <a:ahLst/>
              <a:cxnLst/>
              <a:rect l="l" t="t" r="r" b="b"/>
              <a:pathLst>
                <a:path w="4050" h="4893" extrusionOk="0">
                  <a:moveTo>
                    <a:pt x="2736" y="456"/>
                  </a:moveTo>
                  <a:cubicBezTo>
                    <a:pt x="2836" y="456"/>
                    <a:pt x="2969" y="489"/>
                    <a:pt x="3070" y="556"/>
                  </a:cubicBezTo>
                  <a:cubicBezTo>
                    <a:pt x="3370" y="756"/>
                    <a:pt x="3537" y="1123"/>
                    <a:pt x="3470" y="1490"/>
                  </a:cubicBezTo>
                  <a:cubicBezTo>
                    <a:pt x="3436" y="2624"/>
                    <a:pt x="2836" y="3658"/>
                    <a:pt x="1869" y="4292"/>
                  </a:cubicBezTo>
                  <a:cubicBezTo>
                    <a:pt x="1695" y="4475"/>
                    <a:pt x="1482" y="4555"/>
                    <a:pt x="1273" y="4555"/>
                  </a:cubicBezTo>
                  <a:cubicBezTo>
                    <a:pt x="762" y="4555"/>
                    <a:pt x="278" y="4074"/>
                    <a:pt x="468" y="3458"/>
                  </a:cubicBezTo>
                  <a:cubicBezTo>
                    <a:pt x="534" y="2324"/>
                    <a:pt x="1135" y="1290"/>
                    <a:pt x="2069" y="656"/>
                  </a:cubicBezTo>
                  <a:cubicBezTo>
                    <a:pt x="2269" y="522"/>
                    <a:pt x="2502" y="456"/>
                    <a:pt x="2736" y="456"/>
                  </a:cubicBezTo>
                  <a:close/>
                  <a:moveTo>
                    <a:pt x="2662" y="0"/>
                  </a:moveTo>
                  <a:cubicBezTo>
                    <a:pt x="2392" y="0"/>
                    <a:pt x="2114" y="89"/>
                    <a:pt x="1869" y="289"/>
                  </a:cubicBezTo>
                  <a:cubicBezTo>
                    <a:pt x="768" y="989"/>
                    <a:pt x="101" y="2157"/>
                    <a:pt x="34" y="3458"/>
                  </a:cubicBezTo>
                  <a:cubicBezTo>
                    <a:pt x="1" y="3958"/>
                    <a:pt x="234" y="4459"/>
                    <a:pt x="634" y="4759"/>
                  </a:cubicBezTo>
                  <a:cubicBezTo>
                    <a:pt x="801" y="4859"/>
                    <a:pt x="1001" y="4892"/>
                    <a:pt x="1202" y="4892"/>
                  </a:cubicBezTo>
                  <a:cubicBezTo>
                    <a:pt x="1502" y="4892"/>
                    <a:pt x="1802" y="4792"/>
                    <a:pt x="2069" y="4625"/>
                  </a:cubicBezTo>
                  <a:cubicBezTo>
                    <a:pt x="3170" y="3925"/>
                    <a:pt x="3837" y="2757"/>
                    <a:pt x="3903" y="1456"/>
                  </a:cubicBezTo>
                  <a:cubicBezTo>
                    <a:pt x="4049" y="631"/>
                    <a:pt x="3383" y="0"/>
                    <a:pt x="26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1" name="Google Shape;271;p41"/>
            <p:cNvSpPr/>
            <p:nvPr/>
          </p:nvSpPr>
          <p:spPr>
            <a:xfrm>
              <a:off x="2432750" y="1007000"/>
              <a:ext cx="2425075" cy="3217675"/>
            </a:xfrm>
            <a:custGeom>
              <a:avLst/>
              <a:gdLst/>
              <a:ahLst/>
              <a:cxnLst/>
              <a:rect l="l" t="t" r="r" b="b"/>
              <a:pathLst>
                <a:path w="97003" h="128707" extrusionOk="0">
                  <a:moveTo>
                    <a:pt x="97003" y="0"/>
                  </a:moveTo>
                  <a:lnTo>
                    <a:pt x="0" y="55974"/>
                  </a:lnTo>
                  <a:lnTo>
                    <a:pt x="0" y="127458"/>
                  </a:lnTo>
                  <a:cubicBezTo>
                    <a:pt x="0" y="128200"/>
                    <a:pt x="589" y="128707"/>
                    <a:pt x="1240" y="128707"/>
                  </a:cubicBezTo>
                  <a:cubicBezTo>
                    <a:pt x="1437" y="128707"/>
                    <a:pt x="1641" y="128660"/>
                    <a:pt x="1835" y="128559"/>
                  </a:cubicBezTo>
                  <a:lnTo>
                    <a:pt x="3569" y="127558"/>
                  </a:lnTo>
                  <a:lnTo>
                    <a:pt x="95201" y="74721"/>
                  </a:lnTo>
                  <a:cubicBezTo>
                    <a:pt x="96269" y="74020"/>
                    <a:pt x="96936" y="72853"/>
                    <a:pt x="97003" y="71585"/>
                  </a:cubicBezTo>
                  <a:lnTo>
                    <a:pt x="97003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2" name="Google Shape;272;p41"/>
            <p:cNvSpPr/>
            <p:nvPr/>
          </p:nvSpPr>
          <p:spPr>
            <a:xfrm>
              <a:off x="2432750" y="1007825"/>
              <a:ext cx="2425075" cy="3217325"/>
            </a:xfrm>
            <a:custGeom>
              <a:avLst/>
              <a:gdLst/>
              <a:ahLst/>
              <a:cxnLst/>
              <a:rect l="l" t="t" r="r" b="b"/>
              <a:pathLst>
                <a:path w="97003" h="128693" extrusionOk="0">
                  <a:moveTo>
                    <a:pt x="96602" y="701"/>
                  </a:moveTo>
                  <a:lnTo>
                    <a:pt x="96602" y="71552"/>
                  </a:lnTo>
                  <a:cubicBezTo>
                    <a:pt x="96536" y="72653"/>
                    <a:pt x="95935" y="73687"/>
                    <a:pt x="95001" y="74321"/>
                  </a:cubicBezTo>
                  <a:lnTo>
                    <a:pt x="3369" y="127158"/>
                  </a:lnTo>
                  <a:lnTo>
                    <a:pt x="1635" y="128159"/>
                  </a:lnTo>
                  <a:cubicBezTo>
                    <a:pt x="1501" y="128226"/>
                    <a:pt x="1368" y="128259"/>
                    <a:pt x="1201" y="128259"/>
                  </a:cubicBezTo>
                  <a:cubicBezTo>
                    <a:pt x="1001" y="128259"/>
                    <a:pt x="801" y="128192"/>
                    <a:pt x="634" y="128026"/>
                  </a:cubicBezTo>
                  <a:cubicBezTo>
                    <a:pt x="467" y="127892"/>
                    <a:pt x="400" y="127659"/>
                    <a:pt x="400" y="127425"/>
                  </a:cubicBezTo>
                  <a:lnTo>
                    <a:pt x="400" y="56174"/>
                  </a:lnTo>
                  <a:lnTo>
                    <a:pt x="96602" y="701"/>
                  </a:lnTo>
                  <a:close/>
                  <a:moveTo>
                    <a:pt x="97003" y="1"/>
                  </a:moveTo>
                  <a:lnTo>
                    <a:pt x="0" y="55941"/>
                  </a:lnTo>
                  <a:lnTo>
                    <a:pt x="0" y="127425"/>
                  </a:lnTo>
                  <a:cubicBezTo>
                    <a:pt x="0" y="128126"/>
                    <a:pt x="534" y="128693"/>
                    <a:pt x="1234" y="128693"/>
                  </a:cubicBezTo>
                  <a:cubicBezTo>
                    <a:pt x="1468" y="128693"/>
                    <a:pt x="1668" y="128626"/>
                    <a:pt x="1868" y="128526"/>
                  </a:cubicBezTo>
                  <a:lnTo>
                    <a:pt x="3569" y="127525"/>
                  </a:lnTo>
                  <a:lnTo>
                    <a:pt x="95201" y="74688"/>
                  </a:lnTo>
                  <a:cubicBezTo>
                    <a:pt x="96269" y="73987"/>
                    <a:pt x="96936" y="72820"/>
                    <a:pt x="97003" y="71552"/>
                  </a:cubicBezTo>
                  <a:lnTo>
                    <a:pt x="97003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3" name="Google Shape;273;p41"/>
            <p:cNvSpPr/>
            <p:nvPr/>
          </p:nvSpPr>
          <p:spPr>
            <a:xfrm>
              <a:off x="2374375" y="973650"/>
              <a:ext cx="2483450" cy="1432700"/>
            </a:xfrm>
            <a:custGeom>
              <a:avLst/>
              <a:gdLst/>
              <a:ahLst/>
              <a:cxnLst/>
              <a:rect l="l" t="t" r="r" b="b"/>
              <a:pathLst>
                <a:path w="99338" h="57308" extrusionOk="0">
                  <a:moveTo>
                    <a:pt x="97036" y="0"/>
                  </a:moveTo>
                  <a:lnTo>
                    <a:pt x="0" y="55973"/>
                  </a:lnTo>
                  <a:lnTo>
                    <a:pt x="2335" y="57308"/>
                  </a:lnTo>
                  <a:lnTo>
                    <a:pt x="99338" y="1334"/>
                  </a:lnTo>
                  <a:lnTo>
                    <a:pt x="97036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4" name="Google Shape;274;p41"/>
            <p:cNvSpPr/>
            <p:nvPr/>
          </p:nvSpPr>
          <p:spPr>
            <a:xfrm>
              <a:off x="2374375" y="2372975"/>
              <a:ext cx="74225" cy="1848025"/>
            </a:xfrm>
            <a:custGeom>
              <a:avLst/>
              <a:gdLst/>
              <a:ahLst/>
              <a:cxnLst/>
              <a:rect l="l" t="t" r="r" b="b"/>
              <a:pathLst>
                <a:path w="2969" h="73921" extrusionOk="0">
                  <a:moveTo>
                    <a:pt x="0" y="0"/>
                  </a:moveTo>
                  <a:lnTo>
                    <a:pt x="0" y="71118"/>
                  </a:lnTo>
                  <a:cubicBezTo>
                    <a:pt x="0" y="71185"/>
                    <a:pt x="0" y="71285"/>
                    <a:pt x="0" y="71385"/>
                  </a:cubicBezTo>
                  <a:cubicBezTo>
                    <a:pt x="100" y="71952"/>
                    <a:pt x="434" y="72486"/>
                    <a:pt x="968" y="72786"/>
                  </a:cubicBezTo>
                  <a:lnTo>
                    <a:pt x="2869" y="73887"/>
                  </a:lnTo>
                  <a:lnTo>
                    <a:pt x="2969" y="73920"/>
                  </a:lnTo>
                  <a:cubicBezTo>
                    <a:pt x="2569" y="73720"/>
                    <a:pt x="2335" y="73286"/>
                    <a:pt x="2335" y="72819"/>
                  </a:cubicBezTo>
                  <a:lnTo>
                    <a:pt x="2335" y="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5" name="Google Shape;275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6" name="Google Shape;276;p41"/>
            <p:cNvSpPr/>
            <p:nvPr/>
          </p:nvSpPr>
          <p:spPr>
            <a:xfrm>
              <a:off x="2374375" y="835425"/>
              <a:ext cx="2483450" cy="1570925"/>
            </a:xfrm>
            <a:custGeom>
              <a:avLst/>
              <a:gdLst/>
              <a:ahLst/>
              <a:cxnLst/>
              <a:rect l="l" t="t" r="r" b="b"/>
              <a:pathLst>
                <a:path w="99338" h="62837" extrusionOk="0">
                  <a:moveTo>
                    <a:pt x="97036" y="0"/>
                  </a:moveTo>
                  <a:cubicBezTo>
                    <a:pt x="96728" y="0"/>
                    <a:pt x="96419" y="75"/>
                    <a:pt x="96135" y="225"/>
                  </a:cubicBezTo>
                  <a:lnTo>
                    <a:pt x="901" y="55131"/>
                  </a:lnTo>
                  <a:cubicBezTo>
                    <a:pt x="367" y="55465"/>
                    <a:pt x="34" y="56065"/>
                    <a:pt x="0" y="56699"/>
                  </a:cubicBezTo>
                  <a:lnTo>
                    <a:pt x="0" y="61536"/>
                  </a:lnTo>
                  <a:lnTo>
                    <a:pt x="2335" y="62837"/>
                  </a:lnTo>
                  <a:lnTo>
                    <a:pt x="99338" y="6897"/>
                  </a:lnTo>
                  <a:lnTo>
                    <a:pt x="99338" y="2060"/>
                  </a:lnTo>
                  <a:cubicBezTo>
                    <a:pt x="99304" y="1426"/>
                    <a:pt x="98971" y="859"/>
                    <a:pt x="98437" y="525"/>
                  </a:cubicBezTo>
                  <a:lnTo>
                    <a:pt x="97937" y="225"/>
                  </a:lnTo>
                  <a:cubicBezTo>
                    <a:pt x="97653" y="75"/>
                    <a:pt x="97345" y="0"/>
                    <a:pt x="970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7" name="Google Shape;277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8" name="Google Shape;278;p41"/>
            <p:cNvSpPr/>
            <p:nvPr/>
          </p:nvSpPr>
          <p:spPr>
            <a:xfrm>
              <a:off x="2432750" y="871125"/>
              <a:ext cx="2425075" cy="1535225"/>
            </a:xfrm>
            <a:custGeom>
              <a:avLst/>
              <a:gdLst/>
              <a:ahLst/>
              <a:cxnLst/>
              <a:rect l="l" t="t" r="r" b="b"/>
              <a:pathLst>
                <a:path w="97003" h="61409" extrusionOk="0">
                  <a:moveTo>
                    <a:pt x="96515" y="0"/>
                  </a:moveTo>
                  <a:cubicBezTo>
                    <a:pt x="96391" y="0"/>
                    <a:pt x="96251" y="42"/>
                    <a:pt x="96102" y="132"/>
                  </a:cubicBezTo>
                  <a:lnTo>
                    <a:pt x="901" y="55038"/>
                  </a:lnTo>
                  <a:cubicBezTo>
                    <a:pt x="367" y="55371"/>
                    <a:pt x="34" y="55972"/>
                    <a:pt x="0" y="56605"/>
                  </a:cubicBezTo>
                  <a:lnTo>
                    <a:pt x="0" y="61409"/>
                  </a:lnTo>
                  <a:lnTo>
                    <a:pt x="97003" y="5469"/>
                  </a:lnTo>
                  <a:lnTo>
                    <a:pt x="97003" y="632"/>
                  </a:lnTo>
                  <a:cubicBezTo>
                    <a:pt x="97003" y="234"/>
                    <a:pt x="96805" y="0"/>
                    <a:pt x="9651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9" name="Google Shape;279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0" name="Google Shape;280;p41"/>
            <p:cNvSpPr/>
            <p:nvPr/>
          </p:nvSpPr>
          <p:spPr>
            <a:xfrm>
              <a:off x="2374375" y="2230375"/>
              <a:ext cx="64225" cy="175975"/>
            </a:xfrm>
            <a:custGeom>
              <a:avLst/>
              <a:gdLst/>
              <a:ahLst/>
              <a:cxnLst/>
              <a:rect l="l" t="t" r="r" b="b"/>
              <a:pathLst>
                <a:path w="2569" h="7039" extrusionOk="0">
                  <a:moveTo>
                    <a:pt x="267" y="0"/>
                  </a:moveTo>
                  <a:cubicBezTo>
                    <a:pt x="100" y="267"/>
                    <a:pt x="34" y="567"/>
                    <a:pt x="0" y="901"/>
                  </a:cubicBezTo>
                  <a:lnTo>
                    <a:pt x="0" y="5704"/>
                  </a:lnTo>
                  <a:lnTo>
                    <a:pt x="2335" y="7039"/>
                  </a:lnTo>
                  <a:lnTo>
                    <a:pt x="2335" y="2235"/>
                  </a:lnTo>
                  <a:cubicBezTo>
                    <a:pt x="2335" y="1902"/>
                    <a:pt x="2435" y="1602"/>
                    <a:pt x="2569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1" name="Google Shape;281;p41"/>
            <p:cNvSpPr/>
            <p:nvPr/>
          </p:nvSpPr>
          <p:spPr>
            <a:xfrm>
              <a:off x="4751900" y="963200"/>
              <a:ext cx="41725" cy="54275"/>
            </a:xfrm>
            <a:custGeom>
              <a:avLst/>
              <a:gdLst/>
              <a:ahLst/>
              <a:cxnLst/>
              <a:rect l="l" t="t" r="r" b="b"/>
              <a:pathLst>
                <a:path w="1669" h="2171" extrusionOk="0">
                  <a:moveTo>
                    <a:pt x="1219" y="0"/>
                  </a:moveTo>
                  <a:cubicBezTo>
                    <a:pt x="1104" y="0"/>
                    <a:pt x="974" y="38"/>
                    <a:pt x="834" y="118"/>
                  </a:cubicBezTo>
                  <a:cubicBezTo>
                    <a:pt x="367" y="418"/>
                    <a:pt x="34" y="985"/>
                    <a:pt x="0" y="1586"/>
                  </a:cubicBezTo>
                  <a:cubicBezTo>
                    <a:pt x="0" y="1960"/>
                    <a:pt x="197" y="2170"/>
                    <a:pt x="465" y="2170"/>
                  </a:cubicBezTo>
                  <a:cubicBezTo>
                    <a:pt x="578" y="2170"/>
                    <a:pt x="705" y="2132"/>
                    <a:pt x="834" y="2053"/>
                  </a:cubicBezTo>
                  <a:cubicBezTo>
                    <a:pt x="1335" y="1719"/>
                    <a:pt x="1668" y="1185"/>
                    <a:pt x="1668" y="585"/>
                  </a:cubicBezTo>
                  <a:cubicBezTo>
                    <a:pt x="1668" y="210"/>
                    <a:pt x="1488" y="0"/>
                    <a:pt x="121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2" name="Google Shape;282;p41"/>
            <p:cNvSpPr/>
            <p:nvPr/>
          </p:nvSpPr>
          <p:spPr>
            <a:xfrm>
              <a:off x="4667675" y="1011725"/>
              <a:ext cx="41725" cy="54775"/>
            </a:xfrm>
            <a:custGeom>
              <a:avLst/>
              <a:gdLst/>
              <a:ahLst/>
              <a:cxnLst/>
              <a:rect l="l" t="t" r="r" b="b"/>
              <a:pathLst>
                <a:path w="1669" h="2191" extrusionOk="0">
                  <a:moveTo>
                    <a:pt x="1186" y="1"/>
                  </a:moveTo>
                  <a:cubicBezTo>
                    <a:pt x="1077" y="1"/>
                    <a:pt x="957" y="36"/>
                    <a:pt x="834" y="112"/>
                  </a:cubicBezTo>
                  <a:cubicBezTo>
                    <a:pt x="334" y="445"/>
                    <a:pt x="34" y="979"/>
                    <a:pt x="0" y="1579"/>
                  </a:cubicBezTo>
                  <a:cubicBezTo>
                    <a:pt x="0" y="1962"/>
                    <a:pt x="189" y="2191"/>
                    <a:pt x="468" y="2191"/>
                  </a:cubicBezTo>
                  <a:cubicBezTo>
                    <a:pt x="578" y="2191"/>
                    <a:pt x="702" y="2155"/>
                    <a:pt x="834" y="2080"/>
                  </a:cubicBezTo>
                  <a:cubicBezTo>
                    <a:pt x="1335" y="1746"/>
                    <a:pt x="1635" y="1179"/>
                    <a:pt x="1668" y="612"/>
                  </a:cubicBezTo>
                  <a:cubicBezTo>
                    <a:pt x="1668" y="229"/>
                    <a:pt x="1462" y="1"/>
                    <a:pt x="118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3" name="Google Shape;283;p41"/>
            <p:cNvSpPr/>
            <p:nvPr/>
          </p:nvSpPr>
          <p:spPr>
            <a:xfrm>
              <a:off x="4582600" y="1060775"/>
              <a:ext cx="41725" cy="54925"/>
            </a:xfrm>
            <a:custGeom>
              <a:avLst/>
              <a:gdLst/>
              <a:ahLst/>
              <a:cxnLst/>
              <a:rect l="l" t="t" r="r" b="b"/>
              <a:pathLst>
                <a:path w="1669" h="2197" extrusionOk="0">
                  <a:moveTo>
                    <a:pt x="1215" y="1"/>
                  </a:moveTo>
                  <a:cubicBezTo>
                    <a:pt x="1102" y="1"/>
                    <a:pt x="973" y="39"/>
                    <a:pt x="835" y="118"/>
                  </a:cubicBezTo>
                  <a:cubicBezTo>
                    <a:pt x="334" y="451"/>
                    <a:pt x="34" y="985"/>
                    <a:pt x="1" y="1585"/>
                  </a:cubicBezTo>
                  <a:cubicBezTo>
                    <a:pt x="1" y="1968"/>
                    <a:pt x="207" y="2197"/>
                    <a:pt x="483" y="2197"/>
                  </a:cubicBezTo>
                  <a:cubicBezTo>
                    <a:pt x="592" y="2197"/>
                    <a:pt x="712" y="2161"/>
                    <a:pt x="835" y="2086"/>
                  </a:cubicBezTo>
                  <a:cubicBezTo>
                    <a:pt x="1335" y="1752"/>
                    <a:pt x="1635" y="1185"/>
                    <a:pt x="1669" y="618"/>
                  </a:cubicBezTo>
                  <a:cubicBezTo>
                    <a:pt x="1669" y="218"/>
                    <a:pt x="1486" y="1"/>
                    <a:pt x="1215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41"/>
            <p:cNvSpPr/>
            <p:nvPr/>
          </p:nvSpPr>
          <p:spPr>
            <a:xfrm>
              <a:off x="2432750" y="2049400"/>
              <a:ext cx="619625" cy="2175275"/>
            </a:xfrm>
            <a:custGeom>
              <a:avLst/>
              <a:gdLst/>
              <a:ahLst/>
              <a:cxnLst/>
              <a:rect l="l" t="t" r="r" b="b"/>
              <a:pathLst>
                <a:path w="24785" h="87011" extrusionOk="0">
                  <a:moveTo>
                    <a:pt x="24785" y="1"/>
                  </a:moveTo>
                  <a:lnTo>
                    <a:pt x="0" y="14278"/>
                  </a:lnTo>
                  <a:lnTo>
                    <a:pt x="0" y="85762"/>
                  </a:lnTo>
                  <a:cubicBezTo>
                    <a:pt x="0" y="86504"/>
                    <a:pt x="589" y="87011"/>
                    <a:pt x="1240" y="87011"/>
                  </a:cubicBezTo>
                  <a:cubicBezTo>
                    <a:pt x="1437" y="87011"/>
                    <a:pt x="1641" y="86964"/>
                    <a:pt x="1835" y="86863"/>
                  </a:cubicBezTo>
                  <a:lnTo>
                    <a:pt x="3569" y="85862"/>
                  </a:lnTo>
                  <a:lnTo>
                    <a:pt x="24785" y="73620"/>
                  </a:lnTo>
                  <a:lnTo>
                    <a:pt x="24785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41"/>
            <p:cNvSpPr/>
            <p:nvPr/>
          </p:nvSpPr>
          <p:spPr>
            <a:xfrm>
              <a:off x="3094050" y="1090400"/>
              <a:ext cx="1712900" cy="2725300"/>
            </a:xfrm>
            <a:custGeom>
              <a:avLst/>
              <a:gdLst/>
              <a:ahLst/>
              <a:cxnLst/>
              <a:rect l="l" t="t" r="r" b="b"/>
              <a:pathLst>
                <a:path w="68516" h="109012" extrusionOk="0">
                  <a:moveTo>
                    <a:pt x="68516" y="0"/>
                  </a:moveTo>
                  <a:lnTo>
                    <a:pt x="0" y="39562"/>
                  </a:lnTo>
                  <a:lnTo>
                    <a:pt x="0" y="109011"/>
                  </a:lnTo>
                  <a:lnTo>
                    <a:pt x="68516" y="69450"/>
                  </a:lnTo>
                  <a:lnTo>
                    <a:pt x="68516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41"/>
            <p:cNvSpPr/>
            <p:nvPr/>
          </p:nvSpPr>
          <p:spPr>
            <a:xfrm>
              <a:off x="2501950" y="2257100"/>
              <a:ext cx="421175" cy="303650"/>
            </a:xfrm>
            <a:custGeom>
              <a:avLst/>
              <a:gdLst/>
              <a:ahLst/>
              <a:cxnLst/>
              <a:rect l="l" t="t" r="r" b="b"/>
              <a:pathLst>
                <a:path w="16847" h="12146" extrusionOk="0">
                  <a:moveTo>
                    <a:pt x="16549" y="0"/>
                  </a:moveTo>
                  <a:cubicBezTo>
                    <a:pt x="16486" y="0"/>
                    <a:pt x="16417" y="21"/>
                    <a:pt x="16346" y="66"/>
                  </a:cubicBezTo>
                  <a:lnTo>
                    <a:pt x="501" y="9205"/>
                  </a:lnTo>
                  <a:cubicBezTo>
                    <a:pt x="201" y="9406"/>
                    <a:pt x="1" y="9772"/>
                    <a:pt x="1" y="10139"/>
                  </a:cubicBezTo>
                  <a:lnTo>
                    <a:pt x="1" y="11774"/>
                  </a:lnTo>
                  <a:cubicBezTo>
                    <a:pt x="1" y="12010"/>
                    <a:pt x="118" y="12146"/>
                    <a:pt x="281" y="12146"/>
                  </a:cubicBezTo>
                  <a:cubicBezTo>
                    <a:pt x="348" y="12146"/>
                    <a:pt x="423" y="12123"/>
                    <a:pt x="501" y="12074"/>
                  </a:cubicBezTo>
                  <a:lnTo>
                    <a:pt x="16346" y="2934"/>
                  </a:lnTo>
                  <a:cubicBezTo>
                    <a:pt x="16646" y="2734"/>
                    <a:pt x="16846" y="2401"/>
                    <a:pt x="16846" y="2034"/>
                  </a:cubicBezTo>
                  <a:lnTo>
                    <a:pt x="16846" y="399"/>
                  </a:lnTo>
                  <a:cubicBezTo>
                    <a:pt x="16846" y="155"/>
                    <a:pt x="16721" y="0"/>
                    <a:pt x="1654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41"/>
            <p:cNvSpPr/>
            <p:nvPr/>
          </p:nvSpPr>
          <p:spPr>
            <a:xfrm>
              <a:off x="2948100" y="2223850"/>
              <a:ext cx="52575" cy="61575"/>
            </a:xfrm>
            <a:custGeom>
              <a:avLst/>
              <a:gdLst/>
              <a:ahLst/>
              <a:cxnLst/>
              <a:rect l="l" t="t" r="r" b="b"/>
              <a:pathLst>
                <a:path w="2103" h="2463" extrusionOk="0">
                  <a:moveTo>
                    <a:pt x="1168" y="361"/>
                  </a:moveTo>
                  <a:cubicBezTo>
                    <a:pt x="1235" y="428"/>
                    <a:pt x="1335" y="562"/>
                    <a:pt x="1335" y="862"/>
                  </a:cubicBezTo>
                  <a:cubicBezTo>
                    <a:pt x="1335" y="1329"/>
                    <a:pt x="1135" y="1762"/>
                    <a:pt x="768" y="2063"/>
                  </a:cubicBezTo>
                  <a:cubicBezTo>
                    <a:pt x="721" y="2086"/>
                    <a:pt x="674" y="2110"/>
                    <a:pt x="627" y="2110"/>
                  </a:cubicBezTo>
                  <a:cubicBezTo>
                    <a:pt x="607" y="2110"/>
                    <a:pt x="587" y="2106"/>
                    <a:pt x="568" y="2096"/>
                  </a:cubicBezTo>
                  <a:cubicBezTo>
                    <a:pt x="501" y="2029"/>
                    <a:pt x="401" y="1896"/>
                    <a:pt x="401" y="1596"/>
                  </a:cubicBezTo>
                  <a:cubicBezTo>
                    <a:pt x="401" y="1129"/>
                    <a:pt x="601" y="695"/>
                    <a:pt x="968" y="395"/>
                  </a:cubicBezTo>
                  <a:cubicBezTo>
                    <a:pt x="1002" y="395"/>
                    <a:pt x="1035" y="361"/>
                    <a:pt x="1102" y="361"/>
                  </a:cubicBezTo>
                  <a:close/>
                  <a:moveTo>
                    <a:pt x="1100" y="1"/>
                  </a:moveTo>
                  <a:cubicBezTo>
                    <a:pt x="984" y="1"/>
                    <a:pt x="865" y="36"/>
                    <a:pt x="768" y="95"/>
                  </a:cubicBezTo>
                  <a:cubicBezTo>
                    <a:pt x="301" y="462"/>
                    <a:pt x="34" y="1029"/>
                    <a:pt x="34" y="1596"/>
                  </a:cubicBezTo>
                  <a:cubicBezTo>
                    <a:pt x="1" y="1929"/>
                    <a:pt x="134" y="2229"/>
                    <a:pt x="401" y="2396"/>
                  </a:cubicBezTo>
                  <a:cubicBezTo>
                    <a:pt x="468" y="2463"/>
                    <a:pt x="535" y="2463"/>
                    <a:pt x="635" y="2463"/>
                  </a:cubicBezTo>
                  <a:cubicBezTo>
                    <a:pt x="735" y="2463"/>
                    <a:pt x="868" y="2430"/>
                    <a:pt x="968" y="2396"/>
                  </a:cubicBezTo>
                  <a:cubicBezTo>
                    <a:pt x="1135" y="2263"/>
                    <a:pt x="1268" y="2129"/>
                    <a:pt x="1369" y="1963"/>
                  </a:cubicBezTo>
                  <a:lnTo>
                    <a:pt x="1769" y="2330"/>
                  </a:lnTo>
                  <a:cubicBezTo>
                    <a:pt x="1802" y="2363"/>
                    <a:pt x="1836" y="2396"/>
                    <a:pt x="1869" y="2396"/>
                  </a:cubicBezTo>
                  <a:cubicBezTo>
                    <a:pt x="1936" y="2396"/>
                    <a:pt x="1969" y="2363"/>
                    <a:pt x="2002" y="2330"/>
                  </a:cubicBezTo>
                  <a:cubicBezTo>
                    <a:pt x="2102" y="2263"/>
                    <a:pt x="2069" y="2129"/>
                    <a:pt x="2002" y="2063"/>
                  </a:cubicBezTo>
                  <a:lnTo>
                    <a:pt x="1535" y="1629"/>
                  </a:lnTo>
                  <a:cubicBezTo>
                    <a:pt x="1635" y="1362"/>
                    <a:pt x="1669" y="1129"/>
                    <a:pt x="1669" y="862"/>
                  </a:cubicBezTo>
                  <a:cubicBezTo>
                    <a:pt x="1735" y="562"/>
                    <a:pt x="1602" y="261"/>
                    <a:pt x="1335" y="61"/>
                  </a:cubicBezTo>
                  <a:cubicBezTo>
                    <a:pt x="1265" y="19"/>
                    <a:pt x="1184" y="1"/>
                    <a:pt x="11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41"/>
            <p:cNvSpPr/>
            <p:nvPr/>
          </p:nvSpPr>
          <p:spPr>
            <a:xfrm>
              <a:off x="2501125" y="2653175"/>
              <a:ext cx="10875" cy="31725"/>
            </a:xfrm>
            <a:custGeom>
              <a:avLst/>
              <a:gdLst/>
              <a:ahLst/>
              <a:cxnLst/>
              <a:rect l="l" t="t" r="r" b="b"/>
              <a:pathLst>
                <a:path w="435" h="1269" extrusionOk="0">
                  <a:moveTo>
                    <a:pt x="401" y="0"/>
                  </a:moveTo>
                  <a:lnTo>
                    <a:pt x="67" y="234"/>
                  </a:lnTo>
                  <a:cubicBezTo>
                    <a:pt x="34" y="234"/>
                    <a:pt x="0" y="267"/>
                    <a:pt x="0" y="301"/>
                  </a:cubicBezTo>
                  <a:lnTo>
                    <a:pt x="0" y="1268"/>
                  </a:lnTo>
                  <a:lnTo>
                    <a:pt x="67" y="1268"/>
                  </a:ln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0"/>
                    <a:pt x="401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41"/>
            <p:cNvSpPr/>
            <p:nvPr/>
          </p:nvSpPr>
          <p:spPr>
            <a:xfrm>
              <a:off x="2514475" y="2646500"/>
              <a:ext cx="10850" cy="30875"/>
            </a:xfrm>
            <a:custGeom>
              <a:avLst/>
              <a:gdLst/>
              <a:ahLst/>
              <a:cxnLst/>
              <a:rect l="l" t="t" r="r" b="b"/>
              <a:pathLst>
                <a:path w="434" h="1235" extrusionOk="0">
                  <a:moveTo>
                    <a:pt x="400" y="1"/>
                  </a:moveTo>
                  <a:lnTo>
                    <a:pt x="34" y="167"/>
                  </a:lnTo>
                  <a:cubicBezTo>
                    <a:pt x="34" y="201"/>
                    <a:pt x="0" y="234"/>
                    <a:pt x="0" y="267"/>
                  </a:cubicBezTo>
                  <a:lnTo>
                    <a:pt x="0" y="1201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1"/>
                    <a:pt x="434" y="968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41"/>
            <p:cNvSpPr/>
            <p:nvPr/>
          </p:nvSpPr>
          <p:spPr>
            <a:xfrm>
              <a:off x="2527800" y="263817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34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7"/>
                  </a:lnTo>
                  <a:cubicBezTo>
                    <a:pt x="435" y="1034"/>
                    <a:pt x="435" y="1001"/>
                    <a:pt x="435" y="1001"/>
                  </a:cubicBezTo>
                  <a:lnTo>
                    <a:pt x="435" y="33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41"/>
            <p:cNvSpPr/>
            <p:nvPr/>
          </p:nvSpPr>
          <p:spPr>
            <a:xfrm>
              <a:off x="2501125" y="2684025"/>
              <a:ext cx="10875" cy="32550"/>
            </a:xfrm>
            <a:custGeom>
              <a:avLst/>
              <a:gdLst/>
              <a:ahLst/>
              <a:cxnLst/>
              <a:rect l="l" t="t" r="r" b="b"/>
              <a:pathLst>
                <a:path w="435" h="1302" extrusionOk="0">
                  <a:moveTo>
                    <a:pt x="401" y="1"/>
                  </a:moveTo>
                  <a:lnTo>
                    <a:pt x="67" y="234"/>
                  </a:lnTo>
                  <a:cubicBezTo>
                    <a:pt x="34" y="234"/>
                    <a:pt x="0" y="268"/>
                    <a:pt x="0" y="301"/>
                  </a:cubicBezTo>
                  <a:lnTo>
                    <a:pt x="0" y="1268"/>
                  </a:lnTo>
                  <a:cubicBezTo>
                    <a:pt x="0" y="1302"/>
                    <a:pt x="67" y="1302"/>
                    <a:pt x="67" y="1302"/>
                  </a:cubicBezTo>
                  <a:lnTo>
                    <a:pt x="401" y="1068"/>
                  </a:lnTo>
                  <a:cubicBezTo>
                    <a:pt x="434" y="1068"/>
                    <a:pt x="434" y="1035"/>
                    <a:pt x="434" y="1001"/>
                  </a:cubicBezTo>
                  <a:lnTo>
                    <a:pt x="434" y="34"/>
                  </a:lnTo>
                  <a:cubicBezTo>
                    <a:pt x="434" y="1"/>
                    <a:pt x="401" y="1"/>
                    <a:pt x="4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41"/>
            <p:cNvSpPr/>
            <p:nvPr/>
          </p:nvSpPr>
          <p:spPr>
            <a:xfrm>
              <a:off x="2514475" y="2677350"/>
              <a:ext cx="10850" cy="30900"/>
            </a:xfrm>
            <a:custGeom>
              <a:avLst/>
              <a:gdLst/>
              <a:ahLst/>
              <a:cxnLst/>
              <a:rect l="l" t="t" r="r" b="b"/>
              <a:pathLst>
                <a:path w="434" h="1236" extrusionOk="0">
                  <a:moveTo>
                    <a:pt x="400" y="1"/>
                  </a:moveTo>
                  <a:lnTo>
                    <a:pt x="34" y="201"/>
                  </a:lnTo>
                  <a:cubicBezTo>
                    <a:pt x="34" y="201"/>
                    <a:pt x="0" y="234"/>
                    <a:pt x="0" y="268"/>
                  </a:cubicBezTo>
                  <a:lnTo>
                    <a:pt x="0" y="1202"/>
                  </a:lnTo>
                  <a:cubicBezTo>
                    <a:pt x="0" y="1235"/>
                    <a:pt x="34" y="1235"/>
                    <a:pt x="34" y="1235"/>
                  </a:cubicBezTo>
                  <a:lnTo>
                    <a:pt x="400" y="1035"/>
                  </a:lnTo>
                  <a:cubicBezTo>
                    <a:pt x="434" y="1035"/>
                    <a:pt x="434" y="1002"/>
                    <a:pt x="434" y="1002"/>
                  </a:cubicBezTo>
                  <a:lnTo>
                    <a:pt x="434" y="34"/>
                  </a:lnTo>
                  <a:cubicBezTo>
                    <a:pt x="434" y="1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41"/>
            <p:cNvSpPr/>
            <p:nvPr/>
          </p:nvSpPr>
          <p:spPr>
            <a:xfrm>
              <a:off x="2527800" y="2669025"/>
              <a:ext cx="10875" cy="31700"/>
            </a:xfrm>
            <a:custGeom>
              <a:avLst/>
              <a:gdLst/>
              <a:ahLst/>
              <a:cxnLst/>
              <a:rect l="l" t="t" r="r" b="b"/>
              <a:pathLst>
                <a:path w="435" h="1268" extrusionOk="0">
                  <a:moveTo>
                    <a:pt x="401" y="0"/>
                  </a:moveTo>
                  <a:lnTo>
                    <a:pt x="34" y="200"/>
                  </a:lnTo>
                  <a:cubicBezTo>
                    <a:pt x="34" y="234"/>
                    <a:pt x="1" y="267"/>
                    <a:pt x="1" y="267"/>
                  </a:cubicBezTo>
                  <a:lnTo>
                    <a:pt x="1" y="1234"/>
                  </a:lnTo>
                  <a:cubicBezTo>
                    <a:pt x="1" y="1268"/>
                    <a:pt x="34" y="1268"/>
                    <a:pt x="34" y="1268"/>
                  </a:cubicBezTo>
                  <a:lnTo>
                    <a:pt x="401" y="1068"/>
                  </a:lnTo>
                  <a:cubicBezTo>
                    <a:pt x="435" y="1034"/>
                    <a:pt x="435" y="1034"/>
                    <a:pt x="435" y="1001"/>
                  </a:cubicBezTo>
                  <a:lnTo>
                    <a:pt x="435" y="34"/>
                  </a:lnTo>
                  <a:cubicBezTo>
                    <a:pt x="435" y="0"/>
                    <a:pt x="435" y="0"/>
                    <a:pt x="4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41"/>
            <p:cNvSpPr/>
            <p:nvPr/>
          </p:nvSpPr>
          <p:spPr>
            <a:xfrm>
              <a:off x="2501950" y="2764300"/>
              <a:ext cx="12325" cy="28500"/>
            </a:xfrm>
            <a:custGeom>
              <a:avLst/>
              <a:gdLst/>
              <a:ahLst/>
              <a:cxnLst/>
              <a:rect l="l" t="t" r="r" b="b"/>
              <a:pathLst>
                <a:path w="493" h="1140" extrusionOk="0">
                  <a:moveTo>
                    <a:pt x="451" y="0"/>
                  </a:moveTo>
                  <a:cubicBezTo>
                    <a:pt x="443" y="0"/>
                    <a:pt x="434" y="9"/>
                    <a:pt x="434" y="25"/>
                  </a:cubicBezTo>
                  <a:lnTo>
                    <a:pt x="1" y="793"/>
                  </a:lnTo>
                  <a:lnTo>
                    <a:pt x="1" y="893"/>
                  </a:lnTo>
                  <a:lnTo>
                    <a:pt x="434" y="1126"/>
                  </a:lnTo>
                  <a:cubicBezTo>
                    <a:pt x="434" y="1135"/>
                    <a:pt x="439" y="1139"/>
                    <a:pt x="446" y="1139"/>
                  </a:cubicBezTo>
                  <a:cubicBezTo>
                    <a:pt x="463" y="1139"/>
                    <a:pt x="492" y="1108"/>
                    <a:pt x="468" y="1059"/>
                  </a:cubicBezTo>
                  <a:lnTo>
                    <a:pt x="468" y="25"/>
                  </a:lnTo>
                  <a:cubicBezTo>
                    <a:pt x="468" y="9"/>
                    <a:pt x="459" y="0"/>
                    <a:pt x="4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41"/>
            <p:cNvSpPr/>
            <p:nvPr/>
          </p:nvSpPr>
          <p:spPr>
            <a:xfrm>
              <a:off x="2506125" y="2769925"/>
              <a:ext cx="16700" cy="15350"/>
            </a:xfrm>
            <a:custGeom>
              <a:avLst/>
              <a:gdLst/>
              <a:ahLst/>
              <a:cxnLst/>
              <a:rect l="l" t="t" r="r" b="b"/>
              <a:pathLst>
                <a:path w="668" h="614" extrusionOk="0">
                  <a:moveTo>
                    <a:pt x="668" y="0"/>
                  </a:moveTo>
                  <a:lnTo>
                    <a:pt x="67" y="334"/>
                  </a:lnTo>
                  <a:cubicBezTo>
                    <a:pt x="34" y="367"/>
                    <a:pt x="1" y="434"/>
                    <a:pt x="1" y="501"/>
                  </a:cubicBezTo>
                  <a:cubicBezTo>
                    <a:pt x="1" y="576"/>
                    <a:pt x="19" y="613"/>
                    <a:pt x="43" y="613"/>
                  </a:cubicBezTo>
                  <a:cubicBezTo>
                    <a:pt x="51" y="613"/>
                    <a:pt x="59" y="609"/>
                    <a:pt x="67" y="601"/>
                  </a:cubicBezTo>
                  <a:lnTo>
                    <a:pt x="668" y="267"/>
                  </a:lnTo>
                  <a:lnTo>
                    <a:pt x="6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41"/>
            <p:cNvSpPr/>
            <p:nvPr/>
          </p:nvSpPr>
          <p:spPr>
            <a:xfrm>
              <a:off x="2525300" y="2765750"/>
              <a:ext cx="5025" cy="9200"/>
            </a:xfrm>
            <a:custGeom>
              <a:avLst/>
              <a:gdLst/>
              <a:ahLst/>
              <a:cxnLst/>
              <a:rect l="l" t="t" r="r" b="b"/>
              <a:pathLst>
                <a:path w="201" h="368" extrusionOk="0">
                  <a:moveTo>
                    <a:pt x="201" y="1"/>
                  </a:moveTo>
                  <a:lnTo>
                    <a:pt x="1" y="101"/>
                  </a:lnTo>
                  <a:lnTo>
                    <a:pt x="1" y="368"/>
                  </a:lnTo>
                  <a:lnTo>
                    <a:pt x="201" y="2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41"/>
            <p:cNvSpPr/>
            <p:nvPr/>
          </p:nvSpPr>
          <p:spPr>
            <a:xfrm>
              <a:off x="2532825" y="2758750"/>
              <a:ext cx="10850" cy="32350"/>
            </a:xfrm>
            <a:custGeom>
              <a:avLst/>
              <a:gdLst/>
              <a:ahLst/>
              <a:cxnLst/>
              <a:rect l="l" t="t" r="r" b="b"/>
              <a:pathLst>
                <a:path w="434" h="1294" extrusionOk="0">
                  <a:moveTo>
                    <a:pt x="366" y="1"/>
                  </a:moveTo>
                  <a:cubicBezTo>
                    <a:pt x="354" y="1"/>
                    <a:pt x="343" y="5"/>
                    <a:pt x="334" y="14"/>
                  </a:cubicBezTo>
                  <a:lnTo>
                    <a:pt x="0" y="181"/>
                  </a:lnTo>
                  <a:lnTo>
                    <a:pt x="0" y="447"/>
                  </a:lnTo>
                  <a:lnTo>
                    <a:pt x="234" y="314"/>
                  </a:lnTo>
                  <a:lnTo>
                    <a:pt x="234" y="1181"/>
                  </a:lnTo>
                  <a:cubicBezTo>
                    <a:pt x="234" y="1256"/>
                    <a:pt x="252" y="1294"/>
                    <a:pt x="290" y="1294"/>
                  </a:cubicBezTo>
                  <a:cubicBezTo>
                    <a:pt x="302" y="1294"/>
                    <a:pt x="317" y="1290"/>
                    <a:pt x="334" y="1281"/>
                  </a:cubicBezTo>
                  <a:cubicBezTo>
                    <a:pt x="400" y="1215"/>
                    <a:pt x="434" y="1148"/>
                    <a:pt x="434" y="1081"/>
                  </a:cubicBezTo>
                  <a:lnTo>
                    <a:pt x="434" y="81"/>
                  </a:lnTo>
                  <a:cubicBezTo>
                    <a:pt x="434" y="32"/>
                    <a:pt x="398" y="1"/>
                    <a:pt x="36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41"/>
            <p:cNvSpPr/>
            <p:nvPr/>
          </p:nvSpPr>
          <p:spPr>
            <a:xfrm>
              <a:off x="2500300" y="2846675"/>
              <a:ext cx="34825" cy="62550"/>
            </a:xfrm>
            <a:custGeom>
              <a:avLst/>
              <a:gdLst/>
              <a:ahLst/>
              <a:cxnLst/>
              <a:rect l="l" t="t" r="r" b="b"/>
              <a:pathLst>
                <a:path w="1393" h="2502" extrusionOk="0">
                  <a:moveTo>
                    <a:pt x="952" y="1"/>
                  </a:moveTo>
                  <a:cubicBezTo>
                    <a:pt x="865" y="1"/>
                    <a:pt x="768" y="32"/>
                    <a:pt x="667" y="99"/>
                  </a:cubicBezTo>
                  <a:cubicBezTo>
                    <a:pt x="200" y="500"/>
                    <a:pt x="0" y="1134"/>
                    <a:pt x="67" y="1734"/>
                  </a:cubicBezTo>
                  <a:cubicBezTo>
                    <a:pt x="134" y="2234"/>
                    <a:pt x="434" y="2234"/>
                    <a:pt x="467" y="2468"/>
                  </a:cubicBezTo>
                  <a:cubicBezTo>
                    <a:pt x="467" y="2501"/>
                    <a:pt x="500" y="2501"/>
                    <a:pt x="500" y="2501"/>
                  </a:cubicBezTo>
                  <a:lnTo>
                    <a:pt x="901" y="2268"/>
                  </a:lnTo>
                  <a:cubicBezTo>
                    <a:pt x="934" y="2268"/>
                    <a:pt x="934" y="2234"/>
                    <a:pt x="934" y="2201"/>
                  </a:cubicBezTo>
                  <a:cubicBezTo>
                    <a:pt x="1001" y="1867"/>
                    <a:pt x="1368" y="1500"/>
                    <a:pt x="1368" y="700"/>
                  </a:cubicBezTo>
                  <a:cubicBezTo>
                    <a:pt x="1393" y="276"/>
                    <a:pt x="1212" y="1"/>
                    <a:pt x="9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41"/>
            <p:cNvSpPr/>
            <p:nvPr/>
          </p:nvSpPr>
          <p:spPr>
            <a:xfrm>
              <a:off x="2511975" y="2907525"/>
              <a:ext cx="11700" cy="16700"/>
            </a:xfrm>
            <a:custGeom>
              <a:avLst/>
              <a:gdLst/>
              <a:ahLst/>
              <a:cxnLst/>
              <a:rect l="l" t="t" r="r" b="b"/>
              <a:pathLst>
                <a:path w="468" h="668" extrusionOk="0">
                  <a:moveTo>
                    <a:pt x="434" y="0"/>
                  </a:moveTo>
                  <a:lnTo>
                    <a:pt x="67" y="201"/>
                  </a:lnTo>
                  <a:cubicBezTo>
                    <a:pt x="33" y="234"/>
                    <a:pt x="0" y="267"/>
                    <a:pt x="0" y="301"/>
                  </a:cubicBezTo>
                  <a:lnTo>
                    <a:pt x="0" y="634"/>
                  </a:lnTo>
                  <a:cubicBezTo>
                    <a:pt x="0" y="668"/>
                    <a:pt x="33" y="668"/>
                    <a:pt x="67" y="668"/>
                  </a:cubicBezTo>
                  <a:lnTo>
                    <a:pt x="434" y="467"/>
                  </a:lnTo>
                  <a:cubicBezTo>
                    <a:pt x="467" y="434"/>
                    <a:pt x="467" y="401"/>
                    <a:pt x="467" y="401"/>
                  </a:cubicBezTo>
                  <a:lnTo>
                    <a:pt x="467" y="34"/>
                  </a:lnTo>
                  <a:cubicBezTo>
                    <a:pt x="467" y="0"/>
                    <a:pt x="467" y="0"/>
                    <a:pt x="4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41"/>
            <p:cNvSpPr/>
            <p:nvPr/>
          </p:nvSpPr>
          <p:spPr>
            <a:xfrm>
              <a:off x="2501125" y="2641900"/>
              <a:ext cx="43550" cy="77725"/>
            </a:xfrm>
            <a:custGeom>
              <a:avLst/>
              <a:gdLst/>
              <a:ahLst/>
              <a:cxnLst/>
              <a:rect l="l" t="t" r="r" b="b"/>
              <a:pathLst>
                <a:path w="1742" h="3109" extrusionOk="0">
                  <a:moveTo>
                    <a:pt x="1085" y="318"/>
                  </a:moveTo>
                  <a:cubicBezTo>
                    <a:pt x="1321" y="318"/>
                    <a:pt x="1502" y="572"/>
                    <a:pt x="1502" y="985"/>
                  </a:cubicBezTo>
                  <a:cubicBezTo>
                    <a:pt x="1502" y="1519"/>
                    <a:pt x="1268" y="2019"/>
                    <a:pt x="868" y="2319"/>
                  </a:cubicBezTo>
                  <a:cubicBezTo>
                    <a:pt x="785" y="2365"/>
                    <a:pt x="708" y="2386"/>
                    <a:pt x="637" y="2386"/>
                  </a:cubicBezTo>
                  <a:cubicBezTo>
                    <a:pt x="394" y="2386"/>
                    <a:pt x="234" y="2133"/>
                    <a:pt x="234" y="1719"/>
                  </a:cubicBezTo>
                  <a:cubicBezTo>
                    <a:pt x="201" y="1185"/>
                    <a:pt x="434" y="685"/>
                    <a:pt x="868" y="385"/>
                  </a:cubicBezTo>
                  <a:cubicBezTo>
                    <a:pt x="943" y="340"/>
                    <a:pt x="1016" y="318"/>
                    <a:pt x="1085" y="318"/>
                  </a:cubicBezTo>
                  <a:close/>
                  <a:moveTo>
                    <a:pt x="1162" y="1"/>
                  </a:moveTo>
                  <a:cubicBezTo>
                    <a:pt x="1033" y="1"/>
                    <a:pt x="887" y="59"/>
                    <a:pt x="734" y="185"/>
                  </a:cubicBezTo>
                  <a:cubicBezTo>
                    <a:pt x="334" y="552"/>
                    <a:pt x="101" y="1052"/>
                    <a:pt x="34" y="1619"/>
                  </a:cubicBezTo>
                  <a:cubicBezTo>
                    <a:pt x="0" y="1886"/>
                    <a:pt x="34" y="2153"/>
                    <a:pt x="134" y="2386"/>
                  </a:cubicBezTo>
                  <a:lnTo>
                    <a:pt x="0" y="3053"/>
                  </a:lnTo>
                  <a:cubicBezTo>
                    <a:pt x="0" y="3092"/>
                    <a:pt x="0" y="3109"/>
                    <a:pt x="14" y="3109"/>
                  </a:cubicBezTo>
                  <a:cubicBezTo>
                    <a:pt x="23" y="3109"/>
                    <a:pt x="40" y="3101"/>
                    <a:pt x="67" y="3087"/>
                  </a:cubicBezTo>
                  <a:lnTo>
                    <a:pt x="434" y="2686"/>
                  </a:lnTo>
                  <a:cubicBezTo>
                    <a:pt x="468" y="2692"/>
                    <a:pt x="503" y="2695"/>
                    <a:pt x="537" y="2695"/>
                  </a:cubicBezTo>
                  <a:cubicBezTo>
                    <a:pt x="702" y="2695"/>
                    <a:pt x="863" y="2630"/>
                    <a:pt x="1001" y="2520"/>
                  </a:cubicBezTo>
                  <a:cubicBezTo>
                    <a:pt x="1401" y="2153"/>
                    <a:pt x="1635" y="1619"/>
                    <a:pt x="1668" y="1085"/>
                  </a:cubicBezTo>
                  <a:cubicBezTo>
                    <a:pt x="1741" y="427"/>
                    <a:pt x="1512" y="1"/>
                    <a:pt x="11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41"/>
            <p:cNvSpPr/>
            <p:nvPr/>
          </p:nvSpPr>
          <p:spPr>
            <a:xfrm>
              <a:off x="2501125" y="2957975"/>
              <a:ext cx="43550" cy="78325"/>
            </a:xfrm>
            <a:custGeom>
              <a:avLst/>
              <a:gdLst/>
              <a:ahLst/>
              <a:cxnLst/>
              <a:rect l="l" t="t" r="r" b="b"/>
              <a:pathLst>
                <a:path w="1742" h="3133" extrusionOk="0">
                  <a:moveTo>
                    <a:pt x="1073" y="322"/>
                  </a:moveTo>
                  <a:cubicBezTo>
                    <a:pt x="1315" y="322"/>
                    <a:pt x="1502" y="597"/>
                    <a:pt x="1502" y="1018"/>
                  </a:cubicBezTo>
                  <a:cubicBezTo>
                    <a:pt x="1502" y="1518"/>
                    <a:pt x="1268" y="2019"/>
                    <a:pt x="868" y="2352"/>
                  </a:cubicBezTo>
                  <a:cubicBezTo>
                    <a:pt x="786" y="2397"/>
                    <a:pt x="709" y="2418"/>
                    <a:pt x="639" y="2418"/>
                  </a:cubicBezTo>
                  <a:cubicBezTo>
                    <a:pt x="395" y="2418"/>
                    <a:pt x="234" y="2159"/>
                    <a:pt x="234" y="1718"/>
                  </a:cubicBezTo>
                  <a:cubicBezTo>
                    <a:pt x="201" y="1218"/>
                    <a:pt x="434" y="718"/>
                    <a:pt x="868" y="384"/>
                  </a:cubicBezTo>
                  <a:cubicBezTo>
                    <a:pt x="938" y="342"/>
                    <a:pt x="1008" y="322"/>
                    <a:pt x="1073" y="322"/>
                  </a:cubicBezTo>
                  <a:close/>
                  <a:moveTo>
                    <a:pt x="1160" y="1"/>
                  </a:moveTo>
                  <a:cubicBezTo>
                    <a:pt x="1031" y="1"/>
                    <a:pt x="886" y="59"/>
                    <a:pt x="734" y="184"/>
                  </a:cubicBezTo>
                  <a:cubicBezTo>
                    <a:pt x="334" y="584"/>
                    <a:pt x="101" y="1085"/>
                    <a:pt x="34" y="1618"/>
                  </a:cubicBezTo>
                  <a:cubicBezTo>
                    <a:pt x="0" y="1885"/>
                    <a:pt x="34" y="2152"/>
                    <a:pt x="134" y="2419"/>
                  </a:cubicBezTo>
                  <a:lnTo>
                    <a:pt x="0" y="3053"/>
                  </a:lnTo>
                  <a:cubicBezTo>
                    <a:pt x="0" y="3102"/>
                    <a:pt x="0" y="3133"/>
                    <a:pt x="27" y="3133"/>
                  </a:cubicBezTo>
                  <a:cubicBezTo>
                    <a:pt x="36" y="3133"/>
                    <a:pt x="49" y="3128"/>
                    <a:pt x="67" y="3119"/>
                  </a:cubicBezTo>
                  <a:lnTo>
                    <a:pt x="434" y="2686"/>
                  </a:lnTo>
                  <a:cubicBezTo>
                    <a:pt x="488" y="2704"/>
                    <a:pt x="541" y="2712"/>
                    <a:pt x="594" y="2712"/>
                  </a:cubicBezTo>
                  <a:cubicBezTo>
                    <a:pt x="739" y="2712"/>
                    <a:pt x="879" y="2650"/>
                    <a:pt x="1001" y="2552"/>
                  </a:cubicBezTo>
                  <a:cubicBezTo>
                    <a:pt x="1401" y="2152"/>
                    <a:pt x="1635" y="1652"/>
                    <a:pt x="1668" y="1118"/>
                  </a:cubicBezTo>
                  <a:cubicBezTo>
                    <a:pt x="1742" y="434"/>
                    <a:pt x="1511" y="1"/>
                    <a:pt x="116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41"/>
            <p:cNvSpPr/>
            <p:nvPr/>
          </p:nvSpPr>
          <p:spPr>
            <a:xfrm>
              <a:off x="2516125" y="3069800"/>
              <a:ext cx="16725" cy="27400"/>
            </a:xfrm>
            <a:custGeom>
              <a:avLst/>
              <a:gdLst/>
              <a:ahLst/>
              <a:cxnLst/>
              <a:rect l="l" t="t" r="r" b="b"/>
              <a:pathLst>
                <a:path w="669" h="1096" extrusionOk="0">
                  <a:moveTo>
                    <a:pt x="453" y="0"/>
                  </a:moveTo>
                  <a:cubicBezTo>
                    <a:pt x="415" y="0"/>
                    <a:pt x="375" y="15"/>
                    <a:pt x="334" y="47"/>
                  </a:cubicBezTo>
                  <a:cubicBezTo>
                    <a:pt x="101" y="214"/>
                    <a:pt x="1" y="448"/>
                    <a:pt x="1" y="748"/>
                  </a:cubicBezTo>
                  <a:cubicBezTo>
                    <a:pt x="1" y="950"/>
                    <a:pt x="78" y="1095"/>
                    <a:pt x="202" y="1095"/>
                  </a:cubicBezTo>
                  <a:cubicBezTo>
                    <a:pt x="242" y="1095"/>
                    <a:pt x="286" y="1080"/>
                    <a:pt x="334" y="1048"/>
                  </a:cubicBezTo>
                  <a:cubicBezTo>
                    <a:pt x="535" y="881"/>
                    <a:pt x="668" y="615"/>
                    <a:pt x="668" y="348"/>
                  </a:cubicBezTo>
                  <a:cubicBezTo>
                    <a:pt x="668" y="145"/>
                    <a:pt x="572" y="0"/>
                    <a:pt x="4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2535325" y="3075350"/>
              <a:ext cx="11700" cy="17950"/>
            </a:xfrm>
            <a:custGeom>
              <a:avLst/>
              <a:gdLst/>
              <a:ahLst/>
              <a:cxnLst/>
              <a:rect l="l" t="t" r="r" b="b"/>
              <a:pathLst>
                <a:path w="468" h="718" extrusionOk="0">
                  <a:moveTo>
                    <a:pt x="326" y="1"/>
                  </a:moveTo>
                  <a:cubicBezTo>
                    <a:pt x="298" y="1"/>
                    <a:pt x="267" y="9"/>
                    <a:pt x="234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643"/>
                    <a:pt x="56" y="718"/>
                    <a:pt x="141" y="718"/>
                  </a:cubicBezTo>
                  <a:cubicBezTo>
                    <a:pt x="169" y="718"/>
                    <a:pt x="200" y="709"/>
                    <a:pt x="234" y="693"/>
                  </a:cubicBezTo>
                  <a:cubicBezTo>
                    <a:pt x="367" y="593"/>
                    <a:pt x="467" y="426"/>
                    <a:pt x="467" y="226"/>
                  </a:cubicBezTo>
                  <a:cubicBezTo>
                    <a:pt x="467" y="76"/>
                    <a:pt x="411" y="1"/>
                    <a:pt x="32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5" name="Google Shape;305;p41"/>
            <p:cNvSpPr/>
            <p:nvPr/>
          </p:nvSpPr>
          <p:spPr>
            <a:xfrm>
              <a:off x="2514475" y="3097500"/>
              <a:ext cx="19200" cy="42725"/>
            </a:xfrm>
            <a:custGeom>
              <a:avLst/>
              <a:gdLst/>
              <a:ahLst/>
              <a:cxnLst/>
              <a:rect l="l" t="t" r="r" b="b"/>
              <a:pathLst>
                <a:path w="768" h="1709" extrusionOk="0">
                  <a:moveTo>
                    <a:pt x="605" y="1"/>
                  </a:moveTo>
                  <a:cubicBezTo>
                    <a:pt x="572" y="1"/>
                    <a:pt x="536" y="13"/>
                    <a:pt x="501" y="40"/>
                  </a:cubicBezTo>
                  <a:lnTo>
                    <a:pt x="267" y="174"/>
                  </a:lnTo>
                  <a:cubicBezTo>
                    <a:pt x="100" y="274"/>
                    <a:pt x="0" y="474"/>
                    <a:pt x="0" y="707"/>
                  </a:cubicBezTo>
                  <a:lnTo>
                    <a:pt x="0" y="1708"/>
                  </a:lnTo>
                  <a:lnTo>
                    <a:pt x="767" y="1274"/>
                  </a:lnTo>
                  <a:lnTo>
                    <a:pt x="767" y="240"/>
                  </a:lnTo>
                  <a:cubicBezTo>
                    <a:pt x="767" y="94"/>
                    <a:pt x="696" y="1"/>
                    <a:pt x="6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6" name="Google Shape;306;p41"/>
            <p:cNvSpPr/>
            <p:nvPr/>
          </p:nvSpPr>
          <p:spPr>
            <a:xfrm>
              <a:off x="2536975" y="3095325"/>
              <a:ext cx="10050" cy="32375"/>
            </a:xfrm>
            <a:custGeom>
              <a:avLst/>
              <a:gdLst/>
              <a:ahLst/>
              <a:cxnLst/>
              <a:rect l="l" t="t" r="r" b="b"/>
              <a:pathLst>
                <a:path w="402" h="1295" extrusionOk="0">
                  <a:moveTo>
                    <a:pt x="279" y="1"/>
                  </a:moveTo>
                  <a:cubicBezTo>
                    <a:pt x="255" y="1"/>
                    <a:pt x="228" y="9"/>
                    <a:pt x="201" y="27"/>
                  </a:cubicBezTo>
                  <a:lnTo>
                    <a:pt x="1" y="161"/>
                  </a:lnTo>
                  <a:lnTo>
                    <a:pt x="1" y="1295"/>
                  </a:lnTo>
                  <a:lnTo>
                    <a:pt x="401" y="1061"/>
                  </a:lnTo>
                  <a:lnTo>
                    <a:pt x="401" y="161"/>
                  </a:lnTo>
                  <a:cubicBezTo>
                    <a:pt x="401" y="63"/>
                    <a:pt x="347" y="1"/>
                    <a:pt x="27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7" name="Google Shape;307;p41"/>
            <p:cNvSpPr/>
            <p:nvPr/>
          </p:nvSpPr>
          <p:spPr>
            <a:xfrm>
              <a:off x="2501125" y="3094650"/>
              <a:ext cx="11700" cy="18575"/>
            </a:xfrm>
            <a:custGeom>
              <a:avLst/>
              <a:gdLst/>
              <a:ahLst/>
              <a:cxnLst/>
              <a:rect l="l" t="t" r="r" b="b"/>
              <a:pathLst>
                <a:path w="468" h="743" extrusionOk="0">
                  <a:moveTo>
                    <a:pt x="313" y="0"/>
                  </a:moveTo>
                  <a:cubicBezTo>
                    <a:pt x="288" y="0"/>
                    <a:pt x="262" y="7"/>
                    <a:pt x="234" y="21"/>
                  </a:cubicBezTo>
                  <a:cubicBezTo>
                    <a:pt x="101" y="154"/>
                    <a:pt x="0" y="321"/>
                    <a:pt x="34" y="521"/>
                  </a:cubicBezTo>
                  <a:cubicBezTo>
                    <a:pt x="34" y="652"/>
                    <a:pt x="96" y="742"/>
                    <a:pt x="171" y="742"/>
                  </a:cubicBezTo>
                  <a:cubicBezTo>
                    <a:pt x="191" y="742"/>
                    <a:pt x="213" y="736"/>
                    <a:pt x="234" y="721"/>
                  </a:cubicBezTo>
                  <a:cubicBezTo>
                    <a:pt x="367" y="588"/>
                    <a:pt x="467" y="421"/>
                    <a:pt x="467" y="254"/>
                  </a:cubicBezTo>
                  <a:cubicBezTo>
                    <a:pt x="467" y="96"/>
                    <a:pt x="405" y="0"/>
                    <a:pt x="3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8" name="Google Shape;308;p41"/>
            <p:cNvSpPr/>
            <p:nvPr/>
          </p:nvSpPr>
          <p:spPr>
            <a:xfrm>
              <a:off x="2501125" y="3113500"/>
              <a:ext cx="10875" cy="34225"/>
            </a:xfrm>
            <a:custGeom>
              <a:avLst/>
              <a:gdLst/>
              <a:ahLst/>
              <a:cxnLst/>
              <a:rect l="l" t="t" r="r" b="b"/>
              <a:pathLst>
                <a:path w="435" h="1369" extrusionOk="0">
                  <a:moveTo>
                    <a:pt x="434" y="1"/>
                  </a:moveTo>
                  <a:lnTo>
                    <a:pt x="201" y="134"/>
                  </a:lnTo>
                  <a:cubicBezTo>
                    <a:pt x="67" y="201"/>
                    <a:pt x="0" y="334"/>
                    <a:pt x="0" y="501"/>
                  </a:cubicBezTo>
                  <a:lnTo>
                    <a:pt x="0" y="1368"/>
                  </a:lnTo>
                  <a:lnTo>
                    <a:pt x="434" y="1135"/>
                  </a:ln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41"/>
            <p:cNvSpPr/>
            <p:nvPr/>
          </p:nvSpPr>
          <p:spPr>
            <a:xfrm>
              <a:off x="2586175" y="2488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8" y="59"/>
                  </a:cubicBezTo>
                  <a:lnTo>
                    <a:pt x="468" y="5430"/>
                  </a:lnTo>
                  <a:cubicBezTo>
                    <a:pt x="201" y="5597"/>
                    <a:pt x="34" y="5864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27"/>
                  </a:lnTo>
                  <a:cubicBezTo>
                    <a:pt x="9975" y="860"/>
                    <a:pt x="10141" y="593"/>
                    <a:pt x="10175" y="293"/>
                  </a:cubicBezTo>
                  <a:cubicBezTo>
                    <a:pt x="10175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41"/>
            <p:cNvSpPr/>
            <p:nvPr/>
          </p:nvSpPr>
          <p:spPr>
            <a:xfrm>
              <a:off x="2586175" y="2597500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63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41"/>
            <p:cNvSpPr/>
            <p:nvPr/>
          </p:nvSpPr>
          <p:spPr>
            <a:xfrm>
              <a:off x="2586175" y="2707000"/>
              <a:ext cx="254375" cy="160900"/>
            </a:xfrm>
            <a:custGeom>
              <a:avLst/>
              <a:gdLst/>
              <a:ahLst/>
              <a:cxnLst/>
              <a:rect l="l" t="t" r="r" b="b"/>
              <a:pathLst>
                <a:path w="10175" h="6436" extrusionOk="0">
                  <a:moveTo>
                    <a:pt x="9947" y="1"/>
                  </a:moveTo>
                  <a:cubicBezTo>
                    <a:pt x="9878" y="1"/>
                    <a:pt x="9797" y="27"/>
                    <a:pt x="9708" y="82"/>
                  </a:cubicBezTo>
                  <a:lnTo>
                    <a:pt x="468" y="5386"/>
                  </a:lnTo>
                  <a:cubicBezTo>
                    <a:pt x="201" y="5553"/>
                    <a:pt x="34" y="5820"/>
                    <a:pt x="1" y="6153"/>
                  </a:cubicBezTo>
                  <a:cubicBezTo>
                    <a:pt x="1" y="6331"/>
                    <a:pt x="90" y="6435"/>
                    <a:pt x="228" y="6435"/>
                  </a:cubicBezTo>
                  <a:cubicBezTo>
                    <a:pt x="297" y="6435"/>
                    <a:pt x="379" y="6409"/>
                    <a:pt x="468" y="6354"/>
                  </a:cubicBezTo>
                  <a:lnTo>
                    <a:pt x="9708" y="1050"/>
                  </a:lnTo>
                  <a:cubicBezTo>
                    <a:pt x="9975" y="883"/>
                    <a:pt x="10141" y="583"/>
                    <a:pt x="10175" y="283"/>
                  </a:cubicBezTo>
                  <a:cubicBezTo>
                    <a:pt x="10175" y="105"/>
                    <a:pt x="10086" y="1"/>
                    <a:pt x="994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41"/>
            <p:cNvSpPr/>
            <p:nvPr/>
          </p:nvSpPr>
          <p:spPr>
            <a:xfrm>
              <a:off x="2586175" y="281542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7" y="26"/>
                    <a:pt x="9708" y="82"/>
                  </a:cubicBezTo>
                  <a:lnTo>
                    <a:pt x="468" y="5419"/>
                  </a:lnTo>
                  <a:cubicBezTo>
                    <a:pt x="201" y="5586"/>
                    <a:pt x="34" y="5853"/>
                    <a:pt x="1" y="6153"/>
                  </a:cubicBezTo>
                  <a:cubicBezTo>
                    <a:pt x="1" y="6340"/>
                    <a:pt x="99" y="6445"/>
                    <a:pt x="250" y="6445"/>
                  </a:cubicBezTo>
                  <a:cubicBezTo>
                    <a:pt x="315" y="6445"/>
                    <a:pt x="388" y="6426"/>
                    <a:pt x="468" y="6386"/>
                  </a:cubicBezTo>
                  <a:lnTo>
                    <a:pt x="9708" y="1049"/>
                  </a:lnTo>
                  <a:cubicBezTo>
                    <a:pt x="9975" y="882"/>
                    <a:pt x="10141" y="616"/>
                    <a:pt x="10175" y="282"/>
                  </a:cubicBezTo>
                  <a:cubicBezTo>
                    <a:pt x="10175" y="104"/>
                    <a:pt x="10086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41"/>
            <p:cNvSpPr/>
            <p:nvPr/>
          </p:nvSpPr>
          <p:spPr>
            <a:xfrm>
              <a:off x="2586175" y="2924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0"/>
                  </a:moveTo>
                  <a:cubicBezTo>
                    <a:pt x="9861" y="0"/>
                    <a:pt x="9787" y="19"/>
                    <a:pt x="9708" y="59"/>
                  </a:cubicBezTo>
                  <a:lnTo>
                    <a:pt x="468" y="5396"/>
                  </a:lnTo>
                  <a:cubicBezTo>
                    <a:pt x="201" y="5563"/>
                    <a:pt x="34" y="5830"/>
                    <a:pt x="1" y="6164"/>
                  </a:cubicBezTo>
                  <a:cubicBezTo>
                    <a:pt x="1" y="6351"/>
                    <a:pt x="99" y="6456"/>
                    <a:pt x="250" y="6456"/>
                  </a:cubicBezTo>
                  <a:cubicBezTo>
                    <a:pt x="315" y="6456"/>
                    <a:pt x="388" y="6437"/>
                    <a:pt x="468" y="6397"/>
                  </a:cubicBezTo>
                  <a:lnTo>
                    <a:pt x="9708" y="1060"/>
                  </a:lnTo>
                  <a:cubicBezTo>
                    <a:pt x="9975" y="893"/>
                    <a:pt x="10141" y="593"/>
                    <a:pt x="10175" y="293"/>
                  </a:cubicBezTo>
                  <a:cubicBezTo>
                    <a:pt x="10175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41"/>
            <p:cNvSpPr/>
            <p:nvPr/>
          </p:nvSpPr>
          <p:spPr>
            <a:xfrm>
              <a:off x="2628725" y="3013250"/>
              <a:ext cx="254375" cy="161525"/>
            </a:xfrm>
            <a:custGeom>
              <a:avLst/>
              <a:gdLst/>
              <a:ahLst/>
              <a:cxnLst/>
              <a:rect l="l" t="t" r="r" b="b"/>
              <a:pathLst>
                <a:path w="10175" h="6461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5"/>
                  </a:cubicBezTo>
                  <a:lnTo>
                    <a:pt x="434" y="5412"/>
                  </a:lnTo>
                  <a:cubicBezTo>
                    <a:pt x="200" y="5578"/>
                    <a:pt x="33" y="5845"/>
                    <a:pt x="0" y="6179"/>
                  </a:cubicBezTo>
                  <a:cubicBezTo>
                    <a:pt x="0" y="6357"/>
                    <a:pt x="89" y="6461"/>
                    <a:pt x="218" y="6461"/>
                  </a:cubicBezTo>
                  <a:cubicBezTo>
                    <a:pt x="282" y="6461"/>
                    <a:pt x="356" y="6435"/>
                    <a:pt x="434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41"/>
            <p:cNvSpPr/>
            <p:nvPr/>
          </p:nvSpPr>
          <p:spPr>
            <a:xfrm>
              <a:off x="2628725" y="308702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0" y="0"/>
                    <a:pt x="9787" y="19"/>
                    <a:pt x="9707" y="59"/>
                  </a:cubicBezTo>
                  <a:lnTo>
                    <a:pt x="434" y="5396"/>
                  </a:lnTo>
                  <a:cubicBezTo>
                    <a:pt x="200" y="5563"/>
                    <a:pt x="33" y="5863"/>
                    <a:pt x="0" y="6163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26"/>
                  </a:lnTo>
                  <a:cubicBezTo>
                    <a:pt x="9974" y="893"/>
                    <a:pt x="10141" y="593"/>
                    <a:pt x="10174" y="292"/>
                  </a:cubicBezTo>
                  <a:cubicBezTo>
                    <a:pt x="10174" y="105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41"/>
            <p:cNvSpPr/>
            <p:nvPr/>
          </p:nvSpPr>
          <p:spPr>
            <a:xfrm>
              <a:off x="2628725" y="31604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0" y="1"/>
                    <a:pt x="9787" y="20"/>
                    <a:pt x="9707" y="59"/>
                  </a:cubicBezTo>
                  <a:lnTo>
                    <a:pt x="434" y="5430"/>
                  </a:lnTo>
                  <a:cubicBezTo>
                    <a:pt x="200" y="5597"/>
                    <a:pt x="33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7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41"/>
            <p:cNvSpPr/>
            <p:nvPr/>
          </p:nvSpPr>
          <p:spPr>
            <a:xfrm>
              <a:off x="2673750" y="32073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47" y="0"/>
                  </a:moveTo>
                  <a:cubicBezTo>
                    <a:pt x="9878" y="0"/>
                    <a:pt x="9796" y="26"/>
                    <a:pt x="9707" y="82"/>
                  </a:cubicBezTo>
                  <a:lnTo>
                    <a:pt x="434" y="5419"/>
                  </a:lnTo>
                  <a:cubicBezTo>
                    <a:pt x="201" y="5586"/>
                    <a:pt x="34" y="5853"/>
                    <a:pt x="0" y="6153"/>
                  </a:cubicBezTo>
                  <a:cubicBezTo>
                    <a:pt x="0" y="6340"/>
                    <a:pt x="99" y="6445"/>
                    <a:pt x="238" y="6445"/>
                  </a:cubicBezTo>
                  <a:cubicBezTo>
                    <a:pt x="298" y="6445"/>
                    <a:pt x="364" y="6426"/>
                    <a:pt x="434" y="6386"/>
                  </a:cubicBezTo>
                  <a:lnTo>
                    <a:pt x="9707" y="1049"/>
                  </a:lnTo>
                  <a:cubicBezTo>
                    <a:pt x="9974" y="882"/>
                    <a:pt x="10141" y="582"/>
                    <a:pt x="10174" y="282"/>
                  </a:cubicBezTo>
                  <a:cubicBezTo>
                    <a:pt x="10174" y="104"/>
                    <a:pt x="10085" y="0"/>
                    <a:pt x="994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41"/>
            <p:cNvSpPr/>
            <p:nvPr/>
          </p:nvSpPr>
          <p:spPr>
            <a:xfrm>
              <a:off x="2628725" y="3357625"/>
              <a:ext cx="21700" cy="49525"/>
            </a:xfrm>
            <a:custGeom>
              <a:avLst/>
              <a:gdLst/>
              <a:ahLst/>
              <a:cxnLst/>
              <a:rect l="l" t="t" r="r" b="b"/>
              <a:pathLst>
                <a:path w="868" h="1981" extrusionOk="0">
                  <a:moveTo>
                    <a:pt x="49" y="1"/>
                  </a:moveTo>
                  <a:cubicBezTo>
                    <a:pt x="23" y="1"/>
                    <a:pt x="0" y="60"/>
                    <a:pt x="0" y="143"/>
                  </a:cubicBezTo>
                  <a:lnTo>
                    <a:pt x="0" y="1911"/>
                  </a:lnTo>
                  <a:cubicBezTo>
                    <a:pt x="0" y="1952"/>
                    <a:pt x="26" y="1980"/>
                    <a:pt x="45" y="1980"/>
                  </a:cubicBezTo>
                  <a:cubicBezTo>
                    <a:pt x="57" y="1980"/>
                    <a:pt x="67" y="1970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41"/>
            <p:cNvSpPr/>
            <p:nvPr/>
          </p:nvSpPr>
          <p:spPr>
            <a:xfrm>
              <a:off x="2673750" y="328047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7"/>
                    <a:pt x="238" y="6457"/>
                  </a:cubicBezTo>
                  <a:cubicBezTo>
                    <a:pt x="298" y="6457"/>
                    <a:pt x="364" y="6438"/>
                    <a:pt x="434" y="6398"/>
                  </a:cubicBezTo>
                  <a:lnTo>
                    <a:pt x="9707" y="1027"/>
                  </a:lnTo>
                  <a:cubicBezTo>
                    <a:pt x="9974" y="860"/>
                    <a:pt x="10141" y="594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41"/>
            <p:cNvSpPr/>
            <p:nvPr/>
          </p:nvSpPr>
          <p:spPr>
            <a:xfrm>
              <a:off x="2628725" y="3431075"/>
              <a:ext cx="21700" cy="49450"/>
            </a:xfrm>
            <a:custGeom>
              <a:avLst/>
              <a:gdLst/>
              <a:ahLst/>
              <a:cxnLst/>
              <a:rect l="l" t="t" r="r" b="b"/>
              <a:pathLst>
                <a:path w="868" h="1978" extrusionOk="0">
                  <a:moveTo>
                    <a:pt x="53" y="0"/>
                  </a:moveTo>
                  <a:cubicBezTo>
                    <a:pt x="25" y="0"/>
                    <a:pt x="0" y="83"/>
                    <a:pt x="0" y="140"/>
                  </a:cubicBezTo>
                  <a:lnTo>
                    <a:pt x="0" y="1908"/>
                  </a:lnTo>
                  <a:cubicBezTo>
                    <a:pt x="0" y="1949"/>
                    <a:pt x="26" y="1978"/>
                    <a:pt x="45" y="1978"/>
                  </a:cubicBezTo>
                  <a:cubicBezTo>
                    <a:pt x="57" y="1978"/>
                    <a:pt x="67" y="1967"/>
                    <a:pt x="67" y="1941"/>
                  </a:cubicBezTo>
                  <a:lnTo>
                    <a:pt x="834" y="607"/>
                  </a:lnTo>
                  <a:cubicBezTo>
                    <a:pt x="867" y="540"/>
                    <a:pt x="867" y="474"/>
                    <a:pt x="834" y="474"/>
                  </a:cubicBezTo>
                  <a:lnTo>
                    <a:pt x="67" y="7"/>
                  </a:lnTo>
                  <a:cubicBezTo>
                    <a:pt x="62" y="2"/>
                    <a:pt x="58" y="0"/>
                    <a:pt x="5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41"/>
            <p:cNvSpPr/>
            <p:nvPr/>
          </p:nvSpPr>
          <p:spPr>
            <a:xfrm>
              <a:off x="2673750" y="3353875"/>
              <a:ext cx="254375" cy="161400"/>
            </a:xfrm>
            <a:custGeom>
              <a:avLst/>
              <a:gdLst/>
              <a:ahLst/>
              <a:cxnLst/>
              <a:rect l="l" t="t" r="r" b="b"/>
              <a:pathLst>
                <a:path w="10175" h="6456" extrusionOk="0">
                  <a:moveTo>
                    <a:pt x="9925" y="0"/>
                  </a:moveTo>
                  <a:cubicBezTo>
                    <a:pt x="9861" y="0"/>
                    <a:pt x="9787" y="19"/>
                    <a:pt x="9707" y="59"/>
                  </a:cubicBezTo>
                  <a:lnTo>
                    <a:pt x="434" y="5430"/>
                  </a:lnTo>
                  <a:cubicBezTo>
                    <a:pt x="201" y="5597"/>
                    <a:pt x="34" y="5863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0"/>
                    <a:pt x="99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41"/>
            <p:cNvSpPr/>
            <p:nvPr/>
          </p:nvSpPr>
          <p:spPr>
            <a:xfrm>
              <a:off x="2628725" y="3504625"/>
              <a:ext cx="21700" cy="49300"/>
            </a:xfrm>
            <a:custGeom>
              <a:avLst/>
              <a:gdLst/>
              <a:ahLst/>
              <a:cxnLst/>
              <a:rect l="l" t="t" r="r" b="b"/>
              <a:pathLst>
                <a:path w="868" h="197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43"/>
                    <a:pt x="26" y="1971"/>
                    <a:pt x="45" y="1971"/>
                  </a:cubicBezTo>
                  <a:cubicBezTo>
                    <a:pt x="57" y="1971"/>
                    <a:pt x="67" y="1960"/>
                    <a:pt x="67" y="1935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41"/>
            <p:cNvSpPr/>
            <p:nvPr/>
          </p:nvSpPr>
          <p:spPr>
            <a:xfrm>
              <a:off x="2673750" y="342725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97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8"/>
                  </a:cubicBezTo>
                  <a:lnTo>
                    <a:pt x="9707" y="1060"/>
                  </a:lnTo>
                  <a:cubicBezTo>
                    <a:pt x="9974" y="894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41"/>
            <p:cNvSpPr/>
            <p:nvPr/>
          </p:nvSpPr>
          <p:spPr>
            <a:xfrm>
              <a:off x="2628725" y="3577775"/>
              <a:ext cx="21700" cy="49575"/>
            </a:xfrm>
            <a:custGeom>
              <a:avLst/>
              <a:gdLst/>
              <a:ahLst/>
              <a:cxnLst/>
              <a:rect l="l" t="t" r="r" b="b"/>
              <a:pathLst>
                <a:path w="868" h="1983" extrusionOk="0">
                  <a:moveTo>
                    <a:pt x="49" y="1"/>
                  </a:moveTo>
                  <a:cubicBezTo>
                    <a:pt x="22" y="1"/>
                    <a:pt x="0" y="55"/>
                    <a:pt x="0" y="110"/>
                  </a:cubicBezTo>
                  <a:lnTo>
                    <a:pt x="0" y="1944"/>
                  </a:lnTo>
                  <a:cubicBezTo>
                    <a:pt x="0" y="1964"/>
                    <a:pt x="22" y="1983"/>
                    <a:pt x="41" y="1983"/>
                  </a:cubicBezTo>
                  <a:cubicBezTo>
                    <a:pt x="55" y="1983"/>
                    <a:pt x="67" y="1973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41"/>
            <p:cNvSpPr/>
            <p:nvPr/>
          </p:nvSpPr>
          <p:spPr>
            <a:xfrm>
              <a:off x="2673750" y="3501475"/>
              <a:ext cx="254375" cy="161150"/>
            </a:xfrm>
            <a:custGeom>
              <a:avLst/>
              <a:gdLst/>
              <a:ahLst/>
              <a:cxnLst/>
              <a:rect l="l" t="t" r="r" b="b"/>
              <a:pathLst>
                <a:path w="10175" h="6446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30"/>
                    <a:pt x="0" y="6164"/>
                  </a:cubicBezTo>
                  <a:cubicBezTo>
                    <a:pt x="0" y="6342"/>
                    <a:pt x="89" y="6446"/>
                    <a:pt x="218" y="6446"/>
                  </a:cubicBezTo>
                  <a:cubicBezTo>
                    <a:pt x="282" y="6446"/>
                    <a:pt x="356" y="6420"/>
                    <a:pt x="434" y="6364"/>
                  </a:cubicBezTo>
                  <a:lnTo>
                    <a:pt x="9707" y="1027"/>
                  </a:lnTo>
                  <a:cubicBezTo>
                    <a:pt x="9974" y="860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41"/>
            <p:cNvSpPr/>
            <p:nvPr/>
          </p:nvSpPr>
          <p:spPr>
            <a:xfrm>
              <a:off x="2628725" y="3650550"/>
              <a:ext cx="21700" cy="49650"/>
            </a:xfrm>
            <a:custGeom>
              <a:avLst/>
              <a:gdLst/>
              <a:ahLst/>
              <a:cxnLst/>
              <a:rect l="l" t="t" r="r" b="b"/>
              <a:pathLst>
                <a:path w="868" h="1986" extrusionOk="0">
                  <a:moveTo>
                    <a:pt x="67" y="1"/>
                  </a:moveTo>
                  <a:cubicBezTo>
                    <a:pt x="33" y="1"/>
                    <a:pt x="0" y="67"/>
                    <a:pt x="0" y="134"/>
                  </a:cubicBezTo>
                  <a:lnTo>
                    <a:pt x="0" y="1935"/>
                  </a:lnTo>
                  <a:cubicBezTo>
                    <a:pt x="0" y="1969"/>
                    <a:pt x="17" y="1985"/>
                    <a:pt x="33" y="1985"/>
                  </a:cubicBezTo>
                  <a:cubicBezTo>
                    <a:pt x="50" y="1985"/>
                    <a:pt x="67" y="1969"/>
                    <a:pt x="67" y="1935"/>
                  </a:cubicBezTo>
                  <a:lnTo>
                    <a:pt x="834" y="601"/>
                  </a:lnTo>
                  <a:cubicBezTo>
                    <a:pt x="867" y="568"/>
                    <a:pt x="867" y="501"/>
                    <a:pt x="834" y="468"/>
                  </a:cubicBezTo>
                  <a:lnTo>
                    <a:pt x="67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41"/>
            <p:cNvSpPr/>
            <p:nvPr/>
          </p:nvSpPr>
          <p:spPr>
            <a:xfrm>
              <a:off x="2673750" y="3574025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60"/>
                  </a:cubicBezTo>
                  <a:lnTo>
                    <a:pt x="434" y="5430"/>
                  </a:lnTo>
                  <a:cubicBezTo>
                    <a:pt x="201" y="5564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41"/>
            <p:cNvSpPr/>
            <p:nvPr/>
          </p:nvSpPr>
          <p:spPr>
            <a:xfrm>
              <a:off x="2628725" y="3724550"/>
              <a:ext cx="21700" cy="49175"/>
            </a:xfrm>
            <a:custGeom>
              <a:avLst/>
              <a:gdLst/>
              <a:ahLst/>
              <a:cxnLst/>
              <a:rect l="l" t="t" r="r" b="b"/>
              <a:pathLst>
                <a:path w="868" h="1967" extrusionOk="0">
                  <a:moveTo>
                    <a:pt x="49" y="1"/>
                  </a:moveTo>
                  <a:cubicBezTo>
                    <a:pt x="23" y="1"/>
                    <a:pt x="0" y="61"/>
                    <a:pt x="0" y="143"/>
                  </a:cubicBezTo>
                  <a:lnTo>
                    <a:pt x="0" y="1911"/>
                  </a:lnTo>
                  <a:cubicBezTo>
                    <a:pt x="0" y="1950"/>
                    <a:pt x="23" y="1966"/>
                    <a:pt x="42" y="1966"/>
                  </a:cubicBezTo>
                  <a:cubicBezTo>
                    <a:pt x="55" y="1966"/>
                    <a:pt x="67" y="1958"/>
                    <a:pt x="67" y="1944"/>
                  </a:cubicBezTo>
                  <a:lnTo>
                    <a:pt x="834" y="610"/>
                  </a:lnTo>
                  <a:cubicBezTo>
                    <a:pt x="867" y="543"/>
                    <a:pt x="867" y="477"/>
                    <a:pt x="834" y="477"/>
                  </a:cubicBezTo>
                  <a:lnTo>
                    <a:pt x="67" y="10"/>
                  </a:lnTo>
                  <a:cubicBezTo>
                    <a:pt x="61" y="4"/>
                    <a:pt x="55" y="1"/>
                    <a:pt x="4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41"/>
            <p:cNvSpPr/>
            <p:nvPr/>
          </p:nvSpPr>
          <p:spPr>
            <a:xfrm>
              <a:off x="2673750" y="3647050"/>
              <a:ext cx="254375" cy="161475"/>
            </a:xfrm>
            <a:custGeom>
              <a:avLst/>
              <a:gdLst/>
              <a:ahLst/>
              <a:cxnLst/>
              <a:rect l="l" t="t" r="r" b="b"/>
              <a:pathLst>
                <a:path w="10175" h="6459" extrusionOk="0">
                  <a:moveTo>
                    <a:pt x="9928" y="0"/>
                  </a:moveTo>
                  <a:cubicBezTo>
                    <a:pt x="9863" y="0"/>
                    <a:pt x="9788" y="23"/>
                    <a:pt x="9707" y="74"/>
                  </a:cubicBezTo>
                  <a:lnTo>
                    <a:pt x="434" y="5411"/>
                  </a:lnTo>
                  <a:cubicBezTo>
                    <a:pt x="201" y="5578"/>
                    <a:pt x="34" y="5845"/>
                    <a:pt x="0" y="6145"/>
                  </a:cubicBezTo>
                  <a:cubicBezTo>
                    <a:pt x="0" y="6347"/>
                    <a:pt x="91" y="6459"/>
                    <a:pt x="222" y="6459"/>
                  </a:cubicBezTo>
                  <a:cubicBezTo>
                    <a:pt x="285" y="6459"/>
                    <a:pt x="358" y="6433"/>
                    <a:pt x="434" y="6379"/>
                  </a:cubicBezTo>
                  <a:lnTo>
                    <a:pt x="9707" y="1041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0"/>
                    <a:pt x="992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0" name="Google Shape;330;p41"/>
            <p:cNvSpPr/>
            <p:nvPr/>
          </p:nvSpPr>
          <p:spPr>
            <a:xfrm>
              <a:off x="2628725" y="3797950"/>
              <a:ext cx="21700" cy="49025"/>
            </a:xfrm>
            <a:custGeom>
              <a:avLst/>
              <a:gdLst/>
              <a:ahLst/>
              <a:cxnLst/>
              <a:rect l="l" t="t" r="r" b="b"/>
              <a:pathLst>
                <a:path w="868" h="1961" extrusionOk="0">
                  <a:moveTo>
                    <a:pt x="49" y="0"/>
                  </a:moveTo>
                  <a:cubicBezTo>
                    <a:pt x="22" y="0"/>
                    <a:pt x="0" y="55"/>
                    <a:pt x="0" y="109"/>
                  </a:cubicBezTo>
                  <a:lnTo>
                    <a:pt x="0" y="1910"/>
                  </a:lnTo>
                  <a:cubicBezTo>
                    <a:pt x="0" y="1944"/>
                    <a:pt x="17" y="1960"/>
                    <a:pt x="33" y="1960"/>
                  </a:cubicBezTo>
                  <a:cubicBezTo>
                    <a:pt x="50" y="1960"/>
                    <a:pt x="67" y="1944"/>
                    <a:pt x="67" y="1910"/>
                  </a:cubicBezTo>
                  <a:lnTo>
                    <a:pt x="834" y="609"/>
                  </a:lnTo>
                  <a:cubicBezTo>
                    <a:pt x="867" y="543"/>
                    <a:pt x="867" y="476"/>
                    <a:pt x="834" y="476"/>
                  </a:cubicBezTo>
                  <a:lnTo>
                    <a:pt x="67" y="9"/>
                  </a:lnTo>
                  <a:cubicBezTo>
                    <a:pt x="61" y="3"/>
                    <a:pt x="55" y="0"/>
                    <a:pt x="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" name="Google Shape;331;p41"/>
            <p:cNvSpPr/>
            <p:nvPr/>
          </p:nvSpPr>
          <p:spPr>
            <a:xfrm>
              <a:off x="2673750" y="3720800"/>
              <a:ext cx="254375" cy="161425"/>
            </a:xfrm>
            <a:custGeom>
              <a:avLst/>
              <a:gdLst/>
              <a:ahLst/>
              <a:cxnLst/>
              <a:rect l="l" t="t" r="r" b="b"/>
              <a:pathLst>
                <a:path w="10175" h="6457" extrusionOk="0">
                  <a:moveTo>
                    <a:pt x="9925" y="1"/>
                  </a:moveTo>
                  <a:cubicBezTo>
                    <a:pt x="9861" y="1"/>
                    <a:pt x="9787" y="20"/>
                    <a:pt x="9707" y="59"/>
                  </a:cubicBezTo>
                  <a:lnTo>
                    <a:pt x="434" y="5397"/>
                  </a:lnTo>
                  <a:cubicBezTo>
                    <a:pt x="201" y="5563"/>
                    <a:pt x="34" y="5864"/>
                    <a:pt x="0" y="6164"/>
                  </a:cubicBezTo>
                  <a:cubicBezTo>
                    <a:pt x="0" y="6351"/>
                    <a:pt x="99" y="6456"/>
                    <a:pt x="238" y="6456"/>
                  </a:cubicBezTo>
                  <a:cubicBezTo>
                    <a:pt x="298" y="6456"/>
                    <a:pt x="364" y="6437"/>
                    <a:pt x="434" y="6397"/>
                  </a:cubicBezTo>
                  <a:lnTo>
                    <a:pt x="9707" y="1060"/>
                  </a:lnTo>
                  <a:cubicBezTo>
                    <a:pt x="9974" y="893"/>
                    <a:pt x="10141" y="593"/>
                    <a:pt x="10174" y="293"/>
                  </a:cubicBezTo>
                  <a:cubicBezTo>
                    <a:pt x="10174" y="106"/>
                    <a:pt x="10076" y="1"/>
                    <a:pt x="992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" name="Google Shape;332;p41"/>
            <p:cNvSpPr/>
            <p:nvPr/>
          </p:nvSpPr>
          <p:spPr>
            <a:xfrm>
              <a:off x="2628725" y="3871550"/>
              <a:ext cx="21700" cy="48800"/>
            </a:xfrm>
            <a:custGeom>
              <a:avLst/>
              <a:gdLst/>
              <a:ahLst/>
              <a:cxnLst/>
              <a:rect l="l" t="t" r="r" b="b"/>
              <a:pathLst>
                <a:path w="868" h="1952" extrusionOk="0">
                  <a:moveTo>
                    <a:pt x="67" y="0"/>
                  </a:moveTo>
                  <a:cubicBezTo>
                    <a:pt x="33" y="0"/>
                    <a:pt x="0" y="67"/>
                    <a:pt x="0" y="134"/>
                  </a:cubicBezTo>
                  <a:lnTo>
                    <a:pt x="0" y="1902"/>
                  </a:lnTo>
                  <a:cubicBezTo>
                    <a:pt x="0" y="1935"/>
                    <a:pt x="17" y="1952"/>
                    <a:pt x="33" y="1952"/>
                  </a:cubicBezTo>
                  <a:cubicBezTo>
                    <a:pt x="50" y="1952"/>
                    <a:pt x="67" y="1935"/>
                    <a:pt x="67" y="1902"/>
                  </a:cubicBezTo>
                  <a:lnTo>
                    <a:pt x="834" y="601"/>
                  </a:lnTo>
                  <a:cubicBezTo>
                    <a:pt x="867" y="567"/>
                    <a:pt x="867" y="501"/>
                    <a:pt x="834" y="467"/>
                  </a:cubicBezTo>
                  <a:lnTo>
                    <a:pt x="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" name="Google Shape;333;p41"/>
            <p:cNvSpPr/>
            <p:nvPr/>
          </p:nvSpPr>
          <p:spPr>
            <a:xfrm>
              <a:off x="3136575" y="1656475"/>
              <a:ext cx="783925" cy="662800"/>
            </a:xfrm>
            <a:custGeom>
              <a:avLst/>
              <a:gdLst/>
              <a:ahLst/>
              <a:cxnLst/>
              <a:rect l="l" t="t" r="r" b="b"/>
              <a:pathLst>
                <a:path w="31357" h="26512" extrusionOk="0">
                  <a:moveTo>
                    <a:pt x="31106" y="1"/>
                  </a:moveTo>
                  <a:cubicBezTo>
                    <a:pt x="31042" y="1"/>
                    <a:pt x="30969" y="24"/>
                    <a:pt x="30889" y="73"/>
                  </a:cubicBezTo>
                  <a:lnTo>
                    <a:pt x="468" y="17653"/>
                  </a:lnTo>
                  <a:cubicBezTo>
                    <a:pt x="201" y="17819"/>
                    <a:pt x="34" y="18086"/>
                    <a:pt x="1" y="18420"/>
                  </a:cubicBezTo>
                  <a:lnTo>
                    <a:pt x="1" y="26192"/>
                  </a:lnTo>
                  <a:cubicBezTo>
                    <a:pt x="1" y="26387"/>
                    <a:pt x="108" y="26511"/>
                    <a:pt x="270" y="26511"/>
                  </a:cubicBezTo>
                  <a:cubicBezTo>
                    <a:pt x="329" y="26511"/>
                    <a:pt x="396" y="26495"/>
                    <a:pt x="468" y="26459"/>
                  </a:cubicBezTo>
                  <a:lnTo>
                    <a:pt x="30889" y="8880"/>
                  </a:lnTo>
                  <a:cubicBezTo>
                    <a:pt x="31156" y="8713"/>
                    <a:pt x="31323" y="8413"/>
                    <a:pt x="31356" y="8079"/>
                  </a:cubicBezTo>
                  <a:lnTo>
                    <a:pt x="31356" y="340"/>
                  </a:lnTo>
                  <a:cubicBezTo>
                    <a:pt x="31356" y="129"/>
                    <a:pt x="31258" y="1"/>
                    <a:pt x="311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" name="Google Shape;334;p41"/>
            <p:cNvSpPr/>
            <p:nvPr/>
          </p:nvSpPr>
          <p:spPr>
            <a:xfrm>
              <a:off x="3212475" y="2151975"/>
              <a:ext cx="10850" cy="29575"/>
            </a:xfrm>
            <a:custGeom>
              <a:avLst/>
              <a:gdLst/>
              <a:ahLst/>
              <a:cxnLst/>
              <a:rect l="l" t="t" r="r" b="b"/>
              <a:pathLst>
                <a:path w="434" h="1183" extrusionOk="0">
                  <a:moveTo>
                    <a:pt x="434" y="1"/>
                  </a:moveTo>
                  <a:lnTo>
                    <a:pt x="0" y="234"/>
                  </a:lnTo>
                  <a:lnTo>
                    <a:pt x="0" y="268"/>
                  </a:lnTo>
                  <a:cubicBezTo>
                    <a:pt x="0" y="268"/>
                    <a:pt x="0" y="301"/>
                    <a:pt x="0" y="301"/>
                  </a:cubicBezTo>
                  <a:lnTo>
                    <a:pt x="0" y="434"/>
                  </a:lnTo>
                  <a:lnTo>
                    <a:pt x="0" y="468"/>
                  </a:lnTo>
                  <a:lnTo>
                    <a:pt x="267" y="301"/>
                  </a:lnTo>
                  <a:lnTo>
                    <a:pt x="67" y="1135"/>
                  </a:lnTo>
                  <a:cubicBezTo>
                    <a:pt x="67" y="1159"/>
                    <a:pt x="83" y="1182"/>
                    <a:pt x="93" y="1182"/>
                  </a:cubicBezTo>
                  <a:cubicBezTo>
                    <a:pt x="97" y="1182"/>
                    <a:pt x="100" y="1178"/>
                    <a:pt x="100" y="1168"/>
                  </a:cubicBezTo>
                  <a:lnTo>
                    <a:pt x="234" y="1102"/>
                  </a:lnTo>
                  <a:cubicBezTo>
                    <a:pt x="234" y="1068"/>
                    <a:pt x="234" y="1068"/>
                    <a:pt x="234" y="1068"/>
                  </a:cubicBezTo>
                  <a:lnTo>
                    <a:pt x="434" y="234"/>
                  </a:lnTo>
                  <a:cubicBezTo>
                    <a:pt x="434" y="201"/>
                    <a:pt x="434" y="168"/>
                    <a:pt x="434" y="134"/>
                  </a:cubicBezTo>
                  <a:lnTo>
                    <a:pt x="43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" name="Google Shape;335;p41"/>
            <p:cNvSpPr/>
            <p:nvPr/>
          </p:nvSpPr>
          <p:spPr>
            <a:xfrm>
              <a:off x="3226650" y="2144475"/>
              <a:ext cx="13350" cy="27550"/>
            </a:xfrm>
            <a:custGeom>
              <a:avLst/>
              <a:gdLst/>
              <a:ahLst/>
              <a:cxnLst/>
              <a:rect l="l" t="t" r="r" b="b"/>
              <a:pathLst>
                <a:path w="534" h="1102" extrusionOk="0">
                  <a:moveTo>
                    <a:pt x="367" y="267"/>
                  </a:moveTo>
                  <a:cubicBezTo>
                    <a:pt x="367" y="301"/>
                    <a:pt x="367" y="301"/>
                    <a:pt x="367" y="334"/>
                  </a:cubicBezTo>
                  <a:cubicBezTo>
                    <a:pt x="367" y="334"/>
                    <a:pt x="367" y="368"/>
                    <a:pt x="367" y="401"/>
                  </a:cubicBezTo>
                  <a:lnTo>
                    <a:pt x="367" y="634"/>
                  </a:lnTo>
                  <a:lnTo>
                    <a:pt x="334" y="634"/>
                  </a:lnTo>
                  <a:cubicBezTo>
                    <a:pt x="367" y="634"/>
                    <a:pt x="367" y="668"/>
                    <a:pt x="367" y="701"/>
                  </a:cubicBezTo>
                  <a:cubicBezTo>
                    <a:pt x="367" y="701"/>
                    <a:pt x="367" y="734"/>
                    <a:pt x="367" y="768"/>
                  </a:cubicBezTo>
                  <a:cubicBezTo>
                    <a:pt x="367" y="768"/>
                    <a:pt x="367" y="801"/>
                    <a:pt x="334" y="801"/>
                  </a:cubicBezTo>
                  <a:cubicBezTo>
                    <a:pt x="334" y="835"/>
                    <a:pt x="300" y="835"/>
                    <a:pt x="300" y="835"/>
                  </a:cubicBezTo>
                  <a:cubicBezTo>
                    <a:pt x="284" y="851"/>
                    <a:pt x="275" y="860"/>
                    <a:pt x="267" y="860"/>
                  </a:cubicBezTo>
                  <a:cubicBezTo>
                    <a:pt x="259" y="860"/>
                    <a:pt x="250" y="851"/>
                    <a:pt x="234" y="835"/>
                  </a:cubicBezTo>
                  <a:cubicBezTo>
                    <a:pt x="200" y="835"/>
                    <a:pt x="200" y="835"/>
                    <a:pt x="234" y="801"/>
                  </a:cubicBezTo>
                  <a:lnTo>
                    <a:pt x="234" y="734"/>
                  </a:lnTo>
                  <a:lnTo>
                    <a:pt x="234" y="501"/>
                  </a:lnTo>
                  <a:lnTo>
                    <a:pt x="234" y="434"/>
                  </a:lnTo>
                  <a:cubicBezTo>
                    <a:pt x="200" y="401"/>
                    <a:pt x="200" y="401"/>
                    <a:pt x="234" y="368"/>
                  </a:cubicBezTo>
                  <a:cubicBezTo>
                    <a:pt x="234" y="368"/>
                    <a:pt x="234" y="334"/>
                    <a:pt x="234" y="334"/>
                  </a:cubicBezTo>
                  <a:cubicBezTo>
                    <a:pt x="267" y="301"/>
                    <a:pt x="267" y="301"/>
                    <a:pt x="300" y="267"/>
                  </a:cubicBezTo>
                  <a:close/>
                  <a:moveTo>
                    <a:pt x="400" y="1"/>
                  </a:moveTo>
                  <a:cubicBezTo>
                    <a:pt x="334" y="1"/>
                    <a:pt x="300" y="34"/>
                    <a:pt x="267" y="67"/>
                  </a:cubicBezTo>
                  <a:cubicBezTo>
                    <a:pt x="234" y="67"/>
                    <a:pt x="167" y="101"/>
                    <a:pt x="134" y="167"/>
                  </a:cubicBezTo>
                  <a:cubicBezTo>
                    <a:pt x="100" y="201"/>
                    <a:pt x="100" y="234"/>
                    <a:pt x="67" y="267"/>
                  </a:cubicBezTo>
                  <a:cubicBezTo>
                    <a:pt x="34" y="334"/>
                    <a:pt x="34" y="368"/>
                    <a:pt x="34" y="434"/>
                  </a:cubicBezTo>
                  <a:cubicBezTo>
                    <a:pt x="0" y="501"/>
                    <a:pt x="0" y="534"/>
                    <a:pt x="34" y="601"/>
                  </a:cubicBezTo>
                  <a:lnTo>
                    <a:pt x="34" y="835"/>
                  </a:lnTo>
                  <a:cubicBezTo>
                    <a:pt x="0" y="901"/>
                    <a:pt x="0" y="935"/>
                    <a:pt x="34" y="968"/>
                  </a:cubicBezTo>
                  <a:cubicBezTo>
                    <a:pt x="34" y="1001"/>
                    <a:pt x="34" y="1035"/>
                    <a:pt x="67" y="1068"/>
                  </a:cubicBezTo>
                  <a:cubicBezTo>
                    <a:pt x="100" y="1101"/>
                    <a:pt x="100" y="1101"/>
                    <a:pt x="134" y="1101"/>
                  </a:cubicBezTo>
                  <a:cubicBezTo>
                    <a:pt x="200" y="1101"/>
                    <a:pt x="234" y="1101"/>
                    <a:pt x="267" y="1068"/>
                  </a:cubicBezTo>
                  <a:cubicBezTo>
                    <a:pt x="300" y="1035"/>
                    <a:pt x="367" y="1001"/>
                    <a:pt x="400" y="968"/>
                  </a:cubicBezTo>
                  <a:cubicBezTo>
                    <a:pt x="434" y="935"/>
                    <a:pt x="434" y="901"/>
                    <a:pt x="467" y="835"/>
                  </a:cubicBezTo>
                  <a:cubicBezTo>
                    <a:pt x="501" y="801"/>
                    <a:pt x="501" y="734"/>
                    <a:pt x="534" y="701"/>
                  </a:cubicBezTo>
                  <a:cubicBezTo>
                    <a:pt x="534" y="634"/>
                    <a:pt x="534" y="601"/>
                    <a:pt x="534" y="534"/>
                  </a:cubicBezTo>
                  <a:lnTo>
                    <a:pt x="534" y="267"/>
                  </a:lnTo>
                  <a:cubicBezTo>
                    <a:pt x="534" y="234"/>
                    <a:pt x="534" y="201"/>
                    <a:pt x="534" y="134"/>
                  </a:cubicBezTo>
                  <a:cubicBezTo>
                    <a:pt x="501" y="101"/>
                    <a:pt x="501" y="67"/>
                    <a:pt x="467" y="34"/>
                  </a:cubicBezTo>
                  <a:cubicBezTo>
                    <a:pt x="434" y="34"/>
                    <a:pt x="434" y="1"/>
                    <a:pt x="40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41"/>
            <p:cNvSpPr/>
            <p:nvPr/>
          </p:nvSpPr>
          <p:spPr>
            <a:xfrm>
              <a:off x="3241650" y="2131975"/>
              <a:ext cx="17550" cy="32550"/>
            </a:xfrm>
            <a:custGeom>
              <a:avLst/>
              <a:gdLst/>
              <a:ahLst/>
              <a:cxnLst/>
              <a:rect l="l" t="t" r="r" b="b"/>
              <a:pathLst>
                <a:path w="702" h="1302" extrusionOk="0">
                  <a:moveTo>
                    <a:pt x="167" y="401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cubicBezTo>
                    <a:pt x="167" y="567"/>
                    <a:pt x="167" y="601"/>
                    <a:pt x="167" y="601"/>
                  </a:cubicBezTo>
                  <a:cubicBezTo>
                    <a:pt x="167" y="634"/>
                    <a:pt x="134" y="634"/>
                    <a:pt x="134" y="634"/>
                  </a:cubicBezTo>
                  <a:lnTo>
                    <a:pt x="101" y="634"/>
                  </a:lnTo>
                  <a:cubicBezTo>
                    <a:pt x="101" y="634"/>
                    <a:pt x="101" y="601"/>
                    <a:pt x="101" y="601"/>
                  </a:cubicBezTo>
                  <a:cubicBezTo>
                    <a:pt x="101" y="567"/>
                    <a:pt x="101" y="534"/>
                    <a:pt x="101" y="501"/>
                  </a:cubicBezTo>
                  <a:cubicBezTo>
                    <a:pt x="101" y="467"/>
                    <a:pt x="101" y="467"/>
                    <a:pt x="101" y="434"/>
                  </a:cubicBezTo>
                  <a:cubicBezTo>
                    <a:pt x="101" y="434"/>
                    <a:pt x="101" y="401"/>
                    <a:pt x="134" y="401"/>
                  </a:cubicBezTo>
                  <a:close/>
                  <a:moveTo>
                    <a:pt x="167" y="267"/>
                  </a:moveTo>
                  <a:cubicBezTo>
                    <a:pt x="134" y="267"/>
                    <a:pt x="101" y="300"/>
                    <a:pt x="101" y="334"/>
                  </a:cubicBezTo>
                  <a:cubicBezTo>
                    <a:pt x="67" y="334"/>
                    <a:pt x="67" y="367"/>
                    <a:pt x="34" y="401"/>
                  </a:cubicBezTo>
                  <a:cubicBezTo>
                    <a:pt x="34" y="401"/>
                    <a:pt x="34" y="434"/>
                    <a:pt x="34" y="467"/>
                  </a:cubicBezTo>
                  <a:cubicBezTo>
                    <a:pt x="34" y="501"/>
                    <a:pt x="34" y="534"/>
                    <a:pt x="34" y="567"/>
                  </a:cubicBezTo>
                  <a:lnTo>
                    <a:pt x="34" y="667"/>
                  </a:lnTo>
                  <a:cubicBezTo>
                    <a:pt x="1" y="667"/>
                    <a:pt x="1" y="701"/>
                    <a:pt x="34" y="734"/>
                  </a:cubicBezTo>
                  <a:cubicBezTo>
                    <a:pt x="34" y="767"/>
                    <a:pt x="34" y="767"/>
                    <a:pt x="34" y="767"/>
                  </a:cubicBezTo>
                  <a:cubicBezTo>
                    <a:pt x="51" y="784"/>
                    <a:pt x="59" y="792"/>
                    <a:pt x="67" y="792"/>
                  </a:cubicBezTo>
                  <a:cubicBezTo>
                    <a:pt x="76" y="792"/>
                    <a:pt x="84" y="784"/>
                    <a:pt x="101" y="767"/>
                  </a:cubicBezTo>
                  <a:cubicBezTo>
                    <a:pt x="101" y="784"/>
                    <a:pt x="109" y="792"/>
                    <a:pt x="122" y="792"/>
                  </a:cubicBezTo>
                  <a:cubicBezTo>
                    <a:pt x="134" y="792"/>
                    <a:pt x="151" y="784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1"/>
                  </a:cubicBezTo>
                  <a:lnTo>
                    <a:pt x="301" y="401"/>
                  </a:lnTo>
                  <a:cubicBezTo>
                    <a:pt x="301" y="367"/>
                    <a:pt x="301" y="334"/>
                    <a:pt x="301" y="334"/>
                  </a:cubicBezTo>
                  <a:lnTo>
                    <a:pt x="267" y="267"/>
                  </a:ln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lnTo>
                    <a:pt x="601" y="801"/>
                  </a:lnTo>
                  <a:cubicBezTo>
                    <a:pt x="601" y="801"/>
                    <a:pt x="601" y="834"/>
                    <a:pt x="601" y="868"/>
                  </a:cubicBezTo>
                  <a:cubicBezTo>
                    <a:pt x="568" y="901"/>
                    <a:pt x="601" y="901"/>
                    <a:pt x="568" y="901"/>
                  </a:cubicBezTo>
                  <a:lnTo>
                    <a:pt x="534" y="901"/>
                  </a:lnTo>
                  <a:cubicBezTo>
                    <a:pt x="534" y="868"/>
                    <a:pt x="534" y="868"/>
                    <a:pt x="534" y="834"/>
                  </a:cubicBezTo>
                  <a:cubicBezTo>
                    <a:pt x="534" y="801"/>
                    <a:pt x="534" y="767"/>
                    <a:pt x="534" y="734"/>
                  </a:cubicBez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8" y="667"/>
                  </a:cubicBezTo>
                  <a:close/>
                  <a:moveTo>
                    <a:pt x="568" y="501"/>
                  </a:moveTo>
                  <a:cubicBezTo>
                    <a:pt x="534" y="501"/>
                    <a:pt x="534" y="534"/>
                    <a:pt x="501" y="567"/>
                  </a:cubicBezTo>
                  <a:cubicBezTo>
                    <a:pt x="501" y="567"/>
                    <a:pt x="468" y="601"/>
                    <a:pt x="468" y="634"/>
                  </a:cubicBezTo>
                  <a:cubicBezTo>
                    <a:pt x="468" y="667"/>
                    <a:pt x="434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lnTo>
                    <a:pt x="434" y="901"/>
                  </a:lnTo>
                  <a:cubicBezTo>
                    <a:pt x="434" y="934"/>
                    <a:pt x="434" y="968"/>
                    <a:pt x="434" y="968"/>
                  </a:cubicBezTo>
                  <a:cubicBezTo>
                    <a:pt x="434" y="1001"/>
                    <a:pt x="468" y="1001"/>
                    <a:pt x="468" y="1034"/>
                  </a:cubicBezTo>
                  <a:lnTo>
                    <a:pt x="568" y="1034"/>
                  </a:lnTo>
                  <a:cubicBezTo>
                    <a:pt x="601" y="1001"/>
                    <a:pt x="634" y="1001"/>
                    <a:pt x="634" y="968"/>
                  </a:cubicBezTo>
                  <a:cubicBezTo>
                    <a:pt x="668" y="968"/>
                    <a:pt x="668" y="934"/>
                    <a:pt x="701" y="901"/>
                  </a:cubicBezTo>
                  <a:cubicBezTo>
                    <a:pt x="701" y="868"/>
                    <a:pt x="701" y="868"/>
                    <a:pt x="701" y="834"/>
                  </a:cubicBezTo>
                  <a:cubicBezTo>
                    <a:pt x="701" y="801"/>
                    <a:pt x="701" y="767"/>
                    <a:pt x="701" y="734"/>
                  </a:cubicBezTo>
                  <a:lnTo>
                    <a:pt x="701" y="634"/>
                  </a:lnTo>
                  <a:lnTo>
                    <a:pt x="701" y="567"/>
                  </a:lnTo>
                  <a:cubicBezTo>
                    <a:pt x="701" y="534"/>
                    <a:pt x="668" y="501"/>
                    <a:pt x="668" y="501"/>
                  </a:cubicBezTo>
                  <a:close/>
                  <a:moveTo>
                    <a:pt x="601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67" y="1301"/>
                  </a:lnTo>
                  <a:lnTo>
                    <a:pt x="67" y="1301"/>
                  </a:lnTo>
                  <a:lnTo>
                    <a:pt x="134" y="1234"/>
                  </a:lnTo>
                  <a:lnTo>
                    <a:pt x="167" y="1234"/>
                  </a:lnTo>
                  <a:lnTo>
                    <a:pt x="167" y="1201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41"/>
            <p:cNvSpPr/>
            <p:nvPr/>
          </p:nvSpPr>
          <p:spPr>
            <a:xfrm>
              <a:off x="3188275" y="2109450"/>
              <a:ext cx="25875" cy="48400"/>
            </a:xfrm>
            <a:custGeom>
              <a:avLst/>
              <a:gdLst/>
              <a:ahLst/>
              <a:cxnLst/>
              <a:rect l="l" t="t" r="r" b="b"/>
              <a:pathLst>
                <a:path w="1035" h="1936" extrusionOk="0">
                  <a:moveTo>
                    <a:pt x="735" y="1"/>
                  </a:moveTo>
                  <a:cubicBezTo>
                    <a:pt x="368" y="601"/>
                    <a:pt x="134" y="1235"/>
                    <a:pt x="1" y="1935"/>
                  </a:cubicBezTo>
                  <a:lnTo>
                    <a:pt x="501" y="1902"/>
                  </a:lnTo>
                  <a:cubicBezTo>
                    <a:pt x="601" y="1402"/>
                    <a:pt x="768" y="901"/>
                    <a:pt x="1035" y="468"/>
                  </a:cubicBezTo>
                  <a:lnTo>
                    <a:pt x="735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41"/>
            <p:cNvSpPr/>
            <p:nvPr/>
          </p:nvSpPr>
          <p:spPr>
            <a:xfrm>
              <a:off x="3206625" y="2077775"/>
              <a:ext cx="29225" cy="43375"/>
            </a:xfrm>
            <a:custGeom>
              <a:avLst/>
              <a:gdLst/>
              <a:ahLst/>
              <a:cxnLst/>
              <a:rect l="l" t="t" r="r" b="b"/>
              <a:pathLst>
                <a:path w="1169" h="1735" extrusionOk="0">
                  <a:moveTo>
                    <a:pt x="1168" y="0"/>
                  </a:moveTo>
                  <a:cubicBezTo>
                    <a:pt x="668" y="300"/>
                    <a:pt x="267" y="734"/>
                    <a:pt x="1" y="1234"/>
                  </a:cubicBezTo>
                  <a:lnTo>
                    <a:pt x="301" y="1735"/>
                  </a:lnTo>
                  <a:cubicBezTo>
                    <a:pt x="501" y="1334"/>
                    <a:pt x="801" y="1034"/>
                    <a:pt x="1168" y="801"/>
                  </a:cubicBezTo>
                  <a:lnTo>
                    <a:pt x="1168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41"/>
            <p:cNvSpPr/>
            <p:nvPr/>
          </p:nvSpPr>
          <p:spPr>
            <a:xfrm>
              <a:off x="3185775" y="2156975"/>
              <a:ext cx="15050" cy="48400"/>
            </a:xfrm>
            <a:custGeom>
              <a:avLst/>
              <a:gdLst/>
              <a:ahLst/>
              <a:cxnLst/>
              <a:rect l="l" t="t" r="r" b="b"/>
              <a:pathLst>
                <a:path w="602" h="1936" extrusionOk="0">
                  <a:moveTo>
                    <a:pt x="601" y="1"/>
                  </a:moveTo>
                  <a:lnTo>
                    <a:pt x="101" y="34"/>
                  </a:lnTo>
                  <a:cubicBezTo>
                    <a:pt x="34" y="368"/>
                    <a:pt x="1" y="701"/>
                    <a:pt x="1" y="1035"/>
                  </a:cubicBezTo>
                  <a:cubicBezTo>
                    <a:pt x="1" y="1335"/>
                    <a:pt x="34" y="1635"/>
                    <a:pt x="101" y="1936"/>
                  </a:cubicBezTo>
                  <a:lnTo>
                    <a:pt x="601" y="1402"/>
                  </a:lnTo>
                  <a:cubicBezTo>
                    <a:pt x="568" y="1168"/>
                    <a:pt x="534" y="968"/>
                    <a:pt x="534" y="735"/>
                  </a:cubicBezTo>
                  <a:cubicBezTo>
                    <a:pt x="534" y="501"/>
                    <a:pt x="568" y="234"/>
                    <a:pt x="6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41"/>
            <p:cNvSpPr/>
            <p:nvPr/>
          </p:nvSpPr>
          <p:spPr>
            <a:xfrm>
              <a:off x="3188275" y="2072650"/>
              <a:ext cx="97600" cy="162850"/>
            </a:xfrm>
            <a:custGeom>
              <a:avLst/>
              <a:gdLst/>
              <a:ahLst/>
              <a:cxnLst/>
              <a:rect l="l" t="t" r="r" b="b"/>
              <a:pathLst>
                <a:path w="3904" h="6514" extrusionOk="0">
                  <a:moveTo>
                    <a:pt x="2576" y="1"/>
                  </a:moveTo>
                  <a:cubicBezTo>
                    <a:pt x="2337" y="1"/>
                    <a:pt x="2097" y="69"/>
                    <a:pt x="1902" y="205"/>
                  </a:cubicBezTo>
                  <a:lnTo>
                    <a:pt x="1902" y="1006"/>
                  </a:lnTo>
                  <a:cubicBezTo>
                    <a:pt x="2058" y="908"/>
                    <a:pt x="2236" y="857"/>
                    <a:pt x="2410" y="857"/>
                  </a:cubicBezTo>
                  <a:cubicBezTo>
                    <a:pt x="2535" y="857"/>
                    <a:pt x="2658" y="883"/>
                    <a:pt x="2769" y="939"/>
                  </a:cubicBezTo>
                  <a:cubicBezTo>
                    <a:pt x="3036" y="1139"/>
                    <a:pt x="3236" y="1439"/>
                    <a:pt x="3303" y="1773"/>
                  </a:cubicBezTo>
                  <a:cubicBezTo>
                    <a:pt x="3336" y="1973"/>
                    <a:pt x="3370" y="2206"/>
                    <a:pt x="3370" y="2440"/>
                  </a:cubicBezTo>
                  <a:cubicBezTo>
                    <a:pt x="3370" y="2673"/>
                    <a:pt x="3336" y="2907"/>
                    <a:pt x="3303" y="3174"/>
                  </a:cubicBezTo>
                  <a:cubicBezTo>
                    <a:pt x="3203" y="3674"/>
                    <a:pt x="3036" y="4141"/>
                    <a:pt x="2769" y="4608"/>
                  </a:cubicBezTo>
                  <a:cubicBezTo>
                    <a:pt x="2569" y="4975"/>
                    <a:pt x="2269" y="5309"/>
                    <a:pt x="1902" y="5542"/>
                  </a:cubicBezTo>
                  <a:cubicBezTo>
                    <a:pt x="1747" y="5639"/>
                    <a:pt x="1569" y="5691"/>
                    <a:pt x="1394" y="5691"/>
                  </a:cubicBezTo>
                  <a:cubicBezTo>
                    <a:pt x="1269" y="5691"/>
                    <a:pt x="1146" y="5665"/>
                    <a:pt x="1035" y="5609"/>
                  </a:cubicBezTo>
                  <a:cubicBezTo>
                    <a:pt x="735" y="5409"/>
                    <a:pt x="568" y="5109"/>
                    <a:pt x="501" y="4775"/>
                  </a:cubicBezTo>
                  <a:lnTo>
                    <a:pt x="1" y="5309"/>
                  </a:lnTo>
                  <a:cubicBezTo>
                    <a:pt x="101" y="5742"/>
                    <a:pt x="334" y="6143"/>
                    <a:pt x="735" y="6409"/>
                  </a:cubicBezTo>
                  <a:cubicBezTo>
                    <a:pt x="887" y="6479"/>
                    <a:pt x="1058" y="6514"/>
                    <a:pt x="1228" y="6514"/>
                  </a:cubicBezTo>
                  <a:cubicBezTo>
                    <a:pt x="1468" y="6514"/>
                    <a:pt x="1708" y="6446"/>
                    <a:pt x="1902" y="6309"/>
                  </a:cubicBezTo>
                  <a:cubicBezTo>
                    <a:pt x="2402" y="6009"/>
                    <a:pt x="2803" y="5576"/>
                    <a:pt x="3070" y="5075"/>
                  </a:cubicBezTo>
                  <a:cubicBezTo>
                    <a:pt x="3403" y="4475"/>
                    <a:pt x="3670" y="3808"/>
                    <a:pt x="3803" y="3140"/>
                  </a:cubicBezTo>
                  <a:cubicBezTo>
                    <a:pt x="3870" y="2807"/>
                    <a:pt x="3870" y="2440"/>
                    <a:pt x="3904" y="2106"/>
                  </a:cubicBezTo>
                  <a:cubicBezTo>
                    <a:pt x="3904" y="1806"/>
                    <a:pt x="3870" y="1506"/>
                    <a:pt x="3803" y="1239"/>
                  </a:cubicBezTo>
                  <a:cubicBezTo>
                    <a:pt x="3703" y="772"/>
                    <a:pt x="3470" y="372"/>
                    <a:pt x="3070" y="105"/>
                  </a:cubicBezTo>
                  <a:cubicBezTo>
                    <a:pt x="2917" y="35"/>
                    <a:pt x="2746" y="1"/>
                    <a:pt x="257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41"/>
            <p:cNvSpPr/>
            <p:nvPr/>
          </p:nvSpPr>
          <p:spPr>
            <a:xfrm>
              <a:off x="3348400" y="1913300"/>
              <a:ext cx="254375" cy="160950"/>
            </a:xfrm>
            <a:custGeom>
              <a:avLst/>
              <a:gdLst/>
              <a:ahLst/>
              <a:cxnLst/>
              <a:rect l="l" t="t" r="r" b="b"/>
              <a:pathLst>
                <a:path w="10175" h="6438" extrusionOk="0">
                  <a:moveTo>
                    <a:pt x="9928" y="1"/>
                  </a:moveTo>
                  <a:cubicBezTo>
                    <a:pt x="9863" y="1"/>
                    <a:pt x="9788" y="24"/>
                    <a:pt x="9707" y="74"/>
                  </a:cubicBezTo>
                  <a:lnTo>
                    <a:pt x="467" y="5412"/>
                  </a:lnTo>
                  <a:cubicBezTo>
                    <a:pt x="200" y="5578"/>
                    <a:pt x="34" y="5845"/>
                    <a:pt x="0" y="6145"/>
                  </a:cubicBezTo>
                  <a:cubicBezTo>
                    <a:pt x="0" y="6333"/>
                    <a:pt x="99" y="6438"/>
                    <a:pt x="250" y="6438"/>
                  </a:cubicBezTo>
                  <a:cubicBezTo>
                    <a:pt x="314" y="6438"/>
                    <a:pt x="388" y="6419"/>
                    <a:pt x="467" y="6379"/>
                  </a:cubicBezTo>
                  <a:lnTo>
                    <a:pt x="9707" y="1042"/>
                  </a:lnTo>
                  <a:cubicBezTo>
                    <a:pt x="9974" y="875"/>
                    <a:pt x="10141" y="608"/>
                    <a:pt x="10174" y="308"/>
                  </a:cubicBezTo>
                  <a:cubicBezTo>
                    <a:pt x="10174" y="122"/>
                    <a:pt x="10077" y="1"/>
                    <a:pt x="99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41"/>
            <p:cNvSpPr/>
            <p:nvPr/>
          </p:nvSpPr>
          <p:spPr>
            <a:xfrm>
              <a:off x="3348400" y="1864775"/>
              <a:ext cx="423650" cy="259250"/>
            </a:xfrm>
            <a:custGeom>
              <a:avLst/>
              <a:gdLst/>
              <a:ahLst/>
              <a:cxnLst/>
              <a:rect l="l" t="t" r="r" b="b"/>
              <a:pathLst>
                <a:path w="16946" h="10370" extrusionOk="0">
                  <a:moveTo>
                    <a:pt x="16714" y="0"/>
                  </a:moveTo>
                  <a:cubicBezTo>
                    <a:pt x="16646" y="0"/>
                    <a:pt x="16566" y="26"/>
                    <a:pt x="16479" y="81"/>
                  </a:cubicBezTo>
                  <a:lnTo>
                    <a:pt x="467" y="9321"/>
                  </a:lnTo>
                  <a:cubicBezTo>
                    <a:pt x="200" y="9487"/>
                    <a:pt x="34" y="9754"/>
                    <a:pt x="0" y="10088"/>
                  </a:cubicBezTo>
                  <a:cubicBezTo>
                    <a:pt x="0" y="10266"/>
                    <a:pt x="89" y="10369"/>
                    <a:pt x="228" y="10369"/>
                  </a:cubicBezTo>
                  <a:cubicBezTo>
                    <a:pt x="297" y="10369"/>
                    <a:pt x="378" y="10344"/>
                    <a:pt x="467" y="10288"/>
                  </a:cubicBezTo>
                  <a:lnTo>
                    <a:pt x="16479" y="1048"/>
                  </a:lnTo>
                  <a:cubicBezTo>
                    <a:pt x="16746" y="881"/>
                    <a:pt x="16912" y="614"/>
                    <a:pt x="16946" y="314"/>
                  </a:cubicBezTo>
                  <a:cubicBezTo>
                    <a:pt x="16946" y="112"/>
                    <a:pt x="16855" y="0"/>
                    <a:pt x="1671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41"/>
            <p:cNvSpPr/>
            <p:nvPr/>
          </p:nvSpPr>
          <p:spPr>
            <a:xfrm>
              <a:off x="3962175" y="1179850"/>
              <a:ext cx="783900" cy="662550"/>
            </a:xfrm>
            <a:custGeom>
              <a:avLst/>
              <a:gdLst/>
              <a:ahLst/>
              <a:cxnLst/>
              <a:rect l="l" t="t" r="r" b="b"/>
              <a:pathLst>
                <a:path w="31356" h="26502" extrusionOk="0">
                  <a:moveTo>
                    <a:pt x="31102" y="0"/>
                  </a:moveTo>
                  <a:cubicBezTo>
                    <a:pt x="31039" y="0"/>
                    <a:pt x="30967" y="19"/>
                    <a:pt x="30889" y="58"/>
                  </a:cubicBezTo>
                  <a:lnTo>
                    <a:pt x="467" y="17637"/>
                  </a:lnTo>
                  <a:cubicBezTo>
                    <a:pt x="200" y="17804"/>
                    <a:pt x="34" y="18104"/>
                    <a:pt x="0" y="18404"/>
                  </a:cubicBezTo>
                  <a:lnTo>
                    <a:pt x="0" y="26177"/>
                  </a:lnTo>
                  <a:cubicBezTo>
                    <a:pt x="0" y="26389"/>
                    <a:pt x="101" y="26502"/>
                    <a:pt x="254" y="26502"/>
                  </a:cubicBezTo>
                  <a:cubicBezTo>
                    <a:pt x="317" y="26502"/>
                    <a:pt x="389" y="26482"/>
                    <a:pt x="467" y="26444"/>
                  </a:cubicBezTo>
                  <a:lnTo>
                    <a:pt x="30889" y="8864"/>
                  </a:lnTo>
                  <a:cubicBezTo>
                    <a:pt x="31156" y="8698"/>
                    <a:pt x="31323" y="8397"/>
                    <a:pt x="31356" y="8097"/>
                  </a:cubicBezTo>
                  <a:lnTo>
                    <a:pt x="31356" y="325"/>
                  </a:lnTo>
                  <a:cubicBezTo>
                    <a:pt x="31356" y="112"/>
                    <a:pt x="31256" y="0"/>
                    <a:pt x="31102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41"/>
            <p:cNvSpPr/>
            <p:nvPr/>
          </p:nvSpPr>
          <p:spPr>
            <a:xfrm>
              <a:off x="4043900" y="1672475"/>
              <a:ext cx="13350" cy="28375"/>
            </a:xfrm>
            <a:custGeom>
              <a:avLst/>
              <a:gdLst/>
              <a:ahLst/>
              <a:cxnLst/>
              <a:rect l="l" t="t" r="r" b="b"/>
              <a:pathLst>
                <a:path w="534" h="1135" extrusionOk="0">
                  <a:moveTo>
                    <a:pt x="334" y="267"/>
                  </a:moveTo>
                  <a:cubicBezTo>
                    <a:pt x="367" y="267"/>
                    <a:pt x="367" y="267"/>
                    <a:pt x="367" y="301"/>
                  </a:cubicBezTo>
                  <a:cubicBezTo>
                    <a:pt x="367" y="301"/>
                    <a:pt x="367" y="334"/>
                    <a:pt x="367" y="334"/>
                  </a:cubicBezTo>
                  <a:cubicBezTo>
                    <a:pt x="367" y="367"/>
                    <a:pt x="367" y="367"/>
                    <a:pt x="367" y="401"/>
                  </a:cubicBezTo>
                  <a:cubicBezTo>
                    <a:pt x="367" y="401"/>
                    <a:pt x="367" y="434"/>
                    <a:pt x="334" y="434"/>
                  </a:cubicBezTo>
                  <a:cubicBezTo>
                    <a:pt x="334" y="467"/>
                    <a:pt x="334" y="467"/>
                    <a:pt x="300" y="501"/>
                  </a:cubicBezTo>
                  <a:cubicBezTo>
                    <a:pt x="300" y="501"/>
                    <a:pt x="300" y="501"/>
                    <a:pt x="267" y="534"/>
                  </a:cubicBezTo>
                  <a:lnTo>
                    <a:pt x="200" y="534"/>
                  </a:lnTo>
                  <a:cubicBezTo>
                    <a:pt x="167" y="501"/>
                    <a:pt x="167" y="501"/>
                    <a:pt x="167" y="501"/>
                  </a:cubicBezTo>
                  <a:cubicBezTo>
                    <a:pt x="167" y="467"/>
                    <a:pt x="167" y="467"/>
                    <a:pt x="167" y="434"/>
                  </a:cubicBezTo>
                  <a:cubicBezTo>
                    <a:pt x="167" y="434"/>
                    <a:pt x="167" y="401"/>
                    <a:pt x="167" y="401"/>
                  </a:cubicBezTo>
                  <a:cubicBezTo>
                    <a:pt x="200" y="367"/>
                    <a:pt x="200" y="367"/>
                    <a:pt x="200" y="334"/>
                  </a:cubicBezTo>
                  <a:lnTo>
                    <a:pt x="234" y="301"/>
                  </a:lnTo>
                  <a:lnTo>
                    <a:pt x="267" y="267"/>
                  </a:lnTo>
                  <a:close/>
                  <a:moveTo>
                    <a:pt x="367" y="0"/>
                  </a:moveTo>
                  <a:cubicBezTo>
                    <a:pt x="334" y="0"/>
                    <a:pt x="300" y="34"/>
                    <a:pt x="267" y="34"/>
                  </a:cubicBezTo>
                  <a:cubicBezTo>
                    <a:pt x="234" y="67"/>
                    <a:pt x="200" y="100"/>
                    <a:pt x="167" y="134"/>
                  </a:cubicBezTo>
                  <a:cubicBezTo>
                    <a:pt x="134" y="167"/>
                    <a:pt x="100" y="201"/>
                    <a:pt x="67" y="234"/>
                  </a:cubicBezTo>
                  <a:cubicBezTo>
                    <a:pt x="34" y="267"/>
                    <a:pt x="34" y="334"/>
                    <a:pt x="34" y="401"/>
                  </a:cubicBezTo>
                  <a:cubicBezTo>
                    <a:pt x="0" y="434"/>
                    <a:pt x="0" y="501"/>
                    <a:pt x="0" y="534"/>
                  </a:cubicBezTo>
                  <a:cubicBezTo>
                    <a:pt x="0" y="601"/>
                    <a:pt x="34" y="634"/>
                    <a:pt x="67" y="701"/>
                  </a:cubicBezTo>
                  <a:cubicBezTo>
                    <a:pt x="67" y="701"/>
                    <a:pt x="100" y="734"/>
                    <a:pt x="100" y="768"/>
                  </a:cubicBezTo>
                  <a:cubicBezTo>
                    <a:pt x="134" y="768"/>
                    <a:pt x="167" y="801"/>
                    <a:pt x="167" y="801"/>
                  </a:cubicBezTo>
                  <a:lnTo>
                    <a:pt x="267" y="801"/>
                  </a:lnTo>
                  <a:lnTo>
                    <a:pt x="134" y="1101"/>
                  </a:lnTo>
                  <a:cubicBezTo>
                    <a:pt x="134" y="1101"/>
                    <a:pt x="134" y="1135"/>
                    <a:pt x="134" y="1135"/>
                  </a:cubicBezTo>
                  <a:lnTo>
                    <a:pt x="300" y="1034"/>
                  </a:lnTo>
                  <a:cubicBezTo>
                    <a:pt x="300" y="1034"/>
                    <a:pt x="300" y="1001"/>
                    <a:pt x="300" y="1001"/>
                  </a:cubicBezTo>
                  <a:lnTo>
                    <a:pt x="501" y="534"/>
                  </a:lnTo>
                  <a:lnTo>
                    <a:pt x="501" y="467"/>
                  </a:lnTo>
                  <a:cubicBezTo>
                    <a:pt x="534" y="434"/>
                    <a:pt x="534" y="401"/>
                    <a:pt x="534" y="401"/>
                  </a:cubicBezTo>
                  <a:cubicBezTo>
                    <a:pt x="534" y="367"/>
                    <a:pt x="534" y="334"/>
                    <a:pt x="534" y="301"/>
                  </a:cubicBezTo>
                  <a:cubicBezTo>
                    <a:pt x="534" y="301"/>
                    <a:pt x="534" y="267"/>
                    <a:pt x="534" y="234"/>
                  </a:cubicBezTo>
                  <a:cubicBezTo>
                    <a:pt x="534" y="201"/>
                    <a:pt x="534" y="134"/>
                    <a:pt x="501" y="100"/>
                  </a:cubicBezTo>
                  <a:cubicBezTo>
                    <a:pt x="501" y="67"/>
                    <a:pt x="467" y="34"/>
                    <a:pt x="434" y="34"/>
                  </a:cubicBezTo>
                  <a:cubicBezTo>
                    <a:pt x="434" y="0"/>
                    <a:pt x="400" y="0"/>
                    <a:pt x="36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41"/>
            <p:cNvSpPr/>
            <p:nvPr/>
          </p:nvSpPr>
          <p:spPr>
            <a:xfrm>
              <a:off x="4059725" y="1663300"/>
              <a:ext cx="12550" cy="27550"/>
            </a:xfrm>
            <a:custGeom>
              <a:avLst/>
              <a:gdLst/>
              <a:ahLst/>
              <a:cxnLst/>
              <a:rect l="l" t="t" r="r" b="b"/>
              <a:pathLst>
                <a:path w="502" h="1102" extrusionOk="0">
                  <a:moveTo>
                    <a:pt x="335" y="267"/>
                  </a:moveTo>
                  <a:cubicBezTo>
                    <a:pt x="335" y="301"/>
                    <a:pt x="335" y="301"/>
                    <a:pt x="335" y="334"/>
                  </a:cubicBezTo>
                  <a:cubicBezTo>
                    <a:pt x="335" y="334"/>
                    <a:pt x="335" y="367"/>
                    <a:pt x="335" y="367"/>
                  </a:cubicBezTo>
                  <a:cubicBezTo>
                    <a:pt x="368" y="467"/>
                    <a:pt x="368" y="534"/>
                    <a:pt x="335" y="634"/>
                  </a:cubicBezTo>
                  <a:cubicBezTo>
                    <a:pt x="335" y="634"/>
                    <a:pt x="335" y="668"/>
                    <a:pt x="335" y="701"/>
                  </a:cubicBezTo>
                  <a:cubicBezTo>
                    <a:pt x="335" y="701"/>
                    <a:pt x="335" y="734"/>
                    <a:pt x="335" y="734"/>
                  </a:cubicBezTo>
                  <a:cubicBezTo>
                    <a:pt x="335" y="768"/>
                    <a:pt x="335" y="801"/>
                    <a:pt x="335" y="801"/>
                  </a:cubicBezTo>
                  <a:lnTo>
                    <a:pt x="268" y="834"/>
                  </a:lnTo>
                  <a:lnTo>
                    <a:pt x="201" y="834"/>
                  </a:lnTo>
                  <a:cubicBezTo>
                    <a:pt x="201" y="834"/>
                    <a:pt x="201" y="801"/>
                    <a:pt x="201" y="801"/>
                  </a:cubicBezTo>
                  <a:lnTo>
                    <a:pt x="201" y="734"/>
                  </a:lnTo>
                  <a:cubicBezTo>
                    <a:pt x="201" y="668"/>
                    <a:pt x="201" y="568"/>
                    <a:pt x="201" y="501"/>
                  </a:cubicBezTo>
                  <a:lnTo>
                    <a:pt x="201" y="434"/>
                  </a:lnTo>
                  <a:lnTo>
                    <a:pt x="201" y="367"/>
                  </a:lnTo>
                  <a:cubicBezTo>
                    <a:pt x="201" y="334"/>
                    <a:pt x="201" y="334"/>
                    <a:pt x="234" y="301"/>
                  </a:cubicBezTo>
                  <a:cubicBezTo>
                    <a:pt x="234" y="301"/>
                    <a:pt x="268" y="301"/>
                    <a:pt x="268" y="267"/>
                  </a:cubicBezTo>
                  <a:close/>
                  <a:moveTo>
                    <a:pt x="368" y="0"/>
                  </a:moveTo>
                  <a:cubicBezTo>
                    <a:pt x="335" y="0"/>
                    <a:pt x="301" y="34"/>
                    <a:pt x="268" y="34"/>
                  </a:cubicBezTo>
                  <a:cubicBezTo>
                    <a:pt x="201" y="67"/>
                    <a:pt x="168" y="101"/>
                    <a:pt x="134" y="134"/>
                  </a:cubicBezTo>
                  <a:cubicBezTo>
                    <a:pt x="101" y="201"/>
                    <a:pt x="68" y="234"/>
                    <a:pt x="34" y="267"/>
                  </a:cubicBezTo>
                  <a:cubicBezTo>
                    <a:pt x="34" y="334"/>
                    <a:pt x="1" y="367"/>
                    <a:pt x="1" y="434"/>
                  </a:cubicBezTo>
                  <a:cubicBezTo>
                    <a:pt x="1" y="467"/>
                    <a:pt x="1" y="534"/>
                    <a:pt x="1" y="601"/>
                  </a:cubicBezTo>
                  <a:lnTo>
                    <a:pt x="1" y="734"/>
                  </a:lnTo>
                  <a:lnTo>
                    <a:pt x="1" y="834"/>
                  </a:lnTo>
                  <a:cubicBezTo>
                    <a:pt x="1" y="901"/>
                    <a:pt x="1" y="934"/>
                    <a:pt x="1" y="968"/>
                  </a:cubicBezTo>
                  <a:cubicBezTo>
                    <a:pt x="1" y="1001"/>
                    <a:pt x="34" y="1035"/>
                    <a:pt x="34" y="1068"/>
                  </a:cubicBezTo>
                  <a:cubicBezTo>
                    <a:pt x="68" y="1101"/>
                    <a:pt x="101" y="1101"/>
                    <a:pt x="134" y="1101"/>
                  </a:cubicBezTo>
                  <a:cubicBezTo>
                    <a:pt x="168" y="1101"/>
                    <a:pt x="201" y="1101"/>
                    <a:pt x="268" y="1068"/>
                  </a:cubicBezTo>
                  <a:cubicBezTo>
                    <a:pt x="301" y="1035"/>
                    <a:pt x="335" y="1001"/>
                    <a:pt x="368" y="968"/>
                  </a:cubicBezTo>
                  <a:cubicBezTo>
                    <a:pt x="401" y="934"/>
                    <a:pt x="435" y="901"/>
                    <a:pt x="435" y="834"/>
                  </a:cubicBezTo>
                  <a:cubicBezTo>
                    <a:pt x="468" y="801"/>
                    <a:pt x="501" y="734"/>
                    <a:pt x="501" y="701"/>
                  </a:cubicBezTo>
                  <a:cubicBezTo>
                    <a:pt x="501" y="634"/>
                    <a:pt x="501" y="568"/>
                    <a:pt x="501" y="534"/>
                  </a:cubicBezTo>
                  <a:lnTo>
                    <a:pt x="501" y="401"/>
                  </a:lnTo>
                  <a:lnTo>
                    <a:pt x="501" y="267"/>
                  </a:lnTo>
                  <a:cubicBezTo>
                    <a:pt x="501" y="234"/>
                    <a:pt x="501" y="167"/>
                    <a:pt x="501" y="134"/>
                  </a:cubicBezTo>
                  <a:cubicBezTo>
                    <a:pt x="501" y="101"/>
                    <a:pt x="468" y="67"/>
                    <a:pt x="435" y="34"/>
                  </a:cubicBezTo>
                  <a:cubicBezTo>
                    <a:pt x="435" y="34"/>
                    <a:pt x="401" y="0"/>
                    <a:pt x="3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41"/>
            <p:cNvSpPr/>
            <p:nvPr/>
          </p:nvSpPr>
          <p:spPr>
            <a:xfrm>
              <a:off x="4074750" y="1650800"/>
              <a:ext cx="18375" cy="32550"/>
            </a:xfrm>
            <a:custGeom>
              <a:avLst/>
              <a:gdLst/>
              <a:ahLst/>
              <a:cxnLst/>
              <a:rect l="l" t="t" r="r" b="b"/>
              <a:pathLst>
                <a:path w="735" h="1302" extrusionOk="0">
                  <a:moveTo>
                    <a:pt x="167" y="400"/>
                  </a:moveTo>
                  <a:cubicBezTo>
                    <a:pt x="167" y="434"/>
                    <a:pt x="167" y="434"/>
                    <a:pt x="167" y="467"/>
                  </a:cubicBezTo>
                  <a:lnTo>
                    <a:pt x="167" y="534"/>
                  </a:lnTo>
                  <a:lnTo>
                    <a:pt x="167" y="601"/>
                  </a:lnTo>
                  <a:cubicBezTo>
                    <a:pt x="167" y="634"/>
                    <a:pt x="134" y="634"/>
                    <a:pt x="134" y="634"/>
                  </a:cubicBezTo>
                  <a:cubicBezTo>
                    <a:pt x="112" y="634"/>
                    <a:pt x="104" y="649"/>
                    <a:pt x="102" y="649"/>
                  </a:cubicBezTo>
                  <a:cubicBezTo>
                    <a:pt x="100" y="649"/>
                    <a:pt x="100" y="645"/>
                    <a:pt x="100" y="634"/>
                  </a:cubicBezTo>
                  <a:lnTo>
                    <a:pt x="100" y="601"/>
                  </a:lnTo>
                  <a:lnTo>
                    <a:pt x="100" y="500"/>
                  </a:lnTo>
                  <a:cubicBezTo>
                    <a:pt x="100" y="467"/>
                    <a:pt x="100" y="467"/>
                    <a:pt x="100" y="434"/>
                  </a:cubicBezTo>
                  <a:cubicBezTo>
                    <a:pt x="100" y="434"/>
                    <a:pt x="100" y="400"/>
                    <a:pt x="134" y="400"/>
                  </a:cubicBezTo>
                  <a:close/>
                  <a:moveTo>
                    <a:pt x="188" y="275"/>
                  </a:moveTo>
                  <a:cubicBezTo>
                    <a:pt x="176" y="275"/>
                    <a:pt x="167" y="284"/>
                    <a:pt x="167" y="300"/>
                  </a:cubicBezTo>
                  <a:cubicBezTo>
                    <a:pt x="134" y="300"/>
                    <a:pt x="100" y="300"/>
                    <a:pt x="100" y="334"/>
                  </a:cubicBezTo>
                  <a:cubicBezTo>
                    <a:pt x="67" y="367"/>
                    <a:pt x="67" y="367"/>
                    <a:pt x="34" y="400"/>
                  </a:cubicBezTo>
                  <a:cubicBezTo>
                    <a:pt x="34" y="434"/>
                    <a:pt x="34" y="467"/>
                    <a:pt x="34" y="500"/>
                  </a:cubicBezTo>
                  <a:cubicBezTo>
                    <a:pt x="0" y="500"/>
                    <a:pt x="0" y="534"/>
                    <a:pt x="34" y="567"/>
                  </a:cubicBezTo>
                  <a:cubicBezTo>
                    <a:pt x="0" y="601"/>
                    <a:pt x="0" y="601"/>
                    <a:pt x="34" y="634"/>
                  </a:cubicBezTo>
                  <a:cubicBezTo>
                    <a:pt x="0" y="634"/>
                    <a:pt x="0" y="667"/>
                    <a:pt x="34" y="667"/>
                  </a:cubicBezTo>
                  <a:cubicBezTo>
                    <a:pt x="0" y="701"/>
                    <a:pt x="0" y="734"/>
                    <a:pt x="34" y="767"/>
                  </a:cubicBezTo>
                  <a:cubicBezTo>
                    <a:pt x="34" y="767"/>
                    <a:pt x="34" y="801"/>
                    <a:pt x="34" y="801"/>
                  </a:cubicBezTo>
                  <a:lnTo>
                    <a:pt x="100" y="801"/>
                  </a:lnTo>
                  <a:cubicBezTo>
                    <a:pt x="100" y="801"/>
                    <a:pt x="134" y="801"/>
                    <a:pt x="167" y="767"/>
                  </a:cubicBezTo>
                  <a:cubicBezTo>
                    <a:pt x="167" y="767"/>
                    <a:pt x="201" y="734"/>
                    <a:pt x="234" y="734"/>
                  </a:cubicBezTo>
                  <a:cubicBezTo>
                    <a:pt x="234" y="701"/>
                    <a:pt x="234" y="667"/>
                    <a:pt x="267" y="667"/>
                  </a:cubicBezTo>
                  <a:cubicBezTo>
                    <a:pt x="267" y="634"/>
                    <a:pt x="267" y="601"/>
                    <a:pt x="301" y="567"/>
                  </a:cubicBezTo>
                  <a:cubicBezTo>
                    <a:pt x="301" y="567"/>
                    <a:pt x="301" y="534"/>
                    <a:pt x="301" y="500"/>
                  </a:cubicBezTo>
                  <a:cubicBezTo>
                    <a:pt x="301" y="467"/>
                    <a:pt x="301" y="434"/>
                    <a:pt x="301" y="400"/>
                  </a:cubicBezTo>
                  <a:cubicBezTo>
                    <a:pt x="301" y="367"/>
                    <a:pt x="301" y="334"/>
                    <a:pt x="301" y="334"/>
                  </a:cubicBezTo>
                  <a:cubicBezTo>
                    <a:pt x="267" y="300"/>
                    <a:pt x="267" y="300"/>
                    <a:pt x="267" y="300"/>
                  </a:cubicBezTo>
                  <a:cubicBezTo>
                    <a:pt x="251" y="284"/>
                    <a:pt x="242" y="275"/>
                    <a:pt x="238" y="275"/>
                  </a:cubicBezTo>
                  <a:cubicBezTo>
                    <a:pt x="234" y="275"/>
                    <a:pt x="234" y="284"/>
                    <a:pt x="234" y="300"/>
                  </a:cubicBezTo>
                  <a:cubicBezTo>
                    <a:pt x="217" y="284"/>
                    <a:pt x="201" y="275"/>
                    <a:pt x="188" y="275"/>
                  </a:cubicBezTo>
                  <a:close/>
                  <a:moveTo>
                    <a:pt x="601" y="667"/>
                  </a:moveTo>
                  <a:cubicBezTo>
                    <a:pt x="601" y="667"/>
                    <a:pt x="601" y="701"/>
                    <a:pt x="601" y="701"/>
                  </a:cubicBezTo>
                  <a:cubicBezTo>
                    <a:pt x="601" y="734"/>
                    <a:pt x="601" y="767"/>
                    <a:pt x="601" y="801"/>
                  </a:cubicBezTo>
                  <a:cubicBezTo>
                    <a:pt x="601" y="801"/>
                    <a:pt x="601" y="834"/>
                    <a:pt x="601" y="867"/>
                  </a:cubicBezTo>
                  <a:cubicBezTo>
                    <a:pt x="601" y="867"/>
                    <a:pt x="567" y="901"/>
                    <a:pt x="567" y="901"/>
                  </a:cubicBezTo>
                  <a:lnTo>
                    <a:pt x="534" y="901"/>
                  </a:lnTo>
                  <a:lnTo>
                    <a:pt x="534" y="834"/>
                  </a:lnTo>
                  <a:lnTo>
                    <a:pt x="534" y="734"/>
                  </a:lnTo>
                  <a:cubicBezTo>
                    <a:pt x="534" y="734"/>
                    <a:pt x="534" y="701"/>
                    <a:pt x="534" y="701"/>
                  </a:cubicBezTo>
                  <a:cubicBezTo>
                    <a:pt x="534" y="667"/>
                    <a:pt x="534" y="667"/>
                    <a:pt x="567" y="667"/>
                  </a:cubicBezTo>
                  <a:close/>
                  <a:moveTo>
                    <a:pt x="567" y="500"/>
                  </a:moveTo>
                  <a:cubicBezTo>
                    <a:pt x="567" y="534"/>
                    <a:pt x="534" y="534"/>
                    <a:pt x="534" y="567"/>
                  </a:cubicBezTo>
                  <a:cubicBezTo>
                    <a:pt x="501" y="601"/>
                    <a:pt x="501" y="601"/>
                    <a:pt x="467" y="634"/>
                  </a:cubicBezTo>
                  <a:cubicBezTo>
                    <a:pt x="467" y="667"/>
                    <a:pt x="467" y="701"/>
                    <a:pt x="434" y="701"/>
                  </a:cubicBezTo>
                  <a:cubicBezTo>
                    <a:pt x="434" y="734"/>
                    <a:pt x="434" y="767"/>
                    <a:pt x="434" y="801"/>
                  </a:cubicBezTo>
                  <a:cubicBezTo>
                    <a:pt x="434" y="834"/>
                    <a:pt x="434" y="867"/>
                    <a:pt x="434" y="901"/>
                  </a:cubicBezTo>
                  <a:cubicBezTo>
                    <a:pt x="434" y="934"/>
                    <a:pt x="434" y="967"/>
                    <a:pt x="434" y="967"/>
                  </a:cubicBezTo>
                  <a:cubicBezTo>
                    <a:pt x="467" y="1001"/>
                    <a:pt x="467" y="1001"/>
                    <a:pt x="467" y="1034"/>
                  </a:cubicBezTo>
                  <a:lnTo>
                    <a:pt x="567" y="1034"/>
                  </a:lnTo>
                  <a:cubicBezTo>
                    <a:pt x="601" y="1034"/>
                    <a:pt x="634" y="1001"/>
                    <a:pt x="634" y="967"/>
                  </a:cubicBezTo>
                  <a:cubicBezTo>
                    <a:pt x="668" y="967"/>
                    <a:pt x="668" y="934"/>
                    <a:pt x="701" y="901"/>
                  </a:cubicBezTo>
                  <a:cubicBezTo>
                    <a:pt x="701" y="867"/>
                    <a:pt x="701" y="867"/>
                    <a:pt x="734" y="834"/>
                  </a:cubicBezTo>
                  <a:cubicBezTo>
                    <a:pt x="734" y="801"/>
                    <a:pt x="734" y="767"/>
                    <a:pt x="734" y="734"/>
                  </a:cubicBezTo>
                  <a:cubicBezTo>
                    <a:pt x="734" y="701"/>
                    <a:pt x="734" y="667"/>
                    <a:pt x="734" y="634"/>
                  </a:cubicBezTo>
                  <a:cubicBezTo>
                    <a:pt x="734" y="601"/>
                    <a:pt x="734" y="567"/>
                    <a:pt x="734" y="567"/>
                  </a:cubicBezTo>
                  <a:cubicBezTo>
                    <a:pt x="701" y="534"/>
                    <a:pt x="701" y="534"/>
                    <a:pt x="701" y="500"/>
                  </a:cubicBezTo>
                  <a:close/>
                  <a:moveTo>
                    <a:pt x="634" y="0"/>
                  </a:moveTo>
                  <a:lnTo>
                    <a:pt x="534" y="67"/>
                  </a:lnTo>
                  <a:lnTo>
                    <a:pt x="534" y="100"/>
                  </a:lnTo>
                  <a:lnTo>
                    <a:pt x="100" y="1301"/>
                  </a:lnTo>
                  <a:lnTo>
                    <a:pt x="100" y="1301"/>
                  </a:lnTo>
                  <a:lnTo>
                    <a:pt x="167" y="1234"/>
                  </a:lnTo>
                  <a:cubicBezTo>
                    <a:pt x="167" y="1234"/>
                    <a:pt x="167" y="1201"/>
                    <a:pt x="167" y="1201"/>
                  </a:cubicBezTo>
                  <a:lnTo>
                    <a:pt x="6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41"/>
            <p:cNvSpPr/>
            <p:nvPr/>
          </p:nvSpPr>
          <p:spPr>
            <a:xfrm>
              <a:off x="4038900" y="1596575"/>
              <a:ext cx="29200" cy="43400"/>
            </a:xfrm>
            <a:custGeom>
              <a:avLst/>
              <a:gdLst/>
              <a:ahLst/>
              <a:cxnLst/>
              <a:rect l="l" t="t" r="r" b="b"/>
              <a:pathLst>
                <a:path w="1168" h="1736" extrusionOk="0">
                  <a:moveTo>
                    <a:pt x="1168" y="1"/>
                  </a:moveTo>
                  <a:cubicBezTo>
                    <a:pt x="701" y="334"/>
                    <a:pt x="300" y="768"/>
                    <a:pt x="0" y="1268"/>
                  </a:cubicBezTo>
                  <a:lnTo>
                    <a:pt x="300" y="1735"/>
                  </a:lnTo>
                  <a:cubicBezTo>
                    <a:pt x="534" y="1369"/>
                    <a:pt x="801" y="1035"/>
                    <a:pt x="1168" y="801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41"/>
            <p:cNvSpPr/>
            <p:nvPr/>
          </p:nvSpPr>
          <p:spPr>
            <a:xfrm>
              <a:off x="4018050" y="1591625"/>
              <a:ext cx="100075" cy="163375"/>
            </a:xfrm>
            <a:custGeom>
              <a:avLst/>
              <a:gdLst/>
              <a:ahLst/>
              <a:cxnLst/>
              <a:rect l="l" t="t" r="r" b="b"/>
              <a:pathLst>
                <a:path w="4003" h="6535" extrusionOk="0">
                  <a:moveTo>
                    <a:pt x="2654" y="1"/>
                  </a:moveTo>
                  <a:cubicBezTo>
                    <a:pt x="2431" y="1"/>
                    <a:pt x="2206" y="69"/>
                    <a:pt x="2002" y="199"/>
                  </a:cubicBezTo>
                  <a:lnTo>
                    <a:pt x="2002" y="999"/>
                  </a:lnTo>
                  <a:cubicBezTo>
                    <a:pt x="2157" y="902"/>
                    <a:pt x="2335" y="850"/>
                    <a:pt x="2509" y="850"/>
                  </a:cubicBezTo>
                  <a:cubicBezTo>
                    <a:pt x="2634" y="850"/>
                    <a:pt x="2757" y="877"/>
                    <a:pt x="2869" y="933"/>
                  </a:cubicBezTo>
                  <a:cubicBezTo>
                    <a:pt x="3169" y="1133"/>
                    <a:pt x="3369" y="1433"/>
                    <a:pt x="3403" y="1767"/>
                  </a:cubicBezTo>
                  <a:cubicBezTo>
                    <a:pt x="3469" y="2000"/>
                    <a:pt x="3469" y="2200"/>
                    <a:pt x="3469" y="2434"/>
                  </a:cubicBezTo>
                  <a:cubicBezTo>
                    <a:pt x="3469" y="2667"/>
                    <a:pt x="3469" y="2934"/>
                    <a:pt x="3403" y="3168"/>
                  </a:cubicBezTo>
                  <a:cubicBezTo>
                    <a:pt x="3302" y="3668"/>
                    <a:pt x="3136" y="4168"/>
                    <a:pt x="2869" y="4602"/>
                  </a:cubicBezTo>
                  <a:cubicBezTo>
                    <a:pt x="2669" y="5002"/>
                    <a:pt x="2368" y="5303"/>
                    <a:pt x="2002" y="5536"/>
                  </a:cubicBezTo>
                  <a:cubicBezTo>
                    <a:pt x="1866" y="5633"/>
                    <a:pt x="1696" y="5685"/>
                    <a:pt x="1518" y="5685"/>
                  </a:cubicBezTo>
                  <a:cubicBezTo>
                    <a:pt x="1391" y="5685"/>
                    <a:pt x="1260" y="5658"/>
                    <a:pt x="1134" y="5603"/>
                  </a:cubicBezTo>
                  <a:cubicBezTo>
                    <a:pt x="867" y="5403"/>
                    <a:pt x="667" y="5102"/>
                    <a:pt x="601" y="4769"/>
                  </a:cubicBezTo>
                  <a:cubicBezTo>
                    <a:pt x="567" y="4569"/>
                    <a:pt x="534" y="4335"/>
                    <a:pt x="534" y="4135"/>
                  </a:cubicBezTo>
                  <a:cubicBezTo>
                    <a:pt x="534" y="3868"/>
                    <a:pt x="567" y="3635"/>
                    <a:pt x="601" y="3368"/>
                  </a:cubicBezTo>
                  <a:cubicBezTo>
                    <a:pt x="701" y="2867"/>
                    <a:pt x="867" y="2400"/>
                    <a:pt x="1134" y="1933"/>
                  </a:cubicBezTo>
                  <a:lnTo>
                    <a:pt x="834" y="1466"/>
                  </a:lnTo>
                  <a:cubicBezTo>
                    <a:pt x="467" y="2067"/>
                    <a:pt x="234" y="2734"/>
                    <a:pt x="100" y="3401"/>
                  </a:cubicBezTo>
                  <a:cubicBezTo>
                    <a:pt x="33" y="3735"/>
                    <a:pt x="0" y="4068"/>
                    <a:pt x="0" y="4435"/>
                  </a:cubicBezTo>
                  <a:cubicBezTo>
                    <a:pt x="0" y="4702"/>
                    <a:pt x="33" y="5002"/>
                    <a:pt x="100" y="5303"/>
                  </a:cubicBezTo>
                  <a:cubicBezTo>
                    <a:pt x="167" y="5770"/>
                    <a:pt x="434" y="6170"/>
                    <a:pt x="834" y="6403"/>
                  </a:cubicBezTo>
                  <a:cubicBezTo>
                    <a:pt x="996" y="6492"/>
                    <a:pt x="1178" y="6535"/>
                    <a:pt x="1360" y="6535"/>
                  </a:cubicBezTo>
                  <a:cubicBezTo>
                    <a:pt x="1588" y="6535"/>
                    <a:pt x="1816" y="6467"/>
                    <a:pt x="2002" y="6337"/>
                  </a:cubicBezTo>
                  <a:cubicBezTo>
                    <a:pt x="2502" y="6003"/>
                    <a:pt x="2902" y="5603"/>
                    <a:pt x="3169" y="5069"/>
                  </a:cubicBezTo>
                  <a:cubicBezTo>
                    <a:pt x="3503" y="4469"/>
                    <a:pt x="3769" y="3835"/>
                    <a:pt x="3903" y="3134"/>
                  </a:cubicBezTo>
                  <a:cubicBezTo>
                    <a:pt x="3936" y="2801"/>
                    <a:pt x="3970" y="2467"/>
                    <a:pt x="3970" y="2134"/>
                  </a:cubicBezTo>
                  <a:cubicBezTo>
                    <a:pt x="4003" y="1833"/>
                    <a:pt x="3970" y="1533"/>
                    <a:pt x="3903" y="1233"/>
                  </a:cubicBezTo>
                  <a:cubicBezTo>
                    <a:pt x="3836" y="766"/>
                    <a:pt x="3569" y="366"/>
                    <a:pt x="3169" y="132"/>
                  </a:cubicBezTo>
                  <a:cubicBezTo>
                    <a:pt x="3007" y="44"/>
                    <a:pt x="2831" y="1"/>
                    <a:pt x="26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41"/>
            <p:cNvSpPr/>
            <p:nvPr/>
          </p:nvSpPr>
          <p:spPr>
            <a:xfrm>
              <a:off x="4181500" y="1432500"/>
              <a:ext cx="253525" cy="161400"/>
            </a:xfrm>
            <a:custGeom>
              <a:avLst/>
              <a:gdLst/>
              <a:ahLst/>
              <a:cxnLst/>
              <a:rect l="l" t="t" r="r" b="b"/>
              <a:pathLst>
                <a:path w="10141" h="6456" extrusionOk="0">
                  <a:moveTo>
                    <a:pt x="9903" y="0"/>
                  </a:moveTo>
                  <a:cubicBezTo>
                    <a:pt x="9843" y="0"/>
                    <a:pt x="9777" y="19"/>
                    <a:pt x="9707" y="59"/>
                  </a:cubicBezTo>
                  <a:lnTo>
                    <a:pt x="434" y="5430"/>
                  </a:lnTo>
                  <a:cubicBezTo>
                    <a:pt x="167" y="5563"/>
                    <a:pt x="0" y="5863"/>
                    <a:pt x="0" y="6164"/>
                  </a:cubicBezTo>
                  <a:cubicBezTo>
                    <a:pt x="0" y="6351"/>
                    <a:pt x="82" y="6456"/>
                    <a:pt x="223" y="6456"/>
                  </a:cubicBezTo>
                  <a:cubicBezTo>
                    <a:pt x="283" y="6456"/>
                    <a:pt x="354" y="6437"/>
                    <a:pt x="434" y="6397"/>
                  </a:cubicBezTo>
                  <a:lnTo>
                    <a:pt x="9707" y="1060"/>
                  </a:lnTo>
                  <a:cubicBezTo>
                    <a:pt x="9941" y="893"/>
                    <a:pt x="10107" y="593"/>
                    <a:pt x="10141" y="293"/>
                  </a:cubicBezTo>
                  <a:cubicBezTo>
                    <a:pt x="10141" y="106"/>
                    <a:pt x="10042" y="0"/>
                    <a:pt x="99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41"/>
            <p:cNvSpPr/>
            <p:nvPr/>
          </p:nvSpPr>
          <p:spPr>
            <a:xfrm>
              <a:off x="4181500" y="1384125"/>
              <a:ext cx="422825" cy="259000"/>
            </a:xfrm>
            <a:custGeom>
              <a:avLst/>
              <a:gdLst/>
              <a:ahLst/>
              <a:cxnLst/>
              <a:rect l="l" t="t" r="r" b="b"/>
              <a:pathLst>
                <a:path w="16913" h="10360" extrusionOk="0">
                  <a:moveTo>
                    <a:pt x="16674" y="1"/>
                  </a:moveTo>
                  <a:cubicBezTo>
                    <a:pt x="16615" y="1"/>
                    <a:pt x="16548" y="20"/>
                    <a:pt x="16479" y="60"/>
                  </a:cubicBezTo>
                  <a:lnTo>
                    <a:pt x="434" y="9333"/>
                  </a:lnTo>
                  <a:cubicBezTo>
                    <a:pt x="167" y="9466"/>
                    <a:pt x="0" y="9766"/>
                    <a:pt x="0" y="10067"/>
                  </a:cubicBezTo>
                  <a:cubicBezTo>
                    <a:pt x="0" y="10254"/>
                    <a:pt x="82" y="10359"/>
                    <a:pt x="223" y="10359"/>
                  </a:cubicBezTo>
                  <a:cubicBezTo>
                    <a:pt x="283" y="10359"/>
                    <a:pt x="354" y="10340"/>
                    <a:pt x="434" y="10300"/>
                  </a:cubicBezTo>
                  <a:lnTo>
                    <a:pt x="16479" y="1027"/>
                  </a:lnTo>
                  <a:cubicBezTo>
                    <a:pt x="16712" y="893"/>
                    <a:pt x="16912" y="593"/>
                    <a:pt x="16912" y="293"/>
                  </a:cubicBezTo>
                  <a:cubicBezTo>
                    <a:pt x="16912" y="106"/>
                    <a:pt x="16814" y="1"/>
                    <a:pt x="166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41"/>
            <p:cNvSpPr/>
            <p:nvPr/>
          </p:nvSpPr>
          <p:spPr>
            <a:xfrm>
              <a:off x="3214125" y="2275600"/>
              <a:ext cx="185175" cy="121375"/>
            </a:xfrm>
            <a:custGeom>
              <a:avLst/>
              <a:gdLst/>
              <a:ahLst/>
              <a:cxnLst/>
              <a:rect l="l" t="t" r="r" b="b"/>
              <a:pathLst>
                <a:path w="7407" h="4855" extrusionOk="0">
                  <a:moveTo>
                    <a:pt x="7157" y="1"/>
                  </a:moveTo>
                  <a:cubicBezTo>
                    <a:pt x="7092" y="1"/>
                    <a:pt x="7019" y="20"/>
                    <a:pt x="6939" y="59"/>
                  </a:cubicBezTo>
                  <a:lnTo>
                    <a:pt x="468" y="3795"/>
                  </a:lnTo>
                  <a:cubicBezTo>
                    <a:pt x="201" y="3962"/>
                    <a:pt x="34" y="4262"/>
                    <a:pt x="1" y="4563"/>
                  </a:cubicBezTo>
                  <a:cubicBezTo>
                    <a:pt x="1" y="4750"/>
                    <a:pt x="99" y="4855"/>
                    <a:pt x="250" y="4855"/>
                  </a:cubicBezTo>
                  <a:cubicBezTo>
                    <a:pt x="314" y="4855"/>
                    <a:pt x="388" y="4836"/>
                    <a:pt x="468" y="4796"/>
                  </a:cubicBezTo>
                  <a:lnTo>
                    <a:pt x="6939" y="1027"/>
                  </a:lnTo>
                  <a:cubicBezTo>
                    <a:pt x="7206" y="860"/>
                    <a:pt x="7373" y="593"/>
                    <a:pt x="7406" y="293"/>
                  </a:cubicBezTo>
                  <a:cubicBezTo>
                    <a:pt x="7406" y="106"/>
                    <a:pt x="7308" y="1"/>
                    <a:pt x="715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41"/>
            <p:cNvSpPr/>
            <p:nvPr/>
          </p:nvSpPr>
          <p:spPr>
            <a:xfrm>
              <a:off x="3136575" y="1546550"/>
              <a:ext cx="1609500" cy="2190750"/>
            </a:xfrm>
            <a:custGeom>
              <a:avLst/>
              <a:gdLst/>
              <a:ahLst/>
              <a:cxnLst/>
              <a:rect l="l" t="t" r="r" b="b"/>
              <a:pathLst>
                <a:path w="64380" h="87630" extrusionOk="0">
                  <a:moveTo>
                    <a:pt x="63946" y="534"/>
                  </a:moveTo>
                  <a:lnTo>
                    <a:pt x="63946" y="50136"/>
                  </a:lnTo>
                  <a:cubicBezTo>
                    <a:pt x="63946" y="50303"/>
                    <a:pt x="63846" y="50470"/>
                    <a:pt x="63713" y="50570"/>
                  </a:cubicBezTo>
                  <a:lnTo>
                    <a:pt x="434" y="87096"/>
                  </a:lnTo>
                  <a:lnTo>
                    <a:pt x="434" y="37461"/>
                  </a:lnTo>
                  <a:cubicBezTo>
                    <a:pt x="434" y="37294"/>
                    <a:pt x="534" y="37160"/>
                    <a:pt x="668" y="37060"/>
                  </a:cubicBezTo>
                  <a:lnTo>
                    <a:pt x="1468" y="36593"/>
                  </a:lnTo>
                  <a:cubicBezTo>
                    <a:pt x="1869" y="36360"/>
                    <a:pt x="2102" y="35926"/>
                    <a:pt x="2135" y="35459"/>
                  </a:cubicBezTo>
                  <a:lnTo>
                    <a:pt x="2135" y="32590"/>
                  </a:lnTo>
                  <a:cubicBezTo>
                    <a:pt x="2135" y="32424"/>
                    <a:pt x="2236" y="32290"/>
                    <a:pt x="2369" y="32190"/>
                  </a:cubicBezTo>
                  <a:lnTo>
                    <a:pt x="11442" y="26920"/>
                  </a:lnTo>
                  <a:lnTo>
                    <a:pt x="11442" y="29622"/>
                  </a:lnTo>
                  <a:cubicBezTo>
                    <a:pt x="11409" y="29989"/>
                    <a:pt x="11709" y="30322"/>
                    <a:pt x="12109" y="30356"/>
                  </a:cubicBezTo>
                  <a:cubicBezTo>
                    <a:pt x="12276" y="30356"/>
                    <a:pt x="12409" y="30289"/>
                    <a:pt x="12543" y="30222"/>
                  </a:cubicBezTo>
                  <a:lnTo>
                    <a:pt x="63946" y="534"/>
                  </a:lnTo>
                  <a:close/>
                  <a:moveTo>
                    <a:pt x="64113" y="0"/>
                  </a:moveTo>
                  <a:cubicBezTo>
                    <a:pt x="64046" y="0"/>
                    <a:pt x="63980" y="34"/>
                    <a:pt x="63913" y="67"/>
                  </a:cubicBezTo>
                  <a:lnTo>
                    <a:pt x="12309" y="29855"/>
                  </a:lnTo>
                  <a:cubicBezTo>
                    <a:pt x="12243" y="29889"/>
                    <a:pt x="12176" y="29922"/>
                    <a:pt x="12109" y="29922"/>
                  </a:cubicBezTo>
                  <a:cubicBezTo>
                    <a:pt x="11976" y="29922"/>
                    <a:pt x="11876" y="29788"/>
                    <a:pt x="11876" y="29588"/>
                  </a:cubicBezTo>
                  <a:lnTo>
                    <a:pt x="11876" y="26720"/>
                  </a:lnTo>
                  <a:cubicBezTo>
                    <a:pt x="11876" y="26519"/>
                    <a:pt x="11776" y="26419"/>
                    <a:pt x="11609" y="26419"/>
                  </a:cubicBezTo>
                  <a:cubicBezTo>
                    <a:pt x="11542" y="26419"/>
                    <a:pt x="11475" y="26419"/>
                    <a:pt x="11409" y="26486"/>
                  </a:cubicBezTo>
                  <a:lnTo>
                    <a:pt x="2169" y="31823"/>
                  </a:lnTo>
                  <a:cubicBezTo>
                    <a:pt x="1902" y="31990"/>
                    <a:pt x="1735" y="32290"/>
                    <a:pt x="1702" y="32590"/>
                  </a:cubicBezTo>
                  <a:lnTo>
                    <a:pt x="1702" y="35459"/>
                  </a:lnTo>
                  <a:cubicBezTo>
                    <a:pt x="1668" y="35793"/>
                    <a:pt x="1502" y="36060"/>
                    <a:pt x="1235" y="36260"/>
                  </a:cubicBezTo>
                  <a:lnTo>
                    <a:pt x="468" y="36693"/>
                  </a:lnTo>
                  <a:cubicBezTo>
                    <a:pt x="201" y="36894"/>
                    <a:pt x="34" y="37160"/>
                    <a:pt x="1" y="37494"/>
                  </a:cubicBezTo>
                  <a:lnTo>
                    <a:pt x="1" y="87296"/>
                  </a:lnTo>
                  <a:cubicBezTo>
                    <a:pt x="1" y="87496"/>
                    <a:pt x="101" y="87630"/>
                    <a:pt x="267" y="87630"/>
                  </a:cubicBezTo>
                  <a:cubicBezTo>
                    <a:pt x="334" y="87630"/>
                    <a:pt x="401" y="87597"/>
                    <a:pt x="468" y="87563"/>
                  </a:cubicBezTo>
                  <a:lnTo>
                    <a:pt x="63913" y="50904"/>
                  </a:lnTo>
                  <a:cubicBezTo>
                    <a:pt x="64180" y="50737"/>
                    <a:pt x="64347" y="50470"/>
                    <a:pt x="64380" y="50136"/>
                  </a:cubicBezTo>
                  <a:lnTo>
                    <a:pt x="64380" y="334"/>
                  </a:lnTo>
                  <a:cubicBezTo>
                    <a:pt x="64380" y="134"/>
                    <a:pt x="64280" y="0"/>
                    <a:pt x="6411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41"/>
            <p:cNvSpPr/>
            <p:nvPr/>
          </p:nvSpPr>
          <p:spPr>
            <a:xfrm>
              <a:off x="3226650" y="2378125"/>
              <a:ext cx="160125" cy="160000"/>
            </a:xfrm>
            <a:custGeom>
              <a:avLst/>
              <a:gdLst/>
              <a:ahLst/>
              <a:cxnLst/>
              <a:rect l="l" t="t" r="r" b="b"/>
              <a:pathLst>
                <a:path w="6405" h="6400" extrusionOk="0">
                  <a:moveTo>
                    <a:pt x="5938" y="428"/>
                  </a:moveTo>
                  <a:cubicBezTo>
                    <a:pt x="5971" y="462"/>
                    <a:pt x="5971" y="495"/>
                    <a:pt x="5971" y="562"/>
                  </a:cubicBezTo>
                  <a:lnTo>
                    <a:pt x="5971" y="2430"/>
                  </a:lnTo>
                  <a:cubicBezTo>
                    <a:pt x="5938" y="2663"/>
                    <a:pt x="5804" y="2897"/>
                    <a:pt x="5604" y="3030"/>
                  </a:cubicBezTo>
                  <a:lnTo>
                    <a:pt x="601" y="5932"/>
                  </a:lnTo>
                  <a:cubicBezTo>
                    <a:pt x="567" y="5966"/>
                    <a:pt x="501" y="5966"/>
                    <a:pt x="467" y="5966"/>
                  </a:cubicBezTo>
                  <a:cubicBezTo>
                    <a:pt x="434" y="5932"/>
                    <a:pt x="434" y="5899"/>
                    <a:pt x="434" y="5865"/>
                  </a:cubicBezTo>
                  <a:lnTo>
                    <a:pt x="434" y="3964"/>
                  </a:lnTo>
                  <a:cubicBezTo>
                    <a:pt x="467" y="3731"/>
                    <a:pt x="601" y="3497"/>
                    <a:pt x="801" y="3364"/>
                  </a:cubicBezTo>
                  <a:lnTo>
                    <a:pt x="5838" y="462"/>
                  </a:lnTo>
                  <a:cubicBezTo>
                    <a:pt x="5838" y="428"/>
                    <a:pt x="5904" y="428"/>
                    <a:pt x="5938" y="428"/>
                  </a:cubicBezTo>
                  <a:close/>
                  <a:moveTo>
                    <a:pt x="5916" y="1"/>
                  </a:moveTo>
                  <a:cubicBezTo>
                    <a:pt x="5809" y="1"/>
                    <a:pt x="5701" y="37"/>
                    <a:pt x="5604" y="95"/>
                  </a:cubicBezTo>
                  <a:lnTo>
                    <a:pt x="601" y="2997"/>
                  </a:lnTo>
                  <a:cubicBezTo>
                    <a:pt x="267" y="3230"/>
                    <a:pt x="34" y="3564"/>
                    <a:pt x="34" y="3964"/>
                  </a:cubicBezTo>
                  <a:lnTo>
                    <a:pt x="34" y="5865"/>
                  </a:lnTo>
                  <a:cubicBezTo>
                    <a:pt x="0" y="6032"/>
                    <a:pt x="100" y="6232"/>
                    <a:pt x="267" y="6332"/>
                  </a:cubicBezTo>
                  <a:cubicBezTo>
                    <a:pt x="334" y="6366"/>
                    <a:pt x="400" y="6399"/>
                    <a:pt x="501" y="6399"/>
                  </a:cubicBezTo>
                  <a:cubicBezTo>
                    <a:pt x="601" y="6399"/>
                    <a:pt x="701" y="6366"/>
                    <a:pt x="801" y="6299"/>
                  </a:cubicBezTo>
                  <a:lnTo>
                    <a:pt x="5838" y="3397"/>
                  </a:lnTo>
                  <a:cubicBezTo>
                    <a:pt x="6138" y="3164"/>
                    <a:pt x="6371" y="2797"/>
                    <a:pt x="6371" y="2430"/>
                  </a:cubicBezTo>
                  <a:lnTo>
                    <a:pt x="6371" y="528"/>
                  </a:lnTo>
                  <a:cubicBezTo>
                    <a:pt x="6405" y="328"/>
                    <a:pt x="6305" y="161"/>
                    <a:pt x="6138" y="61"/>
                  </a:cubicBezTo>
                  <a:cubicBezTo>
                    <a:pt x="6068" y="19"/>
                    <a:pt x="5992" y="1"/>
                    <a:pt x="59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41"/>
            <p:cNvSpPr/>
            <p:nvPr/>
          </p:nvSpPr>
          <p:spPr>
            <a:xfrm>
              <a:off x="3246650" y="2433200"/>
              <a:ext cx="96775" cy="66050"/>
            </a:xfrm>
            <a:custGeom>
              <a:avLst/>
              <a:gdLst/>
              <a:ahLst/>
              <a:cxnLst/>
              <a:rect l="l" t="t" r="r" b="b"/>
              <a:pathLst>
                <a:path w="3871" h="2642" extrusionOk="0">
                  <a:moveTo>
                    <a:pt x="3691" y="1"/>
                  </a:moveTo>
                  <a:cubicBezTo>
                    <a:pt x="3654" y="1"/>
                    <a:pt x="3613" y="9"/>
                    <a:pt x="3570" y="27"/>
                  </a:cubicBezTo>
                  <a:lnTo>
                    <a:pt x="301" y="1928"/>
                  </a:lnTo>
                  <a:cubicBezTo>
                    <a:pt x="134" y="2061"/>
                    <a:pt x="1" y="2228"/>
                    <a:pt x="1" y="2428"/>
                  </a:cubicBezTo>
                  <a:cubicBezTo>
                    <a:pt x="1" y="2566"/>
                    <a:pt x="64" y="2641"/>
                    <a:pt x="159" y="2641"/>
                  </a:cubicBezTo>
                  <a:cubicBezTo>
                    <a:pt x="201" y="2641"/>
                    <a:pt x="249" y="2626"/>
                    <a:pt x="301" y="2595"/>
                  </a:cubicBezTo>
                  <a:lnTo>
                    <a:pt x="3570" y="694"/>
                  </a:lnTo>
                  <a:cubicBezTo>
                    <a:pt x="3770" y="594"/>
                    <a:pt x="3870" y="393"/>
                    <a:pt x="3870" y="193"/>
                  </a:cubicBezTo>
                  <a:cubicBezTo>
                    <a:pt x="3870" y="70"/>
                    <a:pt x="3797" y="1"/>
                    <a:pt x="36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41"/>
            <p:cNvSpPr/>
            <p:nvPr/>
          </p:nvSpPr>
          <p:spPr>
            <a:xfrm>
              <a:off x="3355075" y="2416350"/>
              <a:ext cx="14200" cy="20025"/>
            </a:xfrm>
            <a:custGeom>
              <a:avLst/>
              <a:gdLst/>
              <a:ahLst/>
              <a:cxnLst/>
              <a:rect l="l" t="t" r="r" b="b"/>
              <a:pathLst>
                <a:path w="568" h="801" extrusionOk="0">
                  <a:moveTo>
                    <a:pt x="567" y="0"/>
                  </a:moveTo>
                  <a:lnTo>
                    <a:pt x="34" y="334"/>
                  </a:lnTo>
                  <a:cubicBezTo>
                    <a:pt x="0" y="334"/>
                    <a:pt x="0" y="367"/>
                    <a:pt x="0" y="400"/>
                  </a:cubicBezTo>
                  <a:lnTo>
                    <a:pt x="267" y="801"/>
                  </a:lnTo>
                  <a:cubicBezTo>
                    <a:pt x="267" y="801"/>
                    <a:pt x="300" y="801"/>
                    <a:pt x="300" y="767"/>
                  </a:cubicBezTo>
                  <a:lnTo>
                    <a:pt x="567" y="67"/>
                  </a:lnTo>
                  <a:lnTo>
                    <a:pt x="5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41"/>
            <p:cNvSpPr/>
            <p:nvPr/>
          </p:nvSpPr>
          <p:spPr>
            <a:xfrm>
              <a:off x="3210800" y="2994475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2" y="19"/>
                    <a:pt x="434" y="58"/>
                  </a:cubicBezTo>
                  <a:cubicBezTo>
                    <a:pt x="167" y="225"/>
                    <a:pt x="34" y="525"/>
                    <a:pt x="0" y="826"/>
                  </a:cubicBezTo>
                  <a:cubicBezTo>
                    <a:pt x="0" y="1013"/>
                    <a:pt x="99" y="1118"/>
                    <a:pt x="238" y="1118"/>
                  </a:cubicBezTo>
                  <a:cubicBezTo>
                    <a:pt x="298" y="1118"/>
                    <a:pt x="364" y="1099"/>
                    <a:pt x="434" y="1059"/>
                  </a:cubicBezTo>
                  <a:cubicBezTo>
                    <a:pt x="668" y="892"/>
                    <a:pt x="834" y="625"/>
                    <a:pt x="834" y="325"/>
                  </a:cubicBezTo>
                  <a:cubicBezTo>
                    <a:pt x="834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" name="Google Shape;357;p41"/>
            <p:cNvSpPr/>
            <p:nvPr/>
          </p:nvSpPr>
          <p:spPr>
            <a:xfrm>
              <a:off x="3295850" y="2896875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30" y="1"/>
                  </a:moveTo>
                  <a:cubicBezTo>
                    <a:pt x="571" y="1"/>
                    <a:pt x="504" y="20"/>
                    <a:pt x="434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28" y="1118"/>
                  </a:cubicBezTo>
                  <a:cubicBezTo>
                    <a:pt x="287" y="1118"/>
                    <a:pt x="357" y="1099"/>
                    <a:pt x="434" y="1060"/>
                  </a:cubicBezTo>
                  <a:cubicBezTo>
                    <a:pt x="668" y="893"/>
                    <a:pt x="835" y="593"/>
                    <a:pt x="868" y="293"/>
                  </a:cubicBezTo>
                  <a:cubicBezTo>
                    <a:pt x="868" y="106"/>
                    <a:pt x="770" y="1"/>
                    <a:pt x="6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" name="Google Shape;358;p41"/>
            <p:cNvSpPr/>
            <p:nvPr/>
          </p:nvSpPr>
          <p:spPr>
            <a:xfrm>
              <a:off x="3380075" y="28477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9" y="0"/>
                  </a:moveTo>
                  <a:cubicBezTo>
                    <a:pt x="565" y="0"/>
                    <a:pt x="503" y="19"/>
                    <a:pt x="435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99" y="1118"/>
                    <a:pt x="239" y="1118"/>
                  </a:cubicBezTo>
                  <a:cubicBezTo>
                    <a:pt x="298" y="1118"/>
                    <a:pt x="365" y="1099"/>
                    <a:pt x="435" y="1059"/>
                  </a:cubicBezTo>
                  <a:cubicBezTo>
                    <a:pt x="668" y="892"/>
                    <a:pt x="835" y="626"/>
                    <a:pt x="835" y="325"/>
                  </a:cubicBezTo>
                  <a:cubicBezTo>
                    <a:pt x="835" y="113"/>
                    <a:pt x="751" y="0"/>
                    <a:pt x="61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41"/>
            <p:cNvSpPr/>
            <p:nvPr/>
          </p:nvSpPr>
          <p:spPr>
            <a:xfrm>
              <a:off x="3465150" y="282032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2" y="0"/>
                  </a:moveTo>
                  <a:cubicBezTo>
                    <a:pt x="536" y="0"/>
                    <a:pt x="472" y="17"/>
                    <a:pt x="401" y="53"/>
                  </a:cubicBezTo>
                  <a:cubicBezTo>
                    <a:pt x="167" y="219"/>
                    <a:pt x="0" y="520"/>
                    <a:pt x="0" y="820"/>
                  </a:cubicBezTo>
                  <a:cubicBezTo>
                    <a:pt x="0" y="1006"/>
                    <a:pt x="81" y="1127"/>
                    <a:pt x="209" y="1127"/>
                  </a:cubicBezTo>
                  <a:cubicBezTo>
                    <a:pt x="265" y="1127"/>
                    <a:pt x="330" y="1104"/>
                    <a:pt x="401" y="1053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41"/>
            <p:cNvSpPr/>
            <p:nvPr/>
          </p:nvSpPr>
          <p:spPr>
            <a:xfrm>
              <a:off x="3550200" y="27326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7" y="0"/>
                  </a:moveTo>
                  <a:cubicBezTo>
                    <a:pt x="537" y="0"/>
                    <a:pt x="471" y="19"/>
                    <a:pt x="401" y="59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35" y="893"/>
                    <a:pt x="801" y="593"/>
                    <a:pt x="835" y="293"/>
                  </a:cubicBezTo>
                  <a:cubicBezTo>
                    <a:pt x="835" y="105"/>
                    <a:pt x="736" y="0"/>
                    <a:pt x="59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41"/>
            <p:cNvSpPr/>
            <p:nvPr/>
          </p:nvSpPr>
          <p:spPr>
            <a:xfrm>
              <a:off x="3634425" y="27010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06" y="0"/>
                  </a:moveTo>
                  <a:cubicBezTo>
                    <a:pt x="555" y="0"/>
                    <a:pt x="497" y="17"/>
                    <a:pt x="434" y="53"/>
                  </a:cubicBezTo>
                  <a:cubicBezTo>
                    <a:pt x="168" y="219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3"/>
                  </a:cubicBezTo>
                  <a:cubicBezTo>
                    <a:pt x="668" y="886"/>
                    <a:pt x="835" y="620"/>
                    <a:pt x="835" y="319"/>
                  </a:cubicBezTo>
                  <a:cubicBezTo>
                    <a:pt x="835" y="124"/>
                    <a:pt x="745" y="0"/>
                    <a:pt x="6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41"/>
            <p:cNvSpPr/>
            <p:nvPr/>
          </p:nvSpPr>
          <p:spPr>
            <a:xfrm>
              <a:off x="37195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599" y="0"/>
                  </a:moveTo>
                  <a:cubicBezTo>
                    <a:pt x="539" y="0"/>
                    <a:pt x="471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908"/>
                    <a:pt x="834" y="607"/>
                    <a:pt x="834" y="307"/>
                  </a:cubicBezTo>
                  <a:cubicBezTo>
                    <a:pt x="834" y="121"/>
                    <a:pt x="737" y="0"/>
                    <a:pt x="59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41"/>
            <p:cNvSpPr/>
            <p:nvPr/>
          </p:nvSpPr>
          <p:spPr>
            <a:xfrm>
              <a:off x="3803725" y="25791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623" y="1"/>
                  </a:moveTo>
                  <a:cubicBezTo>
                    <a:pt x="567" y="1"/>
                    <a:pt x="504" y="20"/>
                    <a:pt x="434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28" y="1118"/>
                  </a:cubicBezTo>
                  <a:cubicBezTo>
                    <a:pt x="287" y="1118"/>
                    <a:pt x="356" y="1099"/>
                    <a:pt x="434" y="1060"/>
                  </a:cubicBezTo>
                  <a:cubicBezTo>
                    <a:pt x="667" y="893"/>
                    <a:pt x="834" y="593"/>
                    <a:pt x="834" y="293"/>
                  </a:cubicBezTo>
                  <a:cubicBezTo>
                    <a:pt x="834" y="106"/>
                    <a:pt x="752" y="1"/>
                    <a:pt x="6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41"/>
            <p:cNvSpPr/>
            <p:nvPr/>
          </p:nvSpPr>
          <p:spPr>
            <a:xfrm>
              <a:off x="3888775" y="230982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593" y="0"/>
                  </a:moveTo>
                  <a:cubicBezTo>
                    <a:pt x="534" y="0"/>
                    <a:pt x="469" y="19"/>
                    <a:pt x="401" y="58"/>
                  </a:cubicBezTo>
                  <a:cubicBezTo>
                    <a:pt x="168" y="225"/>
                    <a:pt x="1" y="525"/>
                    <a:pt x="1" y="825"/>
                  </a:cubicBezTo>
                  <a:cubicBezTo>
                    <a:pt x="1" y="1011"/>
                    <a:pt x="82" y="1132"/>
                    <a:pt x="210" y="1132"/>
                  </a:cubicBezTo>
                  <a:cubicBezTo>
                    <a:pt x="266" y="1132"/>
                    <a:pt x="330" y="1109"/>
                    <a:pt x="401" y="1059"/>
                  </a:cubicBezTo>
                  <a:cubicBezTo>
                    <a:pt x="668" y="892"/>
                    <a:pt x="801" y="625"/>
                    <a:pt x="835" y="325"/>
                  </a:cubicBezTo>
                  <a:cubicBezTo>
                    <a:pt x="835" y="112"/>
                    <a:pt x="734" y="0"/>
                    <a:pt x="5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41"/>
            <p:cNvSpPr/>
            <p:nvPr/>
          </p:nvSpPr>
          <p:spPr>
            <a:xfrm>
              <a:off x="3973000" y="2457025"/>
              <a:ext cx="21725" cy="28200"/>
            </a:xfrm>
            <a:custGeom>
              <a:avLst/>
              <a:gdLst/>
              <a:ahLst/>
              <a:cxnLst/>
              <a:rect l="l" t="t" r="r" b="b"/>
              <a:pathLst>
                <a:path w="869" h="1128" extrusionOk="0">
                  <a:moveTo>
                    <a:pt x="633" y="1"/>
                  </a:moveTo>
                  <a:cubicBezTo>
                    <a:pt x="573" y="1"/>
                    <a:pt x="505" y="24"/>
                    <a:pt x="434" y="74"/>
                  </a:cubicBezTo>
                  <a:cubicBezTo>
                    <a:pt x="168" y="208"/>
                    <a:pt x="1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875"/>
                    <a:pt x="835" y="608"/>
                    <a:pt x="868" y="308"/>
                  </a:cubicBezTo>
                  <a:cubicBezTo>
                    <a:pt x="868" y="122"/>
                    <a:pt x="771" y="1"/>
                    <a:pt x="6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41"/>
            <p:cNvSpPr/>
            <p:nvPr/>
          </p:nvSpPr>
          <p:spPr>
            <a:xfrm>
              <a:off x="405807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14" y="1"/>
                  </a:moveTo>
                  <a:cubicBezTo>
                    <a:pt x="553" y="1"/>
                    <a:pt x="481" y="24"/>
                    <a:pt x="401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1"/>
                    <a:pt x="401" y="1075"/>
                  </a:cubicBezTo>
                  <a:cubicBezTo>
                    <a:pt x="667" y="875"/>
                    <a:pt x="801" y="608"/>
                    <a:pt x="834" y="308"/>
                  </a:cubicBezTo>
                  <a:cubicBezTo>
                    <a:pt x="834" y="122"/>
                    <a:pt x="753" y="1"/>
                    <a:pt x="6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41"/>
            <p:cNvSpPr/>
            <p:nvPr/>
          </p:nvSpPr>
          <p:spPr>
            <a:xfrm>
              <a:off x="4142300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34" y="508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41"/>
            <p:cNvSpPr/>
            <p:nvPr/>
          </p:nvSpPr>
          <p:spPr>
            <a:xfrm>
              <a:off x="4226525" y="2309825"/>
              <a:ext cx="21700" cy="28325"/>
            </a:xfrm>
            <a:custGeom>
              <a:avLst/>
              <a:gdLst/>
              <a:ahLst/>
              <a:cxnLst/>
              <a:rect l="l" t="t" r="r" b="b"/>
              <a:pathLst>
                <a:path w="868" h="1133" extrusionOk="0">
                  <a:moveTo>
                    <a:pt x="640" y="0"/>
                  </a:moveTo>
                  <a:cubicBezTo>
                    <a:pt x="581" y="0"/>
                    <a:pt x="512" y="19"/>
                    <a:pt x="434" y="58"/>
                  </a:cubicBezTo>
                  <a:cubicBezTo>
                    <a:pt x="201" y="225"/>
                    <a:pt x="34" y="525"/>
                    <a:pt x="0" y="825"/>
                  </a:cubicBezTo>
                  <a:cubicBezTo>
                    <a:pt x="0" y="1011"/>
                    <a:pt x="98" y="1132"/>
                    <a:pt x="235" y="1132"/>
                  </a:cubicBezTo>
                  <a:cubicBezTo>
                    <a:pt x="295" y="1132"/>
                    <a:pt x="363" y="1109"/>
                    <a:pt x="434" y="1059"/>
                  </a:cubicBezTo>
                  <a:cubicBezTo>
                    <a:pt x="701" y="892"/>
                    <a:pt x="834" y="625"/>
                    <a:pt x="868" y="325"/>
                  </a:cubicBezTo>
                  <a:cubicBezTo>
                    <a:pt x="868" y="112"/>
                    <a:pt x="784" y="0"/>
                    <a:pt x="6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41"/>
            <p:cNvSpPr/>
            <p:nvPr/>
          </p:nvSpPr>
          <p:spPr>
            <a:xfrm>
              <a:off x="4311575" y="2281900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6" y="1"/>
                  </a:moveTo>
                  <a:cubicBezTo>
                    <a:pt x="570" y="1"/>
                    <a:pt x="505" y="24"/>
                    <a:pt x="434" y="74"/>
                  </a:cubicBezTo>
                  <a:cubicBezTo>
                    <a:pt x="168" y="241"/>
                    <a:pt x="34" y="508"/>
                    <a:pt x="1" y="808"/>
                  </a:cubicBezTo>
                  <a:cubicBezTo>
                    <a:pt x="1" y="1003"/>
                    <a:pt x="108" y="1127"/>
                    <a:pt x="257" y="1127"/>
                  </a:cubicBezTo>
                  <a:cubicBezTo>
                    <a:pt x="312" y="1127"/>
                    <a:pt x="372" y="1111"/>
                    <a:pt x="434" y="1075"/>
                  </a:cubicBezTo>
                  <a:cubicBezTo>
                    <a:pt x="668" y="908"/>
                    <a:pt x="835" y="608"/>
                    <a:pt x="835" y="308"/>
                  </a:cubicBezTo>
                  <a:cubicBezTo>
                    <a:pt x="835" y="122"/>
                    <a:pt x="754" y="1"/>
                    <a:pt x="6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41"/>
            <p:cNvSpPr/>
            <p:nvPr/>
          </p:nvSpPr>
          <p:spPr>
            <a:xfrm>
              <a:off x="4396650" y="2163175"/>
              <a:ext cx="21700" cy="28200"/>
            </a:xfrm>
            <a:custGeom>
              <a:avLst/>
              <a:gdLst/>
              <a:ahLst/>
              <a:cxnLst/>
              <a:rect l="l" t="t" r="r" b="b"/>
              <a:pathLst>
                <a:path w="868" h="1128" extrusionOk="0">
                  <a:moveTo>
                    <a:pt x="611" y="1"/>
                  </a:moveTo>
                  <a:cubicBezTo>
                    <a:pt x="557" y="1"/>
                    <a:pt x="496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68" y="320"/>
                  </a:cubicBezTo>
                  <a:cubicBezTo>
                    <a:pt x="868" y="125"/>
                    <a:pt x="760" y="1"/>
                    <a:pt x="6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41"/>
            <p:cNvSpPr/>
            <p:nvPr/>
          </p:nvSpPr>
          <p:spPr>
            <a:xfrm>
              <a:off x="4480025" y="2163675"/>
              <a:ext cx="23375" cy="28250"/>
            </a:xfrm>
            <a:custGeom>
              <a:avLst/>
              <a:gdLst/>
              <a:ahLst/>
              <a:cxnLst/>
              <a:rect l="l" t="t" r="r" b="b"/>
              <a:pathLst>
                <a:path w="935" h="1130" extrusionOk="0">
                  <a:moveTo>
                    <a:pt x="645" y="0"/>
                  </a:moveTo>
                  <a:cubicBezTo>
                    <a:pt x="488" y="0"/>
                    <a:pt x="298" y="133"/>
                    <a:pt x="168" y="367"/>
                  </a:cubicBezTo>
                  <a:cubicBezTo>
                    <a:pt x="1" y="667"/>
                    <a:pt x="1" y="1001"/>
                    <a:pt x="168" y="1101"/>
                  </a:cubicBezTo>
                  <a:cubicBezTo>
                    <a:pt x="201" y="1120"/>
                    <a:pt x="237" y="1130"/>
                    <a:pt x="277" y="1130"/>
                  </a:cubicBezTo>
                  <a:cubicBezTo>
                    <a:pt x="436" y="1130"/>
                    <a:pt x="634" y="975"/>
                    <a:pt x="768" y="734"/>
                  </a:cubicBezTo>
                  <a:cubicBezTo>
                    <a:pt x="935" y="433"/>
                    <a:pt x="935" y="133"/>
                    <a:pt x="768" y="33"/>
                  </a:cubicBezTo>
                  <a:cubicBezTo>
                    <a:pt x="731" y="11"/>
                    <a:pt x="689" y="0"/>
                    <a:pt x="64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41"/>
            <p:cNvSpPr/>
            <p:nvPr/>
          </p:nvSpPr>
          <p:spPr>
            <a:xfrm>
              <a:off x="4564275" y="2163675"/>
              <a:ext cx="24200" cy="28250"/>
            </a:xfrm>
            <a:custGeom>
              <a:avLst/>
              <a:gdLst/>
              <a:ahLst/>
              <a:cxnLst/>
              <a:rect l="l" t="t" r="r" b="b"/>
              <a:pathLst>
                <a:path w="968" h="1130" extrusionOk="0">
                  <a:moveTo>
                    <a:pt x="677" y="0"/>
                  </a:moveTo>
                  <a:cubicBezTo>
                    <a:pt x="521" y="0"/>
                    <a:pt x="330" y="133"/>
                    <a:pt x="200" y="367"/>
                  </a:cubicBezTo>
                  <a:cubicBezTo>
                    <a:pt x="0" y="667"/>
                    <a:pt x="0" y="1001"/>
                    <a:pt x="167" y="1101"/>
                  </a:cubicBezTo>
                  <a:cubicBezTo>
                    <a:pt x="206" y="1120"/>
                    <a:pt x="248" y="1130"/>
                    <a:pt x="292" y="1130"/>
                  </a:cubicBezTo>
                  <a:cubicBezTo>
                    <a:pt x="468" y="1130"/>
                    <a:pt x="667" y="975"/>
                    <a:pt x="801" y="734"/>
                  </a:cubicBezTo>
                  <a:cubicBezTo>
                    <a:pt x="967" y="433"/>
                    <a:pt x="967" y="100"/>
                    <a:pt x="801" y="33"/>
                  </a:cubicBezTo>
                  <a:cubicBezTo>
                    <a:pt x="764" y="11"/>
                    <a:pt x="722" y="0"/>
                    <a:pt x="67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41"/>
            <p:cNvSpPr/>
            <p:nvPr/>
          </p:nvSpPr>
          <p:spPr>
            <a:xfrm>
              <a:off x="465015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41"/>
            <p:cNvSpPr/>
            <p:nvPr/>
          </p:nvSpPr>
          <p:spPr>
            <a:xfrm>
              <a:off x="3218300" y="2125775"/>
              <a:ext cx="1446050" cy="885175"/>
            </a:xfrm>
            <a:custGeom>
              <a:avLst/>
              <a:gdLst/>
              <a:ahLst/>
              <a:cxnLst/>
              <a:rect l="l" t="t" r="r" b="b"/>
              <a:pathLst>
                <a:path w="57842" h="35407" extrusionOk="0">
                  <a:moveTo>
                    <a:pt x="57711" y="1"/>
                  </a:moveTo>
                  <a:cubicBezTo>
                    <a:pt x="57698" y="1"/>
                    <a:pt x="57685" y="5"/>
                    <a:pt x="57675" y="15"/>
                  </a:cubicBezTo>
                  <a:lnTo>
                    <a:pt x="54306" y="1983"/>
                  </a:lnTo>
                  <a:lnTo>
                    <a:pt x="47535" y="1983"/>
                  </a:lnTo>
                  <a:cubicBezTo>
                    <a:pt x="47525" y="1973"/>
                    <a:pt x="47518" y="1969"/>
                    <a:pt x="47512" y="1969"/>
                  </a:cubicBezTo>
                  <a:cubicBezTo>
                    <a:pt x="47498" y="1969"/>
                    <a:pt x="47491" y="1993"/>
                    <a:pt x="47468" y="2016"/>
                  </a:cubicBezTo>
                  <a:lnTo>
                    <a:pt x="44099" y="6720"/>
                  </a:lnTo>
                  <a:lnTo>
                    <a:pt x="40730" y="7854"/>
                  </a:lnTo>
                  <a:cubicBezTo>
                    <a:pt x="40730" y="7854"/>
                    <a:pt x="40696" y="7854"/>
                    <a:pt x="40696" y="7887"/>
                  </a:cubicBezTo>
                  <a:lnTo>
                    <a:pt x="37361" y="13691"/>
                  </a:lnTo>
                  <a:lnTo>
                    <a:pt x="30689" y="13691"/>
                  </a:lnTo>
                  <a:lnTo>
                    <a:pt x="27320" y="7854"/>
                  </a:lnTo>
                  <a:cubicBezTo>
                    <a:pt x="27287" y="7820"/>
                    <a:pt x="27253" y="7820"/>
                    <a:pt x="27220" y="7820"/>
                  </a:cubicBezTo>
                  <a:cubicBezTo>
                    <a:pt x="27187" y="7820"/>
                    <a:pt x="27120" y="7854"/>
                    <a:pt x="27120" y="7887"/>
                  </a:cubicBezTo>
                  <a:lnTo>
                    <a:pt x="23751" y="18561"/>
                  </a:lnTo>
                  <a:lnTo>
                    <a:pt x="20415" y="19529"/>
                  </a:lnTo>
                  <a:cubicBezTo>
                    <a:pt x="20415" y="19529"/>
                    <a:pt x="20382" y="19562"/>
                    <a:pt x="20382" y="19562"/>
                  </a:cubicBezTo>
                  <a:lnTo>
                    <a:pt x="17013" y="23465"/>
                  </a:lnTo>
                  <a:lnTo>
                    <a:pt x="13644" y="24699"/>
                  </a:lnTo>
                  <a:lnTo>
                    <a:pt x="13610" y="24732"/>
                  </a:lnTo>
                  <a:lnTo>
                    <a:pt x="10241" y="28235"/>
                  </a:lnTo>
                  <a:lnTo>
                    <a:pt x="6872" y="29336"/>
                  </a:lnTo>
                  <a:lnTo>
                    <a:pt x="3503" y="31270"/>
                  </a:lnTo>
                  <a:lnTo>
                    <a:pt x="3470" y="31304"/>
                  </a:lnTo>
                  <a:lnTo>
                    <a:pt x="34" y="35240"/>
                  </a:lnTo>
                  <a:cubicBezTo>
                    <a:pt x="1" y="35273"/>
                    <a:pt x="1" y="35340"/>
                    <a:pt x="34" y="35373"/>
                  </a:cubicBezTo>
                  <a:cubicBezTo>
                    <a:pt x="67" y="35407"/>
                    <a:pt x="101" y="35407"/>
                    <a:pt x="134" y="35407"/>
                  </a:cubicBezTo>
                  <a:cubicBezTo>
                    <a:pt x="134" y="35407"/>
                    <a:pt x="167" y="35407"/>
                    <a:pt x="201" y="35373"/>
                  </a:cubicBezTo>
                  <a:lnTo>
                    <a:pt x="3603" y="31504"/>
                  </a:lnTo>
                  <a:lnTo>
                    <a:pt x="6939" y="29569"/>
                  </a:lnTo>
                  <a:lnTo>
                    <a:pt x="10341" y="28468"/>
                  </a:lnTo>
                  <a:cubicBezTo>
                    <a:pt x="10341" y="28468"/>
                    <a:pt x="10375" y="28468"/>
                    <a:pt x="10375" y="28435"/>
                  </a:cubicBezTo>
                  <a:lnTo>
                    <a:pt x="13744" y="24933"/>
                  </a:lnTo>
                  <a:lnTo>
                    <a:pt x="17113" y="23698"/>
                  </a:lnTo>
                  <a:lnTo>
                    <a:pt x="17146" y="23665"/>
                  </a:lnTo>
                  <a:lnTo>
                    <a:pt x="20515" y="19762"/>
                  </a:lnTo>
                  <a:lnTo>
                    <a:pt x="23884" y="18795"/>
                  </a:lnTo>
                  <a:cubicBezTo>
                    <a:pt x="23918" y="18795"/>
                    <a:pt x="23951" y="18761"/>
                    <a:pt x="23951" y="18728"/>
                  </a:cubicBezTo>
                  <a:lnTo>
                    <a:pt x="27253" y="8187"/>
                  </a:lnTo>
                  <a:lnTo>
                    <a:pt x="30522" y="13858"/>
                  </a:lnTo>
                  <a:cubicBezTo>
                    <a:pt x="30556" y="13891"/>
                    <a:pt x="30589" y="13891"/>
                    <a:pt x="30622" y="13891"/>
                  </a:cubicBezTo>
                  <a:lnTo>
                    <a:pt x="37394" y="13891"/>
                  </a:lnTo>
                  <a:cubicBezTo>
                    <a:pt x="37427" y="13891"/>
                    <a:pt x="37461" y="13891"/>
                    <a:pt x="37494" y="13858"/>
                  </a:cubicBezTo>
                  <a:lnTo>
                    <a:pt x="40863" y="8020"/>
                  </a:lnTo>
                  <a:lnTo>
                    <a:pt x="44199" y="6886"/>
                  </a:lnTo>
                  <a:cubicBezTo>
                    <a:pt x="44199" y="6886"/>
                    <a:pt x="44232" y="6886"/>
                    <a:pt x="44232" y="6853"/>
                  </a:cubicBezTo>
                  <a:lnTo>
                    <a:pt x="47601" y="2150"/>
                  </a:lnTo>
                  <a:lnTo>
                    <a:pt x="54306" y="2150"/>
                  </a:lnTo>
                  <a:cubicBezTo>
                    <a:pt x="54323" y="2166"/>
                    <a:pt x="54339" y="2175"/>
                    <a:pt x="54352" y="2175"/>
                  </a:cubicBezTo>
                  <a:cubicBezTo>
                    <a:pt x="54364" y="2175"/>
                    <a:pt x="54373" y="2166"/>
                    <a:pt x="54373" y="2150"/>
                  </a:cubicBezTo>
                  <a:lnTo>
                    <a:pt x="57775" y="215"/>
                  </a:lnTo>
                  <a:cubicBezTo>
                    <a:pt x="57809" y="182"/>
                    <a:pt x="57842" y="115"/>
                    <a:pt x="57809" y="48"/>
                  </a:cubicBezTo>
                  <a:cubicBezTo>
                    <a:pt x="57785" y="24"/>
                    <a:pt x="57745" y="1"/>
                    <a:pt x="5771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41"/>
            <p:cNvSpPr/>
            <p:nvPr/>
          </p:nvSpPr>
          <p:spPr>
            <a:xfrm>
              <a:off x="3215800" y="2221525"/>
              <a:ext cx="1452050" cy="841975"/>
            </a:xfrm>
            <a:custGeom>
              <a:avLst/>
              <a:gdLst/>
              <a:ahLst/>
              <a:cxnLst/>
              <a:rect l="l" t="t" r="r" b="b"/>
              <a:pathLst>
                <a:path w="58082" h="33679" extrusionOk="0">
                  <a:moveTo>
                    <a:pt x="57800" y="1"/>
                  </a:moveTo>
                  <a:cubicBezTo>
                    <a:pt x="57771" y="1"/>
                    <a:pt x="57741" y="7"/>
                    <a:pt x="57708" y="21"/>
                  </a:cubicBezTo>
                  <a:lnTo>
                    <a:pt x="134" y="33278"/>
                  </a:lnTo>
                  <a:cubicBezTo>
                    <a:pt x="34" y="33345"/>
                    <a:pt x="1" y="33445"/>
                    <a:pt x="34" y="33545"/>
                  </a:cubicBezTo>
                  <a:cubicBezTo>
                    <a:pt x="67" y="33612"/>
                    <a:pt x="167" y="33645"/>
                    <a:pt x="234" y="33678"/>
                  </a:cubicBezTo>
                  <a:cubicBezTo>
                    <a:pt x="267" y="33645"/>
                    <a:pt x="301" y="33645"/>
                    <a:pt x="334" y="33612"/>
                  </a:cubicBezTo>
                  <a:lnTo>
                    <a:pt x="57909" y="388"/>
                  </a:lnTo>
                  <a:cubicBezTo>
                    <a:pt x="58081" y="244"/>
                    <a:pt x="57981" y="1"/>
                    <a:pt x="5780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0" name="Google Shape;380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1" name="Google Shape;381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2" name="Google Shape;382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3" name="Google Shape;383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4" name="Google Shape;384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5" name="Google Shape;385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6" name="Google Shape;386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7" name="Google Shape;387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8" name="Google Shape;388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89" name="Google Shape;389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0" name="Google Shape;390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1" name="Google Shape;391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2" name="Google Shape;392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3" name="Google Shape;393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4" name="Google Shape;394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5" name="Google Shape;395;p41"/>
            <p:cNvSpPr/>
            <p:nvPr/>
          </p:nvSpPr>
          <p:spPr>
            <a:xfrm>
              <a:off x="3210800" y="29454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16"/>
                    <a:pt x="108" y="1140"/>
                    <a:pt x="257" y="1140"/>
                  </a:cubicBezTo>
                  <a:cubicBezTo>
                    <a:pt x="311" y="1140"/>
                    <a:pt x="371" y="1123"/>
                    <a:pt x="434" y="1087"/>
                  </a:cubicBezTo>
                  <a:cubicBezTo>
                    <a:pt x="668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6" name="Google Shape;396;p41"/>
            <p:cNvSpPr/>
            <p:nvPr/>
          </p:nvSpPr>
          <p:spPr>
            <a:xfrm>
              <a:off x="3295850" y="2798950"/>
              <a:ext cx="21725" cy="28175"/>
            </a:xfrm>
            <a:custGeom>
              <a:avLst/>
              <a:gdLst/>
              <a:ahLst/>
              <a:cxnLst/>
              <a:rect l="l" t="t" r="r" b="b"/>
              <a:pathLst>
                <a:path w="869" h="1127" extrusionOk="0">
                  <a:moveTo>
                    <a:pt x="633" y="0"/>
                  </a:moveTo>
                  <a:cubicBezTo>
                    <a:pt x="573" y="0"/>
                    <a:pt x="505" y="23"/>
                    <a:pt x="434" y="74"/>
                  </a:cubicBezTo>
                  <a:cubicBezTo>
                    <a:pt x="168" y="240"/>
                    <a:pt x="1" y="507"/>
                    <a:pt x="1" y="808"/>
                  </a:cubicBezTo>
                  <a:cubicBezTo>
                    <a:pt x="1" y="1003"/>
                    <a:pt x="90" y="1127"/>
                    <a:pt x="243" y="1127"/>
                  </a:cubicBezTo>
                  <a:cubicBezTo>
                    <a:pt x="299" y="1127"/>
                    <a:pt x="363" y="1110"/>
                    <a:pt x="434" y="1074"/>
                  </a:cubicBezTo>
                  <a:cubicBezTo>
                    <a:pt x="668" y="908"/>
                    <a:pt x="835" y="607"/>
                    <a:pt x="868" y="307"/>
                  </a:cubicBezTo>
                  <a:cubicBezTo>
                    <a:pt x="868" y="121"/>
                    <a:pt x="771" y="0"/>
                    <a:pt x="63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" name="Google Shape;397;p41"/>
            <p:cNvSpPr/>
            <p:nvPr/>
          </p:nvSpPr>
          <p:spPr>
            <a:xfrm>
              <a:off x="3379250" y="2780875"/>
              <a:ext cx="23375" cy="28175"/>
            </a:xfrm>
            <a:custGeom>
              <a:avLst/>
              <a:gdLst/>
              <a:ahLst/>
              <a:cxnLst/>
              <a:rect l="l" t="t" r="r" b="b"/>
              <a:pathLst>
                <a:path w="935" h="1127" extrusionOk="0">
                  <a:moveTo>
                    <a:pt x="657" y="0"/>
                  </a:moveTo>
                  <a:cubicBezTo>
                    <a:pt x="498" y="0"/>
                    <a:pt x="301" y="150"/>
                    <a:pt x="167" y="363"/>
                  </a:cubicBezTo>
                  <a:cubicBezTo>
                    <a:pt x="1" y="663"/>
                    <a:pt x="1" y="997"/>
                    <a:pt x="167" y="1097"/>
                  </a:cubicBezTo>
                  <a:cubicBezTo>
                    <a:pt x="200" y="1117"/>
                    <a:pt x="237" y="1126"/>
                    <a:pt x="276" y="1126"/>
                  </a:cubicBezTo>
                  <a:cubicBezTo>
                    <a:pt x="435" y="1126"/>
                    <a:pt x="634" y="971"/>
                    <a:pt x="768" y="730"/>
                  </a:cubicBezTo>
                  <a:cubicBezTo>
                    <a:pt x="935" y="430"/>
                    <a:pt x="935" y="130"/>
                    <a:pt x="768" y="29"/>
                  </a:cubicBezTo>
                  <a:cubicBezTo>
                    <a:pt x="734" y="9"/>
                    <a:pt x="697" y="0"/>
                    <a:pt x="65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" name="Google Shape;398;p41"/>
            <p:cNvSpPr/>
            <p:nvPr/>
          </p:nvSpPr>
          <p:spPr>
            <a:xfrm>
              <a:off x="346515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14" y="0"/>
                  </a:moveTo>
                  <a:cubicBezTo>
                    <a:pt x="553" y="0"/>
                    <a:pt x="482" y="23"/>
                    <a:pt x="401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03"/>
                    <a:pt x="90" y="1127"/>
                    <a:pt x="229" y="1127"/>
                  </a:cubicBezTo>
                  <a:cubicBezTo>
                    <a:pt x="280" y="1127"/>
                    <a:pt x="338" y="1110"/>
                    <a:pt x="401" y="1074"/>
                  </a:cubicBezTo>
                  <a:cubicBezTo>
                    <a:pt x="667" y="874"/>
                    <a:pt x="834" y="607"/>
                    <a:pt x="834" y="307"/>
                  </a:cubicBezTo>
                  <a:cubicBezTo>
                    <a:pt x="834" y="121"/>
                    <a:pt x="753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" name="Google Shape;399;p41"/>
            <p:cNvSpPr/>
            <p:nvPr/>
          </p:nvSpPr>
          <p:spPr>
            <a:xfrm>
              <a:off x="35502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00" y="0"/>
                  </a:moveTo>
                  <a:cubicBezTo>
                    <a:pt x="540" y="0"/>
                    <a:pt x="472" y="23"/>
                    <a:pt x="401" y="74"/>
                  </a:cubicBezTo>
                  <a:cubicBezTo>
                    <a:pt x="168" y="241"/>
                    <a:pt x="1" y="507"/>
                    <a:pt x="1" y="808"/>
                  </a:cubicBezTo>
                  <a:cubicBezTo>
                    <a:pt x="1" y="1020"/>
                    <a:pt x="84" y="1133"/>
                    <a:pt x="216" y="1133"/>
                  </a:cubicBezTo>
                  <a:cubicBezTo>
                    <a:pt x="270" y="1133"/>
                    <a:pt x="333" y="1113"/>
                    <a:pt x="401" y="1075"/>
                  </a:cubicBezTo>
                  <a:cubicBezTo>
                    <a:pt x="668" y="908"/>
                    <a:pt x="801" y="608"/>
                    <a:pt x="835" y="307"/>
                  </a:cubicBezTo>
                  <a:cubicBezTo>
                    <a:pt x="835" y="121"/>
                    <a:pt x="738" y="0"/>
                    <a:pt x="6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" name="Google Shape;400;p41"/>
            <p:cNvSpPr/>
            <p:nvPr/>
          </p:nvSpPr>
          <p:spPr>
            <a:xfrm>
              <a:off x="3634425" y="26276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1" y="520"/>
                    <a:pt x="1" y="820"/>
                  </a:cubicBezTo>
                  <a:cubicBezTo>
                    <a:pt x="1" y="1006"/>
                    <a:pt x="82" y="1127"/>
                    <a:pt x="221" y="1127"/>
                  </a:cubicBezTo>
                  <a:cubicBezTo>
                    <a:pt x="282" y="1127"/>
                    <a:pt x="35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" name="Google Shape;401;p41"/>
            <p:cNvSpPr/>
            <p:nvPr/>
          </p:nvSpPr>
          <p:spPr>
            <a:xfrm>
              <a:off x="3719500" y="2554300"/>
              <a:ext cx="20875" cy="28500"/>
            </a:xfrm>
            <a:custGeom>
              <a:avLst/>
              <a:gdLst/>
              <a:ahLst/>
              <a:cxnLst/>
              <a:rect l="l" t="t" r="r" b="b"/>
              <a:pathLst>
                <a:path w="835" h="1140" extrusionOk="0">
                  <a:moveTo>
                    <a:pt x="578" y="0"/>
                  </a:moveTo>
                  <a:cubicBezTo>
                    <a:pt x="523" y="0"/>
                    <a:pt x="463" y="17"/>
                    <a:pt x="401" y="53"/>
                  </a:cubicBezTo>
                  <a:cubicBezTo>
                    <a:pt x="167" y="253"/>
                    <a:pt x="0" y="520"/>
                    <a:pt x="0" y="820"/>
                  </a:cubicBezTo>
                  <a:cubicBezTo>
                    <a:pt x="0" y="1015"/>
                    <a:pt x="90" y="1139"/>
                    <a:pt x="229" y="1139"/>
                  </a:cubicBezTo>
                  <a:cubicBezTo>
                    <a:pt x="280" y="1139"/>
                    <a:pt x="338" y="1123"/>
                    <a:pt x="401" y="1087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4"/>
                    <a:pt x="727" y="0"/>
                    <a:pt x="57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" name="Google Shape;402;p41"/>
            <p:cNvSpPr/>
            <p:nvPr/>
          </p:nvSpPr>
          <p:spPr>
            <a:xfrm>
              <a:off x="3803725" y="245702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25" y="1"/>
                  </a:moveTo>
                  <a:cubicBezTo>
                    <a:pt x="569" y="1"/>
                    <a:pt x="505" y="24"/>
                    <a:pt x="434" y="74"/>
                  </a:cubicBezTo>
                  <a:cubicBezTo>
                    <a:pt x="167" y="241"/>
                    <a:pt x="0" y="508"/>
                    <a:pt x="0" y="808"/>
                  </a:cubicBezTo>
                  <a:cubicBezTo>
                    <a:pt x="0" y="1003"/>
                    <a:pt x="90" y="1127"/>
                    <a:pt x="242" y="1127"/>
                  </a:cubicBezTo>
                  <a:cubicBezTo>
                    <a:pt x="298" y="1127"/>
                    <a:pt x="362" y="1111"/>
                    <a:pt x="434" y="1075"/>
                  </a:cubicBezTo>
                  <a:cubicBezTo>
                    <a:pt x="667" y="875"/>
                    <a:pt x="834" y="608"/>
                    <a:pt x="834" y="308"/>
                  </a:cubicBezTo>
                  <a:cubicBezTo>
                    <a:pt x="834" y="122"/>
                    <a:pt x="753" y="1"/>
                    <a:pt x="62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3" name="Google Shape;403;p41"/>
            <p:cNvSpPr/>
            <p:nvPr/>
          </p:nvSpPr>
          <p:spPr>
            <a:xfrm>
              <a:off x="3888775" y="2432375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60"/>
                  </a:cubicBezTo>
                  <a:cubicBezTo>
                    <a:pt x="168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4" name="Google Shape;404;p41"/>
            <p:cNvSpPr/>
            <p:nvPr/>
          </p:nvSpPr>
          <p:spPr>
            <a:xfrm>
              <a:off x="3973850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596" y="0"/>
                  </a:moveTo>
                  <a:cubicBezTo>
                    <a:pt x="537" y="0"/>
                    <a:pt x="470" y="19"/>
                    <a:pt x="400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0" y="1060"/>
                  </a:cubicBezTo>
                  <a:cubicBezTo>
                    <a:pt x="634" y="893"/>
                    <a:pt x="801" y="593"/>
                    <a:pt x="834" y="293"/>
                  </a:cubicBezTo>
                  <a:cubicBezTo>
                    <a:pt x="834" y="105"/>
                    <a:pt x="736" y="0"/>
                    <a:pt x="5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5" name="Google Shape;405;p41"/>
            <p:cNvSpPr/>
            <p:nvPr/>
          </p:nvSpPr>
          <p:spPr>
            <a:xfrm>
              <a:off x="4058075" y="2359000"/>
              <a:ext cx="20875" cy="27950"/>
            </a:xfrm>
            <a:custGeom>
              <a:avLst/>
              <a:gdLst/>
              <a:ahLst/>
              <a:cxnLst/>
              <a:rect l="l" t="t" r="r" b="b"/>
              <a:pathLst>
                <a:path w="835" h="1118" extrusionOk="0">
                  <a:moveTo>
                    <a:pt x="611" y="0"/>
                  </a:moveTo>
                  <a:cubicBezTo>
                    <a:pt x="551" y="0"/>
                    <a:pt x="480" y="19"/>
                    <a:pt x="401" y="59"/>
                  </a:cubicBezTo>
                  <a:cubicBezTo>
                    <a:pt x="167" y="226"/>
                    <a:pt x="0" y="493"/>
                    <a:pt x="0" y="793"/>
                  </a:cubicBezTo>
                  <a:cubicBezTo>
                    <a:pt x="0" y="1006"/>
                    <a:pt x="84" y="1118"/>
                    <a:pt x="216" y="1118"/>
                  </a:cubicBezTo>
                  <a:cubicBezTo>
                    <a:pt x="270" y="1118"/>
                    <a:pt x="332" y="1099"/>
                    <a:pt x="401" y="1060"/>
                  </a:cubicBezTo>
                  <a:cubicBezTo>
                    <a:pt x="667" y="893"/>
                    <a:pt x="801" y="593"/>
                    <a:pt x="834" y="293"/>
                  </a:cubicBezTo>
                  <a:cubicBezTo>
                    <a:pt x="834" y="105"/>
                    <a:pt x="752" y="0"/>
                    <a:pt x="6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6" name="Google Shape;406;p41"/>
            <p:cNvSpPr/>
            <p:nvPr/>
          </p:nvSpPr>
          <p:spPr>
            <a:xfrm>
              <a:off x="4142300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5" y="1"/>
                  </a:moveTo>
                  <a:cubicBezTo>
                    <a:pt x="554" y="1"/>
                    <a:pt x="497" y="17"/>
                    <a:pt x="434" y="53"/>
                  </a:cubicBezTo>
                  <a:cubicBezTo>
                    <a:pt x="167" y="220"/>
                    <a:pt x="34" y="520"/>
                    <a:pt x="0" y="820"/>
                  </a:cubicBezTo>
                  <a:cubicBezTo>
                    <a:pt x="0" y="1006"/>
                    <a:pt x="97" y="1127"/>
                    <a:pt x="235" y="1127"/>
                  </a:cubicBezTo>
                  <a:cubicBezTo>
                    <a:pt x="295" y="1127"/>
                    <a:pt x="363" y="1104"/>
                    <a:pt x="434" y="1054"/>
                  </a:cubicBezTo>
                  <a:cubicBezTo>
                    <a:pt x="667" y="887"/>
                    <a:pt x="834" y="620"/>
                    <a:pt x="834" y="320"/>
                  </a:cubicBezTo>
                  <a:cubicBezTo>
                    <a:pt x="834" y="125"/>
                    <a:pt x="745" y="1"/>
                    <a:pt x="6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7" name="Google Shape;407;p41"/>
            <p:cNvSpPr/>
            <p:nvPr/>
          </p:nvSpPr>
          <p:spPr>
            <a:xfrm>
              <a:off x="4226525" y="2260600"/>
              <a:ext cx="21700" cy="27950"/>
            </a:xfrm>
            <a:custGeom>
              <a:avLst/>
              <a:gdLst/>
              <a:ahLst/>
              <a:cxnLst/>
              <a:rect l="l" t="t" r="r" b="b"/>
              <a:pathLst>
                <a:path w="868" h="1118" extrusionOk="0">
                  <a:moveTo>
                    <a:pt x="644" y="0"/>
                  </a:moveTo>
                  <a:cubicBezTo>
                    <a:pt x="584" y="0"/>
                    <a:pt x="514" y="19"/>
                    <a:pt x="434" y="59"/>
                  </a:cubicBezTo>
                  <a:cubicBezTo>
                    <a:pt x="201" y="226"/>
                    <a:pt x="34" y="493"/>
                    <a:pt x="0" y="793"/>
                  </a:cubicBezTo>
                  <a:cubicBezTo>
                    <a:pt x="0" y="1005"/>
                    <a:pt x="101" y="1118"/>
                    <a:pt x="242" y="1118"/>
                  </a:cubicBezTo>
                  <a:cubicBezTo>
                    <a:pt x="301" y="1118"/>
                    <a:pt x="366" y="1099"/>
                    <a:pt x="434" y="1060"/>
                  </a:cubicBezTo>
                  <a:cubicBezTo>
                    <a:pt x="701" y="893"/>
                    <a:pt x="868" y="593"/>
                    <a:pt x="868" y="292"/>
                  </a:cubicBezTo>
                  <a:cubicBezTo>
                    <a:pt x="868" y="105"/>
                    <a:pt x="786" y="0"/>
                    <a:pt x="64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8" name="Google Shape;408;p41"/>
            <p:cNvSpPr/>
            <p:nvPr/>
          </p:nvSpPr>
          <p:spPr>
            <a:xfrm>
              <a:off x="4311575" y="2163175"/>
              <a:ext cx="20875" cy="28200"/>
            </a:xfrm>
            <a:custGeom>
              <a:avLst/>
              <a:gdLst/>
              <a:ahLst/>
              <a:cxnLst/>
              <a:rect l="l" t="t" r="r" b="b"/>
              <a:pathLst>
                <a:path w="835" h="1128" extrusionOk="0">
                  <a:moveTo>
                    <a:pt x="606" y="1"/>
                  </a:moveTo>
                  <a:cubicBezTo>
                    <a:pt x="555" y="1"/>
                    <a:pt x="497" y="17"/>
                    <a:pt x="434" y="53"/>
                  </a:cubicBezTo>
                  <a:cubicBezTo>
                    <a:pt x="168" y="220"/>
                    <a:pt x="34" y="520"/>
                    <a:pt x="1" y="820"/>
                  </a:cubicBezTo>
                  <a:cubicBezTo>
                    <a:pt x="1" y="1006"/>
                    <a:pt x="98" y="1127"/>
                    <a:pt x="236" y="1127"/>
                  </a:cubicBezTo>
                  <a:cubicBezTo>
                    <a:pt x="296" y="1127"/>
                    <a:pt x="364" y="1104"/>
                    <a:pt x="434" y="1054"/>
                  </a:cubicBezTo>
                  <a:cubicBezTo>
                    <a:pt x="668" y="887"/>
                    <a:pt x="835" y="620"/>
                    <a:pt x="835" y="320"/>
                  </a:cubicBezTo>
                  <a:cubicBezTo>
                    <a:pt x="835" y="125"/>
                    <a:pt x="745" y="1"/>
                    <a:pt x="6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9" name="Google Shape;409;p41"/>
            <p:cNvSpPr/>
            <p:nvPr/>
          </p:nvSpPr>
          <p:spPr>
            <a:xfrm>
              <a:off x="4395800" y="2114650"/>
              <a:ext cx="21725" cy="27975"/>
            </a:xfrm>
            <a:custGeom>
              <a:avLst/>
              <a:gdLst/>
              <a:ahLst/>
              <a:cxnLst/>
              <a:rect l="l" t="t" r="r" b="b"/>
              <a:pathLst>
                <a:path w="869" h="1119" extrusionOk="0">
                  <a:moveTo>
                    <a:pt x="656" y="1"/>
                  </a:moveTo>
                  <a:cubicBezTo>
                    <a:pt x="601" y="1"/>
                    <a:pt x="538" y="20"/>
                    <a:pt x="468" y="59"/>
                  </a:cubicBezTo>
                  <a:cubicBezTo>
                    <a:pt x="201" y="226"/>
                    <a:pt x="34" y="493"/>
                    <a:pt x="1" y="793"/>
                  </a:cubicBezTo>
                  <a:cubicBezTo>
                    <a:pt x="1" y="1006"/>
                    <a:pt x="101" y="1118"/>
                    <a:pt x="255" y="1118"/>
                  </a:cubicBezTo>
                  <a:cubicBezTo>
                    <a:pt x="318" y="1118"/>
                    <a:pt x="390" y="1099"/>
                    <a:pt x="468" y="1060"/>
                  </a:cubicBezTo>
                  <a:cubicBezTo>
                    <a:pt x="701" y="893"/>
                    <a:pt x="868" y="593"/>
                    <a:pt x="868" y="293"/>
                  </a:cubicBezTo>
                  <a:cubicBezTo>
                    <a:pt x="868" y="106"/>
                    <a:pt x="786" y="1"/>
                    <a:pt x="65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0" name="Google Shape;410;p41"/>
            <p:cNvSpPr/>
            <p:nvPr/>
          </p:nvSpPr>
          <p:spPr>
            <a:xfrm>
              <a:off x="4481700" y="2114650"/>
              <a:ext cx="20875" cy="27975"/>
            </a:xfrm>
            <a:custGeom>
              <a:avLst/>
              <a:gdLst/>
              <a:ahLst/>
              <a:cxnLst/>
              <a:rect l="l" t="t" r="r" b="b"/>
              <a:pathLst>
                <a:path w="835" h="1119" extrusionOk="0">
                  <a:moveTo>
                    <a:pt x="597" y="1"/>
                  </a:moveTo>
                  <a:cubicBezTo>
                    <a:pt x="537" y="1"/>
                    <a:pt x="471" y="20"/>
                    <a:pt x="401" y="59"/>
                  </a:cubicBezTo>
                  <a:cubicBezTo>
                    <a:pt x="167" y="226"/>
                    <a:pt x="1" y="493"/>
                    <a:pt x="1" y="793"/>
                  </a:cubicBezTo>
                  <a:cubicBezTo>
                    <a:pt x="1" y="1006"/>
                    <a:pt x="84" y="1118"/>
                    <a:pt x="216" y="1118"/>
                  </a:cubicBezTo>
                  <a:cubicBezTo>
                    <a:pt x="270" y="1118"/>
                    <a:pt x="333" y="1099"/>
                    <a:pt x="401" y="1060"/>
                  </a:cubicBezTo>
                  <a:cubicBezTo>
                    <a:pt x="668" y="893"/>
                    <a:pt x="801" y="593"/>
                    <a:pt x="835" y="293"/>
                  </a:cubicBezTo>
                  <a:cubicBezTo>
                    <a:pt x="835" y="106"/>
                    <a:pt x="736" y="1"/>
                    <a:pt x="59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1" name="Google Shape;411;p41"/>
            <p:cNvSpPr/>
            <p:nvPr/>
          </p:nvSpPr>
          <p:spPr>
            <a:xfrm>
              <a:off x="4565925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14" y="0"/>
                  </a:moveTo>
                  <a:cubicBezTo>
                    <a:pt x="551" y="0"/>
                    <a:pt x="479" y="19"/>
                    <a:pt x="401" y="58"/>
                  </a:cubicBezTo>
                  <a:cubicBezTo>
                    <a:pt x="168" y="225"/>
                    <a:pt x="1" y="525"/>
                    <a:pt x="1" y="826"/>
                  </a:cubicBezTo>
                  <a:cubicBezTo>
                    <a:pt x="1" y="1013"/>
                    <a:pt x="83" y="1118"/>
                    <a:pt x="212" y="1118"/>
                  </a:cubicBezTo>
                  <a:cubicBezTo>
                    <a:pt x="268" y="1118"/>
                    <a:pt x="331" y="1099"/>
                    <a:pt x="401" y="1059"/>
                  </a:cubicBezTo>
                  <a:cubicBezTo>
                    <a:pt x="668" y="892"/>
                    <a:pt x="835" y="625"/>
                    <a:pt x="868" y="325"/>
                  </a:cubicBezTo>
                  <a:cubicBezTo>
                    <a:pt x="868" y="113"/>
                    <a:pt x="768" y="0"/>
                    <a:pt x="6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2" name="Google Shape;412;p41"/>
            <p:cNvSpPr/>
            <p:nvPr/>
          </p:nvSpPr>
          <p:spPr>
            <a:xfrm>
              <a:off x="4650150" y="2065475"/>
              <a:ext cx="21725" cy="27950"/>
            </a:xfrm>
            <a:custGeom>
              <a:avLst/>
              <a:gdLst/>
              <a:ahLst/>
              <a:cxnLst/>
              <a:rect l="l" t="t" r="r" b="b"/>
              <a:pathLst>
                <a:path w="869" h="1118" extrusionOk="0">
                  <a:moveTo>
                    <a:pt x="653" y="0"/>
                  </a:moveTo>
                  <a:cubicBezTo>
                    <a:pt x="598" y="0"/>
                    <a:pt x="536" y="19"/>
                    <a:pt x="468" y="58"/>
                  </a:cubicBezTo>
                  <a:cubicBezTo>
                    <a:pt x="201" y="225"/>
                    <a:pt x="34" y="492"/>
                    <a:pt x="1" y="826"/>
                  </a:cubicBezTo>
                  <a:cubicBezTo>
                    <a:pt x="1" y="1013"/>
                    <a:pt x="99" y="1118"/>
                    <a:pt x="250" y="1118"/>
                  </a:cubicBezTo>
                  <a:cubicBezTo>
                    <a:pt x="315" y="1118"/>
                    <a:pt x="388" y="1099"/>
                    <a:pt x="468" y="1059"/>
                  </a:cubicBezTo>
                  <a:cubicBezTo>
                    <a:pt x="701" y="892"/>
                    <a:pt x="868" y="625"/>
                    <a:pt x="868" y="325"/>
                  </a:cubicBezTo>
                  <a:cubicBezTo>
                    <a:pt x="868" y="113"/>
                    <a:pt x="784" y="0"/>
                    <a:pt x="65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3" name="Google Shape;413;p41"/>
            <p:cNvSpPr/>
            <p:nvPr/>
          </p:nvSpPr>
          <p:spPr>
            <a:xfrm>
              <a:off x="3218300" y="2077775"/>
              <a:ext cx="1446900" cy="884825"/>
            </a:xfrm>
            <a:custGeom>
              <a:avLst/>
              <a:gdLst/>
              <a:ahLst/>
              <a:cxnLst/>
              <a:rect l="l" t="t" r="r" b="b"/>
              <a:pathLst>
                <a:path w="57876" h="35393" extrusionOk="0">
                  <a:moveTo>
                    <a:pt x="54273" y="0"/>
                  </a:moveTo>
                  <a:lnTo>
                    <a:pt x="50937" y="1935"/>
                  </a:lnTo>
                  <a:lnTo>
                    <a:pt x="47501" y="1935"/>
                  </a:lnTo>
                  <a:lnTo>
                    <a:pt x="44132" y="3903"/>
                  </a:lnTo>
                  <a:lnTo>
                    <a:pt x="44099" y="3903"/>
                  </a:lnTo>
                  <a:lnTo>
                    <a:pt x="40796" y="7739"/>
                  </a:lnTo>
                  <a:lnTo>
                    <a:pt x="37461" y="3903"/>
                  </a:lnTo>
                  <a:cubicBezTo>
                    <a:pt x="37461" y="3903"/>
                    <a:pt x="37427" y="3869"/>
                    <a:pt x="37394" y="3869"/>
                  </a:cubicBezTo>
                  <a:cubicBezTo>
                    <a:pt x="37327" y="3869"/>
                    <a:pt x="37294" y="3903"/>
                    <a:pt x="37294" y="3936"/>
                  </a:cubicBezTo>
                  <a:lnTo>
                    <a:pt x="33958" y="11708"/>
                  </a:lnTo>
                  <a:lnTo>
                    <a:pt x="30556" y="11708"/>
                  </a:lnTo>
                  <a:lnTo>
                    <a:pt x="27187" y="14644"/>
                  </a:lnTo>
                  <a:lnTo>
                    <a:pt x="23818" y="15611"/>
                  </a:lnTo>
                  <a:cubicBezTo>
                    <a:pt x="23784" y="15611"/>
                    <a:pt x="23784" y="15645"/>
                    <a:pt x="23751" y="15645"/>
                  </a:cubicBezTo>
                  <a:lnTo>
                    <a:pt x="20382" y="19547"/>
                  </a:lnTo>
                  <a:lnTo>
                    <a:pt x="17013" y="22483"/>
                  </a:lnTo>
                  <a:lnTo>
                    <a:pt x="13677" y="23450"/>
                  </a:lnTo>
                  <a:lnTo>
                    <a:pt x="10341" y="21515"/>
                  </a:lnTo>
                  <a:cubicBezTo>
                    <a:pt x="10325" y="21499"/>
                    <a:pt x="10308" y="21490"/>
                    <a:pt x="10295" y="21490"/>
                  </a:cubicBezTo>
                  <a:cubicBezTo>
                    <a:pt x="10283" y="21490"/>
                    <a:pt x="10275" y="21499"/>
                    <a:pt x="10275" y="21515"/>
                  </a:cubicBezTo>
                  <a:cubicBezTo>
                    <a:pt x="10241" y="21515"/>
                    <a:pt x="10208" y="21515"/>
                    <a:pt x="10208" y="21549"/>
                  </a:cubicBezTo>
                  <a:lnTo>
                    <a:pt x="6839" y="28587"/>
                  </a:lnTo>
                  <a:lnTo>
                    <a:pt x="3503" y="29321"/>
                  </a:lnTo>
                  <a:cubicBezTo>
                    <a:pt x="3470" y="29321"/>
                    <a:pt x="3470" y="29321"/>
                    <a:pt x="3436" y="29354"/>
                  </a:cubicBezTo>
                  <a:lnTo>
                    <a:pt x="34" y="35225"/>
                  </a:lnTo>
                  <a:cubicBezTo>
                    <a:pt x="1" y="35292"/>
                    <a:pt x="34" y="35359"/>
                    <a:pt x="67" y="35392"/>
                  </a:cubicBezTo>
                  <a:lnTo>
                    <a:pt x="134" y="35392"/>
                  </a:lnTo>
                  <a:cubicBezTo>
                    <a:pt x="167" y="35359"/>
                    <a:pt x="201" y="35325"/>
                    <a:pt x="201" y="35292"/>
                  </a:cubicBezTo>
                  <a:lnTo>
                    <a:pt x="3570" y="29454"/>
                  </a:lnTo>
                  <a:lnTo>
                    <a:pt x="6906" y="28754"/>
                  </a:lnTo>
                  <a:cubicBezTo>
                    <a:pt x="6939" y="28754"/>
                    <a:pt x="6972" y="28721"/>
                    <a:pt x="6972" y="28721"/>
                  </a:cubicBezTo>
                  <a:lnTo>
                    <a:pt x="10308" y="21716"/>
                  </a:lnTo>
                  <a:lnTo>
                    <a:pt x="13610" y="23617"/>
                  </a:lnTo>
                  <a:lnTo>
                    <a:pt x="13710" y="23617"/>
                  </a:lnTo>
                  <a:lnTo>
                    <a:pt x="17079" y="22650"/>
                  </a:lnTo>
                  <a:lnTo>
                    <a:pt x="17113" y="22616"/>
                  </a:lnTo>
                  <a:lnTo>
                    <a:pt x="20515" y="19681"/>
                  </a:lnTo>
                  <a:lnTo>
                    <a:pt x="23884" y="15778"/>
                  </a:lnTo>
                  <a:lnTo>
                    <a:pt x="27253" y="14811"/>
                  </a:lnTo>
                  <a:lnTo>
                    <a:pt x="27287" y="14811"/>
                  </a:lnTo>
                  <a:lnTo>
                    <a:pt x="30689" y="11942"/>
                  </a:lnTo>
                  <a:lnTo>
                    <a:pt x="34025" y="11942"/>
                  </a:lnTo>
                  <a:cubicBezTo>
                    <a:pt x="34058" y="11942"/>
                    <a:pt x="34092" y="11909"/>
                    <a:pt x="34125" y="11875"/>
                  </a:cubicBezTo>
                  <a:lnTo>
                    <a:pt x="37461" y="4203"/>
                  </a:lnTo>
                  <a:lnTo>
                    <a:pt x="40730" y="7972"/>
                  </a:lnTo>
                  <a:cubicBezTo>
                    <a:pt x="40746" y="8006"/>
                    <a:pt x="40771" y="8022"/>
                    <a:pt x="40801" y="8022"/>
                  </a:cubicBezTo>
                  <a:cubicBezTo>
                    <a:pt x="40830" y="8022"/>
                    <a:pt x="40863" y="8006"/>
                    <a:pt x="40896" y="7972"/>
                  </a:cubicBezTo>
                  <a:lnTo>
                    <a:pt x="44266" y="4070"/>
                  </a:lnTo>
                  <a:lnTo>
                    <a:pt x="47635" y="2135"/>
                  </a:lnTo>
                  <a:lnTo>
                    <a:pt x="51037" y="2135"/>
                  </a:lnTo>
                  <a:lnTo>
                    <a:pt x="54373" y="200"/>
                  </a:lnTo>
                  <a:lnTo>
                    <a:pt x="57742" y="200"/>
                  </a:lnTo>
                  <a:cubicBezTo>
                    <a:pt x="57875" y="200"/>
                    <a:pt x="57875" y="0"/>
                    <a:pt x="577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4" name="Google Shape;414;p41"/>
            <p:cNvSpPr/>
            <p:nvPr/>
          </p:nvSpPr>
          <p:spPr>
            <a:xfrm>
              <a:off x="3258325" y="2535275"/>
              <a:ext cx="97600" cy="66525"/>
            </a:xfrm>
            <a:custGeom>
              <a:avLst/>
              <a:gdLst/>
              <a:ahLst/>
              <a:cxnLst/>
              <a:rect l="l" t="t" r="r" b="b"/>
              <a:pathLst>
                <a:path w="3904" h="2661" extrusionOk="0">
                  <a:moveTo>
                    <a:pt x="3746" y="1"/>
                  </a:moveTo>
                  <a:cubicBezTo>
                    <a:pt x="3703" y="1"/>
                    <a:pt x="3655" y="15"/>
                    <a:pt x="3603" y="46"/>
                  </a:cubicBezTo>
                  <a:lnTo>
                    <a:pt x="301" y="1948"/>
                  </a:lnTo>
                  <a:cubicBezTo>
                    <a:pt x="134" y="2081"/>
                    <a:pt x="34" y="2248"/>
                    <a:pt x="1" y="2448"/>
                  </a:cubicBezTo>
                  <a:cubicBezTo>
                    <a:pt x="1" y="2586"/>
                    <a:pt x="64" y="2661"/>
                    <a:pt x="159" y="2661"/>
                  </a:cubicBezTo>
                  <a:cubicBezTo>
                    <a:pt x="201" y="2661"/>
                    <a:pt x="249" y="2646"/>
                    <a:pt x="301" y="2615"/>
                  </a:cubicBezTo>
                  <a:lnTo>
                    <a:pt x="3603" y="714"/>
                  </a:lnTo>
                  <a:cubicBezTo>
                    <a:pt x="3770" y="614"/>
                    <a:pt x="3870" y="413"/>
                    <a:pt x="3904" y="213"/>
                  </a:cubicBezTo>
                  <a:cubicBezTo>
                    <a:pt x="3904" y="75"/>
                    <a:pt x="3840" y="1"/>
                    <a:pt x="37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5" name="Google Shape;415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6" name="Google Shape;416;p41"/>
            <p:cNvSpPr/>
            <p:nvPr/>
          </p:nvSpPr>
          <p:spPr>
            <a:xfrm>
              <a:off x="3210800" y="2602975"/>
              <a:ext cx="20875" cy="28175"/>
            </a:xfrm>
            <a:custGeom>
              <a:avLst/>
              <a:gdLst/>
              <a:ahLst/>
              <a:cxnLst/>
              <a:rect l="l" t="t" r="r" b="b"/>
              <a:pathLst>
                <a:path w="835" h="1127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07"/>
                    <a:pt x="0" y="507"/>
                    <a:pt x="0" y="808"/>
                  </a:cubicBezTo>
                  <a:cubicBezTo>
                    <a:pt x="0" y="1003"/>
                    <a:pt x="108" y="1127"/>
                    <a:pt x="257" y="1127"/>
                  </a:cubicBezTo>
                  <a:cubicBezTo>
                    <a:pt x="311" y="1127"/>
                    <a:pt x="371" y="1110"/>
                    <a:pt x="434" y="1074"/>
                  </a:cubicBezTo>
                  <a:cubicBezTo>
                    <a:pt x="668" y="908"/>
                    <a:pt x="834" y="607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7" name="Google Shape;417;p41"/>
            <p:cNvSpPr/>
            <p:nvPr/>
          </p:nvSpPr>
          <p:spPr>
            <a:xfrm>
              <a:off x="3258325" y="2584450"/>
              <a:ext cx="96775" cy="65750"/>
            </a:xfrm>
            <a:custGeom>
              <a:avLst/>
              <a:gdLst/>
              <a:ahLst/>
              <a:cxnLst/>
              <a:rect l="l" t="t" r="r" b="b"/>
              <a:pathLst>
                <a:path w="3871" h="2630" extrusionOk="0">
                  <a:moveTo>
                    <a:pt x="3717" y="1"/>
                  </a:moveTo>
                  <a:cubicBezTo>
                    <a:pt x="3673" y="1"/>
                    <a:pt x="3623" y="15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1"/>
                  </a:lnTo>
                  <a:cubicBezTo>
                    <a:pt x="3737" y="581"/>
                    <a:pt x="3870" y="381"/>
                    <a:pt x="3870" y="181"/>
                  </a:cubicBezTo>
                  <a:cubicBezTo>
                    <a:pt x="3870" y="68"/>
                    <a:pt x="3809" y="1"/>
                    <a:pt x="37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8" name="Google Shape;418;p41"/>
            <p:cNvSpPr/>
            <p:nvPr/>
          </p:nvSpPr>
          <p:spPr>
            <a:xfrm>
              <a:off x="3210800" y="2652175"/>
              <a:ext cx="20875" cy="28325"/>
            </a:xfrm>
            <a:custGeom>
              <a:avLst/>
              <a:gdLst/>
              <a:ahLst/>
              <a:cxnLst/>
              <a:rect l="l" t="t" r="r" b="b"/>
              <a:pathLst>
                <a:path w="835" h="1133" extrusionOk="0">
                  <a:moveTo>
                    <a:pt x="625" y="0"/>
                  </a:moveTo>
                  <a:cubicBezTo>
                    <a:pt x="570" y="0"/>
                    <a:pt x="505" y="23"/>
                    <a:pt x="434" y="74"/>
                  </a:cubicBezTo>
                  <a:cubicBezTo>
                    <a:pt x="167" y="241"/>
                    <a:pt x="0" y="507"/>
                    <a:pt x="0" y="808"/>
                  </a:cubicBezTo>
                  <a:cubicBezTo>
                    <a:pt x="0" y="1020"/>
                    <a:pt x="101" y="1133"/>
                    <a:pt x="242" y="1133"/>
                  </a:cubicBezTo>
                  <a:cubicBezTo>
                    <a:pt x="301" y="1133"/>
                    <a:pt x="366" y="1113"/>
                    <a:pt x="434" y="1075"/>
                  </a:cubicBezTo>
                  <a:cubicBezTo>
                    <a:pt x="668" y="908"/>
                    <a:pt x="834" y="608"/>
                    <a:pt x="834" y="307"/>
                  </a:cubicBezTo>
                  <a:cubicBezTo>
                    <a:pt x="834" y="121"/>
                    <a:pt x="753" y="0"/>
                    <a:pt x="6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9" name="Google Shape;419;p41"/>
            <p:cNvSpPr/>
            <p:nvPr/>
          </p:nvSpPr>
          <p:spPr>
            <a:xfrm>
              <a:off x="3218300" y="3055350"/>
              <a:ext cx="386975" cy="249975"/>
            </a:xfrm>
            <a:custGeom>
              <a:avLst/>
              <a:gdLst/>
              <a:ahLst/>
              <a:cxnLst/>
              <a:rect l="l" t="t" r="r" b="b"/>
              <a:pathLst>
                <a:path w="15479" h="9999" extrusionOk="0">
                  <a:moveTo>
                    <a:pt x="15378" y="0"/>
                  </a:moveTo>
                  <a:cubicBezTo>
                    <a:pt x="15353" y="0"/>
                    <a:pt x="15328" y="8"/>
                    <a:pt x="15312" y="25"/>
                  </a:cubicBezTo>
                  <a:lnTo>
                    <a:pt x="13644" y="1493"/>
                  </a:lnTo>
                  <a:lnTo>
                    <a:pt x="11942" y="959"/>
                  </a:lnTo>
                  <a:lnTo>
                    <a:pt x="10208" y="3361"/>
                  </a:lnTo>
                  <a:lnTo>
                    <a:pt x="8507" y="4361"/>
                  </a:lnTo>
                  <a:lnTo>
                    <a:pt x="6839" y="5863"/>
                  </a:lnTo>
                  <a:lnTo>
                    <a:pt x="5138" y="5629"/>
                  </a:lnTo>
                  <a:lnTo>
                    <a:pt x="3436" y="7831"/>
                  </a:lnTo>
                  <a:lnTo>
                    <a:pt x="1769" y="8064"/>
                  </a:lnTo>
                  <a:lnTo>
                    <a:pt x="67" y="9832"/>
                  </a:lnTo>
                  <a:cubicBezTo>
                    <a:pt x="1" y="9865"/>
                    <a:pt x="1" y="9932"/>
                    <a:pt x="67" y="9965"/>
                  </a:cubicBezTo>
                  <a:cubicBezTo>
                    <a:pt x="67" y="9999"/>
                    <a:pt x="101" y="9999"/>
                    <a:pt x="134" y="9999"/>
                  </a:cubicBezTo>
                  <a:cubicBezTo>
                    <a:pt x="134" y="9999"/>
                    <a:pt x="167" y="9965"/>
                    <a:pt x="201" y="9932"/>
                  </a:cubicBezTo>
                  <a:lnTo>
                    <a:pt x="1869" y="8231"/>
                  </a:lnTo>
                  <a:lnTo>
                    <a:pt x="3637" y="8031"/>
                  </a:lnTo>
                  <a:lnTo>
                    <a:pt x="5304" y="5863"/>
                  </a:lnTo>
                  <a:lnTo>
                    <a:pt x="6972" y="6096"/>
                  </a:lnTo>
                  <a:lnTo>
                    <a:pt x="8673" y="4528"/>
                  </a:lnTo>
                  <a:lnTo>
                    <a:pt x="10375" y="3528"/>
                  </a:lnTo>
                  <a:lnTo>
                    <a:pt x="12043" y="1193"/>
                  </a:lnTo>
                  <a:lnTo>
                    <a:pt x="13710" y="1726"/>
                  </a:lnTo>
                  <a:lnTo>
                    <a:pt x="15445" y="192"/>
                  </a:lnTo>
                  <a:cubicBezTo>
                    <a:pt x="15478" y="125"/>
                    <a:pt x="15478" y="58"/>
                    <a:pt x="15445" y="25"/>
                  </a:cubicBezTo>
                  <a:cubicBezTo>
                    <a:pt x="15428" y="8"/>
                    <a:pt x="15403" y="0"/>
                    <a:pt x="1537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0" name="Google Shape;420;p41"/>
            <p:cNvSpPr/>
            <p:nvPr/>
          </p:nvSpPr>
          <p:spPr>
            <a:xfrm>
              <a:off x="3224150" y="3135400"/>
              <a:ext cx="32550" cy="73200"/>
            </a:xfrm>
            <a:custGeom>
              <a:avLst/>
              <a:gdLst/>
              <a:ahLst/>
              <a:cxnLst/>
              <a:rect l="l" t="t" r="r" b="b"/>
              <a:pathLst>
                <a:path w="1302" h="2928" extrusionOk="0">
                  <a:moveTo>
                    <a:pt x="834" y="1293"/>
                  </a:moveTo>
                  <a:cubicBezTo>
                    <a:pt x="867" y="1293"/>
                    <a:pt x="901" y="1326"/>
                    <a:pt x="934" y="1360"/>
                  </a:cubicBezTo>
                  <a:cubicBezTo>
                    <a:pt x="1001" y="1393"/>
                    <a:pt x="1001" y="1426"/>
                    <a:pt x="1034" y="1493"/>
                  </a:cubicBezTo>
                  <a:cubicBezTo>
                    <a:pt x="1034" y="1560"/>
                    <a:pt x="1068" y="1626"/>
                    <a:pt x="1068" y="1693"/>
                  </a:cubicBezTo>
                  <a:cubicBezTo>
                    <a:pt x="1068" y="1860"/>
                    <a:pt x="1034" y="1993"/>
                    <a:pt x="934" y="2160"/>
                  </a:cubicBezTo>
                  <a:cubicBezTo>
                    <a:pt x="901" y="2227"/>
                    <a:pt x="867" y="2294"/>
                    <a:pt x="834" y="2360"/>
                  </a:cubicBezTo>
                  <a:cubicBezTo>
                    <a:pt x="767" y="2394"/>
                    <a:pt x="701" y="2460"/>
                    <a:pt x="634" y="2494"/>
                  </a:cubicBezTo>
                  <a:cubicBezTo>
                    <a:pt x="601" y="2527"/>
                    <a:pt x="534" y="2560"/>
                    <a:pt x="467" y="2560"/>
                  </a:cubicBezTo>
                  <a:cubicBezTo>
                    <a:pt x="434" y="2560"/>
                    <a:pt x="400" y="2527"/>
                    <a:pt x="367" y="2494"/>
                  </a:cubicBezTo>
                  <a:cubicBezTo>
                    <a:pt x="300" y="2460"/>
                    <a:pt x="300" y="2394"/>
                    <a:pt x="267" y="2360"/>
                  </a:cubicBezTo>
                  <a:cubicBezTo>
                    <a:pt x="267" y="2294"/>
                    <a:pt x="234" y="2227"/>
                    <a:pt x="234" y="2160"/>
                  </a:cubicBezTo>
                  <a:cubicBezTo>
                    <a:pt x="234" y="2093"/>
                    <a:pt x="267" y="1993"/>
                    <a:pt x="267" y="1927"/>
                  </a:cubicBezTo>
                  <a:cubicBezTo>
                    <a:pt x="300" y="1827"/>
                    <a:pt x="334" y="1760"/>
                    <a:pt x="367" y="1693"/>
                  </a:cubicBezTo>
                  <a:cubicBezTo>
                    <a:pt x="400" y="1626"/>
                    <a:pt x="434" y="1560"/>
                    <a:pt x="467" y="1493"/>
                  </a:cubicBezTo>
                  <a:cubicBezTo>
                    <a:pt x="534" y="1426"/>
                    <a:pt x="601" y="1393"/>
                    <a:pt x="634" y="1326"/>
                  </a:cubicBezTo>
                  <a:cubicBezTo>
                    <a:pt x="701" y="1326"/>
                    <a:pt x="767" y="1293"/>
                    <a:pt x="834" y="1293"/>
                  </a:cubicBezTo>
                  <a:close/>
                  <a:moveTo>
                    <a:pt x="851" y="0"/>
                  </a:moveTo>
                  <a:cubicBezTo>
                    <a:pt x="842" y="0"/>
                    <a:pt x="834" y="9"/>
                    <a:pt x="834" y="25"/>
                  </a:cubicBezTo>
                  <a:lnTo>
                    <a:pt x="701" y="92"/>
                  </a:lnTo>
                  <a:cubicBezTo>
                    <a:pt x="667" y="92"/>
                    <a:pt x="667" y="125"/>
                    <a:pt x="634" y="159"/>
                  </a:cubicBezTo>
                  <a:cubicBezTo>
                    <a:pt x="634" y="159"/>
                    <a:pt x="634" y="192"/>
                    <a:pt x="634" y="225"/>
                  </a:cubicBezTo>
                  <a:lnTo>
                    <a:pt x="167" y="1493"/>
                  </a:lnTo>
                  <a:cubicBezTo>
                    <a:pt x="134" y="1560"/>
                    <a:pt x="134" y="1626"/>
                    <a:pt x="100" y="1693"/>
                  </a:cubicBezTo>
                  <a:cubicBezTo>
                    <a:pt x="100" y="1760"/>
                    <a:pt x="33" y="1793"/>
                    <a:pt x="33" y="1860"/>
                  </a:cubicBezTo>
                  <a:cubicBezTo>
                    <a:pt x="33" y="1927"/>
                    <a:pt x="33" y="1993"/>
                    <a:pt x="0" y="2093"/>
                  </a:cubicBezTo>
                  <a:cubicBezTo>
                    <a:pt x="0" y="2160"/>
                    <a:pt x="0" y="2227"/>
                    <a:pt x="0" y="2294"/>
                  </a:cubicBezTo>
                  <a:cubicBezTo>
                    <a:pt x="0" y="2394"/>
                    <a:pt x="33" y="2527"/>
                    <a:pt x="67" y="2627"/>
                  </a:cubicBezTo>
                  <a:cubicBezTo>
                    <a:pt x="67" y="2694"/>
                    <a:pt x="134" y="2794"/>
                    <a:pt x="200" y="2827"/>
                  </a:cubicBezTo>
                  <a:cubicBezTo>
                    <a:pt x="234" y="2894"/>
                    <a:pt x="334" y="2927"/>
                    <a:pt x="400" y="2927"/>
                  </a:cubicBezTo>
                  <a:cubicBezTo>
                    <a:pt x="467" y="2927"/>
                    <a:pt x="567" y="2894"/>
                    <a:pt x="667" y="2827"/>
                  </a:cubicBezTo>
                  <a:cubicBezTo>
                    <a:pt x="734" y="2794"/>
                    <a:pt x="834" y="2694"/>
                    <a:pt x="901" y="2627"/>
                  </a:cubicBezTo>
                  <a:cubicBezTo>
                    <a:pt x="1001" y="2527"/>
                    <a:pt x="1068" y="2427"/>
                    <a:pt x="1101" y="2327"/>
                  </a:cubicBezTo>
                  <a:cubicBezTo>
                    <a:pt x="1168" y="2194"/>
                    <a:pt x="1201" y="2060"/>
                    <a:pt x="1234" y="1927"/>
                  </a:cubicBezTo>
                  <a:cubicBezTo>
                    <a:pt x="1268" y="1827"/>
                    <a:pt x="1301" y="1693"/>
                    <a:pt x="1301" y="1560"/>
                  </a:cubicBezTo>
                  <a:cubicBezTo>
                    <a:pt x="1301" y="1426"/>
                    <a:pt x="1268" y="1326"/>
                    <a:pt x="1234" y="1226"/>
                  </a:cubicBezTo>
                  <a:cubicBezTo>
                    <a:pt x="1201" y="1126"/>
                    <a:pt x="1168" y="1059"/>
                    <a:pt x="1101" y="993"/>
                  </a:cubicBezTo>
                  <a:cubicBezTo>
                    <a:pt x="1068" y="959"/>
                    <a:pt x="967" y="926"/>
                    <a:pt x="901" y="926"/>
                  </a:cubicBezTo>
                  <a:cubicBezTo>
                    <a:pt x="801" y="926"/>
                    <a:pt x="734" y="959"/>
                    <a:pt x="667" y="993"/>
                  </a:cubicBezTo>
                  <a:cubicBezTo>
                    <a:pt x="634" y="1026"/>
                    <a:pt x="634" y="1026"/>
                    <a:pt x="601" y="1026"/>
                  </a:cubicBezTo>
                  <a:cubicBezTo>
                    <a:pt x="601" y="1059"/>
                    <a:pt x="567" y="1059"/>
                    <a:pt x="567" y="1059"/>
                  </a:cubicBezTo>
                  <a:lnTo>
                    <a:pt x="867" y="125"/>
                  </a:lnTo>
                  <a:lnTo>
                    <a:pt x="867" y="92"/>
                  </a:lnTo>
                  <a:lnTo>
                    <a:pt x="867" y="59"/>
                  </a:lnTo>
                  <a:lnTo>
                    <a:pt x="867" y="25"/>
                  </a:lnTo>
                  <a:cubicBezTo>
                    <a:pt x="867" y="9"/>
                    <a:pt x="859" y="0"/>
                    <a:pt x="8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1" name="Google Shape;421;p41"/>
            <p:cNvSpPr/>
            <p:nvPr/>
          </p:nvSpPr>
          <p:spPr>
            <a:xfrm>
              <a:off x="3260825" y="3111000"/>
              <a:ext cx="31725" cy="76750"/>
            </a:xfrm>
            <a:custGeom>
              <a:avLst/>
              <a:gdLst/>
              <a:ahLst/>
              <a:cxnLst/>
              <a:rect l="l" t="t" r="r" b="b"/>
              <a:pathLst>
                <a:path w="1269" h="3070" extrusionOk="0">
                  <a:moveTo>
                    <a:pt x="1135" y="1"/>
                  </a:moveTo>
                  <a:lnTo>
                    <a:pt x="168" y="568"/>
                  </a:lnTo>
                  <a:cubicBezTo>
                    <a:pt x="134" y="568"/>
                    <a:pt x="134" y="601"/>
                    <a:pt x="101" y="601"/>
                  </a:cubicBezTo>
                  <a:cubicBezTo>
                    <a:pt x="101" y="634"/>
                    <a:pt x="101" y="668"/>
                    <a:pt x="101" y="701"/>
                  </a:cubicBezTo>
                  <a:lnTo>
                    <a:pt x="101" y="835"/>
                  </a:lnTo>
                  <a:cubicBezTo>
                    <a:pt x="101" y="868"/>
                    <a:pt x="101" y="901"/>
                    <a:pt x="101" y="901"/>
                  </a:cubicBezTo>
                  <a:lnTo>
                    <a:pt x="168" y="901"/>
                  </a:lnTo>
                  <a:lnTo>
                    <a:pt x="868" y="468"/>
                  </a:lnTo>
                  <a:lnTo>
                    <a:pt x="434" y="1468"/>
                  </a:lnTo>
                  <a:lnTo>
                    <a:pt x="401" y="1535"/>
                  </a:lnTo>
                  <a:cubicBezTo>
                    <a:pt x="401" y="1568"/>
                    <a:pt x="401" y="1602"/>
                    <a:pt x="401" y="1602"/>
                  </a:cubicBezTo>
                  <a:lnTo>
                    <a:pt x="401" y="1735"/>
                  </a:lnTo>
                  <a:cubicBezTo>
                    <a:pt x="401" y="1769"/>
                    <a:pt x="401" y="1802"/>
                    <a:pt x="401" y="1802"/>
                  </a:cubicBezTo>
                  <a:cubicBezTo>
                    <a:pt x="401" y="1819"/>
                    <a:pt x="409" y="1827"/>
                    <a:pt x="418" y="1827"/>
                  </a:cubicBezTo>
                  <a:cubicBezTo>
                    <a:pt x="426" y="1827"/>
                    <a:pt x="434" y="1819"/>
                    <a:pt x="434" y="1802"/>
                  </a:cubicBezTo>
                  <a:lnTo>
                    <a:pt x="668" y="1702"/>
                  </a:lnTo>
                  <a:cubicBezTo>
                    <a:pt x="701" y="1668"/>
                    <a:pt x="768" y="1635"/>
                    <a:pt x="801" y="1635"/>
                  </a:cubicBezTo>
                  <a:cubicBezTo>
                    <a:pt x="818" y="1618"/>
                    <a:pt x="843" y="1610"/>
                    <a:pt x="868" y="1610"/>
                  </a:cubicBezTo>
                  <a:cubicBezTo>
                    <a:pt x="893" y="1610"/>
                    <a:pt x="918" y="1618"/>
                    <a:pt x="935" y="1635"/>
                  </a:cubicBezTo>
                  <a:cubicBezTo>
                    <a:pt x="968" y="1635"/>
                    <a:pt x="1002" y="1668"/>
                    <a:pt x="1002" y="1702"/>
                  </a:cubicBezTo>
                  <a:cubicBezTo>
                    <a:pt x="1035" y="1769"/>
                    <a:pt x="1035" y="1835"/>
                    <a:pt x="1035" y="1902"/>
                  </a:cubicBezTo>
                  <a:cubicBezTo>
                    <a:pt x="1035" y="1969"/>
                    <a:pt x="1035" y="2069"/>
                    <a:pt x="1002" y="2135"/>
                  </a:cubicBezTo>
                  <a:cubicBezTo>
                    <a:pt x="1002" y="2202"/>
                    <a:pt x="968" y="2269"/>
                    <a:pt x="935" y="2336"/>
                  </a:cubicBezTo>
                  <a:cubicBezTo>
                    <a:pt x="901" y="2402"/>
                    <a:pt x="835" y="2436"/>
                    <a:pt x="801" y="2502"/>
                  </a:cubicBezTo>
                  <a:cubicBezTo>
                    <a:pt x="768" y="2536"/>
                    <a:pt x="701" y="2569"/>
                    <a:pt x="668" y="2602"/>
                  </a:cubicBezTo>
                  <a:cubicBezTo>
                    <a:pt x="601" y="2636"/>
                    <a:pt x="535" y="2669"/>
                    <a:pt x="468" y="2703"/>
                  </a:cubicBezTo>
                  <a:lnTo>
                    <a:pt x="334" y="2703"/>
                  </a:lnTo>
                  <a:cubicBezTo>
                    <a:pt x="334" y="2669"/>
                    <a:pt x="301" y="2636"/>
                    <a:pt x="268" y="2636"/>
                  </a:cubicBezTo>
                  <a:cubicBezTo>
                    <a:pt x="268" y="2602"/>
                    <a:pt x="268" y="2569"/>
                    <a:pt x="234" y="2536"/>
                  </a:cubicBezTo>
                  <a:cubicBezTo>
                    <a:pt x="234" y="2502"/>
                    <a:pt x="234" y="2469"/>
                    <a:pt x="201" y="2469"/>
                  </a:cubicBezTo>
                  <a:lnTo>
                    <a:pt x="168" y="2469"/>
                  </a:lnTo>
                  <a:lnTo>
                    <a:pt x="34" y="2536"/>
                  </a:lnTo>
                  <a:cubicBezTo>
                    <a:pt x="34" y="2536"/>
                    <a:pt x="1" y="2569"/>
                    <a:pt x="1" y="2569"/>
                  </a:cubicBezTo>
                  <a:cubicBezTo>
                    <a:pt x="1" y="2602"/>
                    <a:pt x="1" y="2602"/>
                    <a:pt x="1" y="2636"/>
                  </a:cubicBezTo>
                  <a:cubicBezTo>
                    <a:pt x="1" y="2703"/>
                    <a:pt x="34" y="2803"/>
                    <a:pt x="34" y="2869"/>
                  </a:cubicBezTo>
                  <a:cubicBezTo>
                    <a:pt x="68" y="2936"/>
                    <a:pt x="101" y="2969"/>
                    <a:pt x="168" y="3003"/>
                  </a:cubicBezTo>
                  <a:cubicBezTo>
                    <a:pt x="234" y="3036"/>
                    <a:pt x="301" y="3069"/>
                    <a:pt x="368" y="3069"/>
                  </a:cubicBezTo>
                  <a:cubicBezTo>
                    <a:pt x="468" y="3036"/>
                    <a:pt x="568" y="3003"/>
                    <a:pt x="635" y="2936"/>
                  </a:cubicBezTo>
                  <a:cubicBezTo>
                    <a:pt x="735" y="2903"/>
                    <a:pt x="835" y="2836"/>
                    <a:pt x="901" y="2769"/>
                  </a:cubicBezTo>
                  <a:cubicBezTo>
                    <a:pt x="968" y="2669"/>
                    <a:pt x="1035" y="2569"/>
                    <a:pt x="1068" y="2469"/>
                  </a:cubicBezTo>
                  <a:cubicBezTo>
                    <a:pt x="1135" y="2369"/>
                    <a:pt x="1202" y="2269"/>
                    <a:pt x="1202" y="2135"/>
                  </a:cubicBezTo>
                  <a:cubicBezTo>
                    <a:pt x="1268" y="2035"/>
                    <a:pt x="1268" y="1902"/>
                    <a:pt x="1268" y="1769"/>
                  </a:cubicBezTo>
                  <a:cubicBezTo>
                    <a:pt x="1268" y="1668"/>
                    <a:pt x="1268" y="1568"/>
                    <a:pt x="1235" y="1468"/>
                  </a:cubicBezTo>
                  <a:cubicBezTo>
                    <a:pt x="1202" y="1402"/>
                    <a:pt x="1168" y="1335"/>
                    <a:pt x="1102" y="1302"/>
                  </a:cubicBezTo>
                  <a:cubicBezTo>
                    <a:pt x="1068" y="1235"/>
                    <a:pt x="1002" y="1235"/>
                    <a:pt x="935" y="1235"/>
                  </a:cubicBezTo>
                  <a:cubicBezTo>
                    <a:pt x="868" y="1235"/>
                    <a:pt x="768" y="1268"/>
                    <a:pt x="701" y="1302"/>
                  </a:cubicBezTo>
                  <a:lnTo>
                    <a:pt x="1135" y="334"/>
                  </a:lnTo>
                  <a:cubicBezTo>
                    <a:pt x="1168" y="301"/>
                    <a:pt x="1168" y="267"/>
                    <a:pt x="1168" y="234"/>
                  </a:cubicBezTo>
                  <a:cubicBezTo>
                    <a:pt x="1168" y="234"/>
                    <a:pt x="1168" y="201"/>
                    <a:pt x="1168" y="167"/>
                  </a:cubicBezTo>
                  <a:lnTo>
                    <a:pt x="1168" y="67"/>
                  </a:lnTo>
                  <a:cubicBezTo>
                    <a:pt x="1202" y="34"/>
                    <a:pt x="1202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2" name="Google Shape;422;p41"/>
            <p:cNvSpPr/>
            <p:nvPr/>
          </p:nvSpPr>
          <p:spPr>
            <a:xfrm>
              <a:off x="3298350" y="3089325"/>
              <a:ext cx="31725" cy="77575"/>
            </a:xfrm>
            <a:custGeom>
              <a:avLst/>
              <a:gdLst/>
              <a:ahLst/>
              <a:cxnLst/>
              <a:rect l="l" t="t" r="r" b="b"/>
              <a:pathLst>
                <a:path w="1269" h="3103" extrusionOk="0">
                  <a:moveTo>
                    <a:pt x="1102" y="0"/>
                  </a:moveTo>
                  <a:lnTo>
                    <a:pt x="134" y="567"/>
                  </a:lnTo>
                  <a:cubicBezTo>
                    <a:pt x="101" y="567"/>
                    <a:pt x="101" y="601"/>
                    <a:pt x="68" y="634"/>
                  </a:cubicBezTo>
                  <a:cubicBezTo>
                    <a:pt x="68" y="667"/>
                    <a:pt x="68" y="667"/>
                    <a:pt x="68" y="701"/>
                  </a:cubicBezTo>
                  <a:lnTo>
                    <a:pt x="68" y="834"/>
                  </a:lnTo>
                  <a:cubicBezTo>
                    <a:pt x="68" y="868"/>
                    <a:pt x="68" y="901"/>
                    <a:pt x="68" y="901"/>
                  </a:cubicBezTo>
                  <a:cubicBezTo>
                    <a:pt x="84" y="918"/>
                    <a:pt x="101" y="926"/>
                    <a:pt x="113" y="926"/>
                  </a:cubicBezTo>
                  <a:cubicBezTo>
                    <a:pt x="126" y="926"/>
                    <a:pt x="134" y="918"/>
                    <a:pt x="134" y="901"/>
                  </a:cubicBezTo>
                  <a:lnTo>
                    <a:pt x="835" y="501"/>
                  </a:lnTo>
                  <a:lnTo>
                    <a:pt x="401" y="1501"/>
                  </a:lnTo>
                  <a:cubicBezTo>
                    <a:pt x="401" y="1501"/>
                    <a:pt x="368" y="1535"/>
                    <a:pt x="368" y="1568"/>
                  </a:cubicBezTo>
                  <a:cubicBezTo>
                    <a:pt x="368" y="1568"/>
                    <a:pt x="368" y="1601"/>
                    <a:pt x="368" y="1635"/>
                  </a:cubicBezTo>
                  <a:lnTo>
                    <a:pt x="368" y="1768"/>
                  </a:lnTo>
                  <a:cubicBezTo>
                    <a:pt x="368" y="1768"/>
                    <a:pt x="368" y="1802"/>
                    <a:pt x="368" y="1835"/>
                  </a:cubicBezTo>
                  <a:lnTo>
                    <a:pt x="435" y="1835"/>
                  </a:lnTo>
                  <a:lnTo>
                    <a:pt x="635" y="1702"/>
                  </a:lnTo>
                  <a:cubicBezTo>
                    <a:pt x="668" y="1668"/>
                    <a:pt x="735" y="1668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8"/>
                    <a:pt x="1002" y="1935"/>
                  </a:cubicBezTo>
                  <a:cubicBezTo>
                    <a:pt x="1002" y="2002"/>
                    <a:pt x="1002" y="2068"/>
                    <a:pt x="968" y="2169"/>
                  </a:cubicBezTo>
                  <a:cubicBezTo>
                    <a:pt x="968" y="2235"/>
                    <a:pt x="935" y="2302"/>
                    <a:pt x="902" y="2369"/>
                  </a:cubicBezTo>
                  <a:cubicBezTo>
                    <a:pt x="868" y="2402"/>
                    <a:pt x="835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2"/>
                    <a:pt x="435" y="2702"/>
                  </a:cubicBezTo>
                  <a:cubicBezTo>
                    <a:pt x="418" y="2719"/>
                    <a:pt x="401" y="2727"/>
                    <a:pt x="385" y="2727"/>
                  </a:cubicBezTo>
                  <a:cubicBezTo>
                    <a:pt x="368" y="2727"/>
                    <a:pt x="351" y="2719"/>
                    <a:pt x="334" y="2702"/>
                  </a:cubicBezTo>
                  <a:cubicBezTo>
                    <a:pt x="301" y="2702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34" y="2535"/>
                  </a:cubicBezTo>
                  <a:cubicBezTo>
                    <a:pt x="234" y="2535"/>
                    <a:pt x="201" y="2502"/>
                    <a:pt x="201" y="2502"/>
                  </a:cubicBezTo>
                  <a:cubicBezTo>
                    <a:pt x="201" y="2485"/>
                    <a:pt x="193" y="2477"/>
                    <a:pt x="184" y="2477"/>
                  </a:cubicBezTo>
                  <a:cubicBezTo>
                    <a:pt x="176" y="2477"/>
                    <a:pt x="168" y="2485"/>
                    <a:pt x="168" y="2502"/>
                  </a:cubicBezTo>
                  <a:lnTo>
                    <a:pt x="34" y="2569"/>
                  </a:lnTo>
                  <a:cubicBezTo>
                    <a:pt x="34" y="2569"/>
                    <a:pt x="1" y="2602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2"/>
                  </a:cubicBezTo>
                  <a:cubicBezTo>
                    <a:pt x="68" y="2969"/>
                    <a:pt x="101" y="3002"/>
                    <a:pt x="168" y="3036"/>
                  </a:cubicBezTo>
                  <a:cubicBezTo>
                    <a:pt x="234" y="3069"/>
                    <a:pt x="301" y="3103"/>
                    <a:pt x="368" y="3103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1" y="2869"/>
                    <a:pt x="902" y="2802"/>
                  </a:cubicBezTo>
                  <a:cubicBezTo>
                    <a:pt x="968" y="2702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68"/>
                    <a:pt x="1268" y="1935"/>
                    <a:pt x="1268" y="1802"/>
                  </a:cubicBezTo>
                  <a:cubicBezTo>
                    <a:pt x="1268" y="1702"/>
                    <a:pt x="1235" y="1601"/>
                    <a:pt x="1235" y="1501"/>
                  </a:cubicBezTo>
                  <a:cubicBezTo>
                    <a:pt x="1202" y="1435"/>
                    <a:pt x="1168" y="1368"/>
                    <a:pt x="1102" y="1335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1"/>
                    <a:pt x="701" y="1335"/>
                  </a:cubicBezTo>
                  <a:lnTo>
                    <a:pt x="1135" y="367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67"/>
                    <a:pt x="1168" y="234"/>
                    <a:pt x="1168" y="200"/>
                  </a:cubicBezTo>
                  <a:lnTo>
                    <a:pt x="1168" y="67"/>
                  </a:lnTo>
                  <a:cubicBezTo>
                    <a:pt x="1168" y="34"/>
                    <a:pt x="1168" y="34"/>
                    <a:pt x="11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3" name="Google Shape;423;p41"/>
            <p:cNvSpPr/>
            <p:nvPr/>
          </p:nvSpPr>
          <p:spPr>
            <a:xfrm>
              <a:off x="3221650" y="312567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91" y="0"/>
                  </a:moveTo>
                  <a:cubicBezTo>
                    <a:pt x="15048" y="0"/>
                    <a:pt x="14998" y="15"/>
                    <a:pt x="14944" y="47"/>
                  </a:cubicBezTo>
                  <a:lnTo>
                    <a:pt x="300" y="8520"/>
                  </a:lnTo>
                  <a:cubicBezTo>
                    <a:pt x="133" y="8620"/>
                    <a:pt x="0" y="8820"/>
                    <a:pt x="0" y="9020"/>
                  </a:cubicBezTo>
                  <a:cubicBezTo>
                    <a:pt x="0" y="9144"/>
                    <a:pt x="73" y="9213"/>
                    <a:pt x="179" y="9213"/>
                  </a:cubicBezTo>
                  <a:cubicBezTo>
                    <a:pt x="216" y="9213"/>
                    <a:pt x="257" y="9204"/>
                    <a:pt x="300" y="9187"/>
                  </a:cubicBezTo>
                  <a:lnTo>
                    <a:pt x="14944" y="681"/>
                  </a:lnTo>
                  <a:cubicBezTo>
                    <a:pt x="15111" y="581"/>
                    <a:pt x="15211" y="414"/>
                    <a:pt x="15244" y="181"/>
                  </a:cubicBezTo>
                  <a:cubicBezTo>
                    <a:pt x="15244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4" name="Google Shape;424;p41"/>
            <p:cNvSpPr/>
            <p:nvPr/>
          </p:nvSpPr>
          <p:spPr>
            <a:xfrm>
              <a:off x="3221650" y="3045650"/>
              <a:ext cx="96750" cy="66025"/>
            </a:xfrm>
            <a:custGeom>
              <a:avLst/>
              <a:gdLst/>
              <a:ahLst/>
              <a:cxnLst/>
              <a:rect l="l" t="t" r="r" b="b"/>
              <a:pathLst>
                <a:path w="3870" h="2641" extrusionOk="0">
                  <a:moveTo>
                    <a:pt x="3712" y="0"/>
                  </a:moveTo>
                  <a:cubicBezTo>
                    <a:pt x="3669" y="0"/>
                    <a:pt x="3621" y="15"/>
                    <a:pt x="3569" y="46"/>
                  </a:cubicBezTo>
                  <a:lnTo>
                    <a:pt x="300" y="1947"/>
                  </a:lnTo>
                  <a:cubicBezTo>
                    <a:pt x="133" y="2048"/>
                    <a:pt x="0" y="2248"/>
                    <a:pt x="0" y="2448"/>
                  </a:cubicBezTo>
                  <a:cubicBezTo>
                    <a:pt x="0" y="2572"/>
                    <a:pt x="73" y="2640"/>
                    <a:pt x="179" y="2640"/>
                  </a:cubicBezTo>
                  <a:cubicBezTo>
                    <a:pt x="216" y="2640"/>
                    <a:pt x="257" y="2632"/>
                    <a:pt x="300" y="2615"/>
                  </a:cubicBezTo>
                  <a:lnTo>
                    <a:pt x="3569" y="713"/>
                  </a:lnTo>
                  <a:cubicBezTo>
                    <a:pt x="3736" y="580"/>
                    <a:pt x="3869" y="413"/>
                    <a:pt x="3869" y="213"/>
                  </a:cubicBezTo>
                  <a:cubicBezTo>
                    <a:pt x="3869" y="75"/>
                    <a:pt x="3806" y="0"/>
                    <a:pt x="37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5" name="Google Shape;425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6" name="Google Shape;426;p41"/>
            <p:cNvSpPr/>
            <p:nvPr/>
          </p:nvSpPr>
          <p:spPr>
            <a:xfrm>
              <a:off x="3218300" y="3312900"/>
              <a:ext cx="388650" cy="285150"/>
            </a:xfrm>
            <a:custGeom>
              <a:avLst/>
              <a:gdLst/>
              <a:ahLst/>
              <a:cxnLst/>
              <a:rect l="l" t="t" r="r" b="b"/>
              <a:pathLst>
                <a:path w="15546" h="11406" extrusionOk="0">
                  <a:moveTo>
                    <a:pt x="15407" y="1"/>
                  </a:moveTo>
                  <a:cubicBezTo>
                    <a:pt x="15371" y="1"/>
                    <a:pt x="15334" y="19"/>
                    <a:pt x="15312" y="64"/>
                  </a:cubicBezTo>
                  <a:lnTo>
                    <a:pt x="13644" y="2932"/>
                  </a:lnTo>
                  <a:lnTo>
                    <a:pt x="12009" y="3266"/>
                  </a:lnTo>
                  <a:lnTo>
                    <a:pt x="11976" y="3266"/>
                  </a:lnTo>
                  <a:lnTo>
                    <a:pt x="10308" y="4734"/>
                  </a:lnTo>
                  <a:lnTo>
                    <a:pt x="8573" y="3900"/>
                  </a:lnTo>
                  <a:lnTo>
                    <a:pt x="6839" y="7302"/>
                  </a:lnTo>
                  <a:lnTo>
                    <a:pt x="5171" y="7769"/>
                  </a:lnTo>
                  <a:lnTo>
                    <a:pt x="3470" y="9270"/>
                  </a:lnTo>
                  <a:lnTo>
                    <a:pt x="1769" y="9470"/>
                  </a:lnTo>
                  <a:lnTo>
                    <a:pt x="67" y="11238"/>
                  </a:lnTo>
                  <a:cubicBezTo>
                    <a:pt x="1" y="11272"/>
                    <a:pt x="1" y="11338"/>
                    <a:pt x="67" y="11372"/>
                  </a:cubicBezTo>
                  <a:cubicBezTo>
                    <a:pt x="67" y="11405"/>
                    <a:pt x="101" y="11405"/>
                    <a:pt x="134" y="11405"/>
                  </a:cubicBezTo>
                  <a:cubicBezTo>
                    <a:pt x="167" y="11405"/>
                    <a:pt x="201" y="11405"/>
                    <a:pt x="234" y="11372"/>
                  </a:cubicBezTo>
                  <a:lnTo>
                    <a:pt x="1902" y="9671"/>
                  </a:lnTo>
                  <a:lnTo>
                    <a:pt x="3570" y="9437"/>
                  </a:lnTo>
                  <a:lnTo>
                    <a:pt x="5271" y="7936"/>
                  </a:lnTo>
                  <a:lnTo>
                    <a:pt x="7006" y="7469"/>
                  </a:lnTo>
                  <a:lnTo>
                    <a:pt x="8673" y="4133"/>
                  </a:lnTo>
                  <a:lnTo>
                    <a:pt x="10341" y="4967"/>
                  </a:lnTo>
                  <a:lnTo>
                    <a:pt x="12076" y="3466"/>
                  </a:lnTo>
                  <a:lnTo>
                    <a:pt x="13777" y="3133"/>
                  </a:lnTo>
                  <a:lnTo>
                    <a:pt x="15478" y="164"/>
                  </a:lnTo>
                  <a:cubicBezTo>
                    <a:pt x="15545" y="75"/>
                    <a:pt x="15478" y="1"/>
                    <a:pt x="154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7" name="Google Shape;427;p41"/>
            <p:cNvSpPr/>
            <p:nvPr/>
          </p:nvSpPr>
          <p:spPr>
            <a:xfrm>
              <a:off x="3223300" y="3431450"/>
              <a:ext cx="20050" cy="68200"/>
            </a:xfrm>
            <a:custGeom>
              <a:avLst/>
              <a:gdLst/>
              <a:ahLst/>
              <a:cxnLst/>
              <a:rect l="l" t="t" r="r" b="b"/>
              <a:pathLst>
                <a:path w="802" h="2728" extrusionOk="0">
                  <a:moveTo>
                    <a:pt x="785" y="0"/>
                  </a:moveTo>
                  <a:cubicBezTo>
                    <a:pt x="776" y="0"/>
                    <a:pt x="768" y="8"/>
                    <a:pt x="768" y="25"/>
                  </a:cubicBezTo>
                  <a:lnTo>
                    <a:pt x="668" y="92"/>
                  </a:lnTo>
                  <a:lnTo>
                    <a:pt x="635" y="92"/>
                  </a:lnTo>
                  <a:cubicBezTo>
                    <a:pt x="601" y="125"/>
                    <a:pt x="601" y="125"/>
                    <a:pt x="568" y="159"/>
                  </a:cubicBezTo>
                  <a:lnTo>
                    <a:pt x="34" y="1093"/>
                  </a:lnTo>
                  <a:cubicBezTo>
                    <a:pt x="34" y="1126"/>
                    <a:pt x="34" y="1126"/>
                    <a:pt x="34" y="1159"/>
                  </a:cubicBezTo>
                  <a:cubicBezTo>
                    <a:pt x="1" y="1193"/>
                    <a:pt x="1" y="1226"/>
                    <a:pt x="34" y="1226"/>
                  </a:cubicBezTo>
                  <a:lnTo>
                    <a:pt x="67" y="1326"/>
                  </a:lnTo>
                  <a:lnTo>
                    <a:pt x="134" y="1326"/>
                  </a:lnTo>
                  <a:cubicBezTo>
                    <a:pt x="134" y="1326"/>
                    <a:pt x="168" y="1293"/>
                    <a:pt x="168" y="1259"/>
                  </a:cubicBezTo>
                  <a:lnTo>
                    <a:pt x="601" y="559"/>
                  </a:lnTo>
                  <a:lnTo>
                    <a:pt x="601" y="2660"/>
                  </a:lnTo>
                  <a:cubicBezTo>
                    <a:pt x="601" y="2660"/>
                    <a:pt x="601" y="2694"/>
                    <a:pt x="601" y="2727"/>
                  </a:cubicBezTo>
                  <a:lnTo>
                    <a:pt x="635" y="2727"/>
                  </a:lnTo>
                  <a:lnTo>
                    <a:pt x="735" y="2660"/>
                  </a:lnTo>
                  <a:cubicBezTo>
                    <a:pt x="768" y="2660"/>
                    <a:pt x="768" y="2627"/>
                    <a:pt x="801" y="2594"/>
                  </a:cubicBezTo>
                  <a:cubicBezTo>
                    <a:pt x="801" y="2594"/>
                    <a:pt x="801" y="2560"/>
                    <a:pt x="801" y="2527"/>
                  </a:cubicBezTo>
                  <a:lnTo>
                    <a:pt x="801" y="92"/>
                  </a:lnTo>
                  <a:cubicBezTo>
                    <a:pt x="801" y="58"/>
                    <a:pt x="801" y="25"/>
                    <a:pt x="801" y="25"/>
                  </a:cubicBezTo>
                  <a:cubicBezTo>
                    <a:pt x="801" y="8"/>
                    <a:pt x="793" y="0"/>
                    <a:pt x="78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8" name="Google Shape;428;p41"/>
            <p:cNvSpPr/>
            <p:nvPr/>
          </p:nvSpPr>
          <p:spPr>
            <a:xfrm>
              <a:off x="3250825" y="3413725"/>
              <a:ext cx="30050" cy="78200"/>
            </a:xfrm>
            <a:custGeom>
              <a:avLst/>
              <a:gdLst/>
              <a:ahLst/>
              <a:cxnLst/>
              <a:rect l="l" t="t" r="r" b="b"/>
              <a:pathLst>
                <a:path w="1202" h="3128" extrusionOk="0">
                  <a:moveTo>
                    <a:pt x="868" y="0"/>
                  </a:moveTo>
                  <a:cubicBezTo>
                    <a:pt x="768" y="34"/>
                    <a:pt x="701" y="34"/>
                    <a:pt x="634" y="100"/>
                  </a:cubicBezTo>
                  <a:cubicBezTo>
                    <a:pt x="534" y="134"/>
                    <a:pt x="434" y="234"/>
                    <a:pt x="367" y="300"/>
                  </a:cubicBezTo>
                  <a:cubicBezTo>
                    <a:pt x="301" y="401"/>
                    <a:pt x="234" y="501"/>
                    <a:pt x="201" y="601"/>
                  </a:cubicBezTo>
                  <a:cubicBezTo>
                    <a:pt x="134" y="701"/>
                    <a:pt x="101" y="834"/>
                    <a:pt x="67" y="934"/>
                  </a:cubicBezTo>
                  <a:cubicBezTo>
                    <a:pt x="34" y="1034"/>
                    <a:pt x="34" y="1134"/>
                    <a:pt x="34" y="1268"/>
                  </a:cubicBezTo>
                  <a:cubicBezTo>
                    <a:pt x="34" y="1268"/>
                    <a:pt x="34" y="1301"/>
                    <a:pt x="34" y="1301"/>
                  </a:cubicBezTo>
                  <a:lnTo>
                    <a:pt x="67" y="1301"/>
                  </a:lnTo>
                  <a:lnTo>
                    <a:pt x="201" y="1234"/>
                  </a:lnTo>
                  <a:cubicBezTo>
                    <a:pt x="201" y="1234"/>
                    <a:pt x="201" y="1201"/>
                    <a:pt x="234" y="1201"/>
                  </a:cubicBezTo>
                  <a:cubicBezTo>
                    <a:pt x="234" y="1168"/>
                    <a:pt x="234" y="1134"/>
                    <a:pt x="267" y="1101"/>
                  </a:cubicBezTo>
                  <a:cubicBezTo>
                    <a:pt x="267" y="1034"/>
                    <a:pt x="267" y="968"/>
                    <a:pt x="301" y="901"/>
                  </a:cubicBezTo>
                  <a:cubicBezTo>
                    <a:pt x="301" y="834"/>
                    <a:pt x="334" y="767"/>
                    <a:pt x="367" y="734"/>
                  </a:cubicBezTo>
                  <a:cubicBezTo>
                    <a:pt x="367" y="667"/>
                    <a:pt x="401" y="601"/>
                    <a:pt x="468" y="567"/>
                  </a:cubicBezTo>
                  <a:cubicBezTo>
                    <a:pt x="501" y="501"/>
                    <a:pt x="534" y="467"/>
                    <a:pt x="601" y="434"/>
                  </a:cubicBezTo>
                  <a:cubicBezTo>
                    <a:pt x="651" y="401"/>
                    <a:pt x="701" y="384"/>
                    <a:pt x="743" y="384"/>
                  </a:cubicBezTo>
                  <a:cubicBezTo>
                    <a:pt x="784" y="384"/>
                    <a:pt x="818" y="401"/>
                    <a:pt x="834" y="434"/>
                  </a:cubicBezTo>
                  <a:cubicBezTo>
                    <a:pt x="901" y="534"/>
                    <a:pt x="935" y="634"/>
                    <a:pt x="935" y="734"/>
                  </a:cubicBezTo>
                  <a:cubicBezTo>
                    <a:pt x="935" y="834"/>
                    <a:pt x="901" y="934"/>
                    <a:pt x="901" y="1034"/>
                  </a:cubicBezTo>
                  <a:cubicBezTo>
                    <a:pt x="868" y="1134"/>
                    <a:pt x="834" y="1201"/>
                    <a:pt x="768" y="1301"/>
                  </a:cubicBezTo>
                  <a:lnTo>
                    <a:pt x="67" y="2736"/>
                  </a:lnTo>
                  <a:cubicBezTo>
                    <a:pt x="34" y="2769"/>
                    <a:pt x="34" y="2802"/>
                    <a:pt x="34" y="2836"/>
                  </a:cubicBezTo>
                  <a:cubicBezTo>
                    <a:pt x="1" y="2869"/>
                    <a:pt x="1" y="2902"/>
                    <a:pt x="34" y="2902"/>
                  </a:cubicBezTo>
                  <a:lnTo>
                    <a:pt x="34" y="3036"/>
                  </a:lnTo>
                  <a:cubicBezTo>
                    <a:pt x="34" y="3069"/>
                    <a:pt x="34" y="3102"/>
                    <a:pt x="34" y="3102"/>
                  </a:cubicBezTo>
                  <a:cubicBezTo>
                    <a:pt x="51" y="3119"/>
                    <a:pt x="59" y="3128"/>
                    <a:pt x="67" y="3128"/>
                  </a:cubicBezTo>
                  <a:cubicBezTo>
                    <a:pt x="76" y="3128"/>
                    <a:pt x="84" y="3119"/>
                    <a:pt x="101" y="3102"/>
                  </a:cubicBezTo>
                  <a:lnTo>
                    <a:pt x="1168" y="2502"/>
                  </a:lnTo>
                  <a:cubicBezTo>
                    <a:pt x="1168" y="2469"/>
                    <a:pt x="1201" y="2469"/>
                    <a:pt x="1201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lnTo>
                    <a:pt x="1201" y="2168"/>
                  </a:lnTo>
                  <a:cubicBezTo>
                    <a:pt x="1201" y="2152"/>
                    <a:pt x="1193" y="2143"/>
                    <a:pt x="1185" y="2143"/>
                  </a:cubicBezTo>
                  <a:cubicBezTo>
                    <a:pt x="1176" y="2143"/>
                    <a:pt x="1168" y="2152"/>
                    <a:pt x="1168" y="2168"/>
                  </a:cubicBezTo>
                  <a:lnTo>
                    <a:pt x="401" y="2602"/>
                  </a:lnTo>
                  <a:lnTo>
                    <a:pt x="968" y="1468"/>
                  </a:lnTo>
                  <a:cubicBezTo>
                    <a:pt x="1001" y="1401"/>
                    <a:pt x="1035" y="1335"/>
                    <a:pt x="1068" y="1234"/>
                  </a:cubicBezTo>
                  <a:cubicBezTo>
                    <a:pt x="1101" y="1168"/>
                    <a:pt x="1101" y="1101"/>
                    <a:pt x="1135" y="1034"/>
                  </a:cubicBezTo>
                  <a:cubicBezTo>
                    <a:pt x="1135" y="968"/>
                    <a:pt x="1168" y="901"/>
                    <a:pt x="1168" y="801"/>
                  </a:cubicBezTo>
                  <a:cubicBezTo>
                    <a:pt x="1168" y="734"/>
                    <a:pt x="1168" y="667"/>
                    <a:pt x="1168" y="601"/>
                  </a:cubicBezTo>
                  <a:cubicBezTo>
                    <a:pt x="1168" y="501"/>
                    <a:pt x="1168" y="401"/>
                    <a:pt x="1135" y="300"/>
                  </a:cubicBezTo>
                  <a:cubicBezTo>
                    <a:pt x="1135" y="200"/>
                    <a:pt x="1068" y="134"/>
                    <a:pt x="1035" y="100"/>
                  </a:cubicBezTo>
                  <a:cubicBezTo>
                    <a:pt x="1001" y="34"/>
                    <a:pt x="935" y="34"/>
                    <a:pt x="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9" name="Google Shape;429;p41"/>
            <p:cNvSpPr/>
            <p:nvPr/>
          </p:nvSpPr>
          <p:spPr>
            <a:xfrm>
              <a:off x="3287525" y="3392025"/>
              <a:ext cx="31700" cy="73425"/>
            </a:xfrm>
            <a:custGeom>
              <a:avLst/>
              <a:gdLst/>
              <a:ahLst/>
              <a:cxnLst/>
              <a:rect l="l" t="t" r="r" b="b"/>
              <a:pathLst>
                <a:path w="1268" h="2937" extrusionOk="0">
                  <a:moveTo>
                    <a:pt x="809" y="393"/>
                  </a:moveTo>
                  <a:cubicBezTo>
                    <a:pt x="859" y="393"/>
                    <a:pt x="901" y="418"/>
                    <a:pt x="934" y="468"/>
                  </a:cubicBezTo>
                  <a:cubicBezTo>
                    <a:pt x="1001" y="601"/>
                    <a:pt x="1034" y="768"/>
                    <a:pt x="1034" y="935"/>
                  </a:cubicBezTo>
                  <a:lnTo>
                    <a:pt x="1034" y="1569"/>
                  </a:lnTo>
                  <a:cubicBezTo>
                    <a:pt x="1034" y="1769"/>
                    <a:pt x="1001" y="1969"/>
                    <a:pt x="934" y="2169"/>
                  </a:cubicBezTo>
                  <a:cubicBezTo>
                    <a:pt x="868" y="2303"/>
                    <a:pt x="767" y="2436"/>
                    <a:pt x="634" y="2503"/>
                  </a:cubicBezTo>
                  <a:cubicBezTo>
                    <a:pt x="567" y="2553"/>
                    <a:pt x="509" y="2578"/>
                    <a:pt x="459" y="2578"/>
                  </a:cubicBezTo>
                  <a:cubicBezTo>
                    <a:pt x="409" y="2578"/>
                    <a:pt x="367" y="2553"/>
                    <a:pt x="334" y="2503"/>
                  </a:cubicBezTo>
                  <a:cubicBezTo>
                    <a:pt x="267" y="2369"/>
                    <a:pt x="234" y="2203"/>
                    <a:pt x="234" y="2036"/>
                  </a:cubicBezTo>
                  <a:lnTo>
                    <a:pt x="234" y="1402"/>
                  </a:lnTo>
                  <a:cubicBezTo>
                    <a:pt x="234" y="1202"/>
                    <a:pt x="267" y="1002"/>
                    <a:pt x="334" y="802"/>
                  </a:cubicBezTo>
                  <a:cubicBezTo>
                    <a:pt x="401" y="668"/>
                    <a:pt x="501" y="535"/>
                    <a:pt x="634" y="468"/>
                  </a:cubicBezTo>
                  <a:cubicBezTo>
                    <a:pt x="701" y="418"/>
                    <a:pt x="759" y="393"/>
                    <a:pt x="809" y="393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68"/>
                  </a:cubicBezTo>
                  <a:cubicBezTo>
                    <a:pt x="534" y="134"/>
                    <a:pt x="434" y="234"/>
                    <a:pt x="367" y="335"/>
                  </a:cubicBezTo>
                  <a:cubicBezTo>
                    <a:pt x="267" y="435"/>
                    <a:pt x="200" y="535"/>
                    <a:pt x="167" y="668"/>
                  </a:cubicBezTo>
                  <a:cubicBezTo>
                    <a:pt x="100" y="802"/>
                    <a:pt x="67" y="935"/>
                    <a:pt x="34" y="1068"/>
                  </a:cubicBezTo>
                  <a:cubicBezTo>
                    <a:pt x="34" y="1235"/>
                    <a:pt x="0" y="1369"/>
                    <a:pt x="0" y="1535"/>
                  </a:cubicBezTo>
                  <a:lnTo>
                    <a:pt x="0" y="2169"/>
                  </a:lnTo>
                  <a:cubicBezTo>
                    <a:pt x="0" y="2303"/>
                    <a:pt x="0" y="2436"/>
                    <a:pt x="34" y="2569"/>
                  </a:cubicBezTo>
                  <a:cubicBezTo>
                    <a:pt x="67" y="2670"/>
                    <a:pt x="100" y="2770"/>
                    <a:pt x="167" y="2836"/>
                  </a:cubicBezTo>
                  <a:cubicBezTo>
                    <a:pt x="200" y="2903"/>
                    <a:pt x="267" y="2936"/>
                    <a:pt x="367" y="2936"/>
                  </a:cubicBezTo>
                  <a:cubicBezTo>
                    <a:pt x="467" y="2936"/>
                    <a:pt x="534" y="2903"/>
                    <a:pt x="634" y="2870"/>
                  </a:cubicBezTo>
                  <a:cubicBezTo>
                    <a:pt x="734" y="2803"/>
                    <a:pt x="834" y="2703"/>
                    <a:pt x="901" y="2603"/>
                  </a:cubicBezTo>
                  <a:cubicBezTo>
                    <a:pt x="1001" y="2503"/>
                    <a:pt x="1068" y="2403"/>
                    <a:pt x="1101" y="2269"/>
                  </a:cubicBezTo>
                  <a:cubicBezTo>
                    <a:pt x="1168" y="2136"/>
                    <a:pt x="1201" y="2002"/>
                    <a:pt x="1234" y="1869"/>
                  </a:cubicBezTo>
                  <a:cubicBezTo>
                    <a:pt x="1268" y="1736"/>
                    <a:pt x="1268" y="1569"/>
                    <a:pt x="1268" y="1435"/>
                  </a:cubicBezTo>
                  <a:lnTo>
                    <a:pt x="1268" y="1102"/>
                  </a:lnTo>
                  <a:lnTo>
                    <a:pt x="1268" y="802"/>
                  </a:lnTo>
                  <a:cubicBezTo>
                    <a:pt x="1268" y="668"/>
                    <a:pt x="1268" y="501"/>
                    <a:pt x="1234" y="368"/>
                  </a:cubicBezTo>
                  <a:cubicBezTo>
                    <a:pt x="1201" y="268"/>
                    <a:pt x="1168" y="201"/>
                    <a:pt x="1101" y="101"/>
                  </a:cubicBezTo>
                  <a:cubicBezTo>
                    <a:pt x="1068" y="34"/>
                    <a:pt x="1001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0" name="Google Shape;430;p41"/>
            <p:cNvSpPr/>
            <p:nvPr/>
          </p:nvSpPr>
          <p:spPr>
            <a:xfrm>
              <a:off x="3221650" y="3418925"/>
              <a:ext cx="381125" cy="230325"/>
            </a:xfrm>
            <a:custGeom>
              <a:avLst/>
              <a:gdLst/>
              <a:ahLst/>
              <a:cxnLst/>
              <a:rect l="l" t="t" r="r" b="b"/>
              <a:pathLst>
                <a:path w="15245" h="9213" extrusionOk="0">
                  <a:moveTo>
                    <a:pt x="15065" y="0"/>
                  </a:moveTo>
                  <a:cubicBezTo>
                    <a:pt x="15028" y="0"/>
                    <a:pt x="14987" y="9"/>
                    <a:pt x="14944" y="26"/>
                  </a:cubicBezTo>
                  <a:lnTo>
                    <a:pt x="300" y="8532"/>
                  </a:lnTo>
                  <a:cubicBezTo>
                    <a:pt x="133" y="8632"/>
                    <a:pt x="0" y="8799"/>
                    <a:pt x="0" y="9032"/>
                  </a:cubicBezTo>
                  <a:cubicBezTo>
                    <a:pt x="0" y="9146"/>
                    <a:pt x="62" y="9213"/>
                    <a:pt x="153" y="9213"/>
                  </a:cubicBezTo>
                  <a:cubicBezTo>
                    <a:pt x="197" y="9213"/>
                    <a:pt x="247" y="9198"/>
                    <a:pt x="300" y="9166"/>
                  </a:cubicBezTo>
                  <a:lnTo>
                    <a:pt x="14944" y="693"/>
                  </a:lnTo>
                  <a:cubicBezTo>
                    <a:pt x="15111" y="593"/>
                    <a:pt x="15211" y="393"/>
                    <a:pt x="15244" y="193"/>
                  </a:cubicBezTo>
                  <a:cubicBezTo>
                    <a:pt x="15244" y="69"/>
                    <a:pt x="15171" y="0"/>
                    <a:pt x="1506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41"/>
            <p:cNvSpPr/>
            <p:nvPr/>
          </p:nvSpPr>
          <p:spPr>
            <a:xfrm>
              <a:off x="3221650" y="3338500"/>
              <a:ext cx="96750" cy="66375"/>
            </a:xfrm>
            <a:custGeom>
              <a:avLst/>
              <a:gdLst/>
              <a:ahLst/>
              <a:cxnLst/>
              <a:rect l="l" t="t" r="r" b="b"/>
              <a:pathLst>
                <a:path w="3870" h="2655" extrusionOk="0">
                  <a:moveTo>
                    <a:pt x="3697" y="1"/>
                  </a:moveTo>
                  <a:cubicBezTo>
                    <a:pt x="3659" y="1"/>
                    <a:pt x="3615" y="13"/>
                    <a:pt x="3569" y="40"/>
                  </a:cubicBezTo>
                  <a:lnTo>
                    <a:pt x="300" y="1942"/>
                  </a:lnTo>
                  <a:cubicBezTo>
                    <a:pt x="133" y="2075"/>
                    <a:pt x="0" y="2242"/>
                    <a:pt x="0" y="2442"/>
                  </a:cubicBezTo>
                  <a:cubicBezTo>
                    <a:pt x="0" y="2580"/>
                    <a:pt x="64" y="2655"/>
                    <a:pt x="158" y="2655"/>
                  </a:cubicBezTo>
                  <a:cubicBezTo>
                    <a:pt x="200" y="2655"/>
                    <a:pt x="249" y="2640"/>
                    <a:pt x="300" y="2609"/>
                  </a:cubicBezTo>
                  <a:lnTo>
                    <a:pt x="3569" y="708"/>
                  </a:lnTo>
                  <a:cubicBezTo>
                    <a:pt x="3736" y="608"/>
                    <a:pt x="3869" y="407"/>
                    <a:pt x="3869" y="207"/>
                  </a:cubicBezTo>
                  <a:cubicBezTo>
                    <a:pt x="3869" y="86"/>
                    <a:pt x="3799" y="1"/>
                    <a:pt x="369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41"/>
            <p:cNvSpPr/>
            <p:nvPr/>
          </p:nvSpPr>
          <p:spPr>
            <a:xfrm>
              <a:off x="3726175" y="2760950"/>
              <a:ext cx="386950" cy="250000"/>
            </a:xfrm>
            <a:custGeom>
              <a:avLst/>
              <a:gdLst/>
              <a:ahLst/>
              <a:cxnLst/>
              <a:rect l="l" t="t" r="r" b="b"/>
              <a:pathLst>
                <a:path w="15478" h="10000" extrusionOk="0">
                  <a:moveTo>
                    <a:pt x="15361" y="1"/>
                  </a:moveTo>
                  <a:cubicBezTo>
                    <a:pt x="15328" y="1"/>
                    <a:pt x="15294" y="9"/>
                    <a:pt x="15278" y="26"/>
                  </a:cubicBezTo>
                  <a:lnTo>
                    <a:pt x="13610" y="1527"/>
                  </a:lnTo>
                  <a:lnTo>
                    <a:pt x="11909" y="1494"/>
                  </a:lnTo>
                  <a:lnTo>
                    <a:pt x="10241" y="4162"/>
                  </a:lnTo>
                  <a:lnTo>
                    <a:pt x="8573" y="3862"/>
                  </a:lnTo>
                  <a:lnTo>
                    <a:pt x="6838" y="5897"/>
                  </a:lnTo>
                  <a:lnTo>
                    <a:pt x="5170" y="6264"/>
                  </a:lnTo>
                  <a:lnTo>
                    <a:pt x="3469" y="6497"/>
                  </a:lnTo>
                  <a:lnTo>
                    <a:pt x="1735" y="8465"/>
                  </a:lnTo>
                  <a:lnTo>
                    <a:pt x="67" y="9800"/>
                  </a:lnTo>
                  <a:cubicBezTo>
                    <a:pt x="0" y="9866"/>
                    <a:pt x="0" y="9933"/>
                    <a:pt x="67" y="9966"/>
                  </a:cubicBezTo>
                  <a:cubicBezTo>
                    <a:pt x="67" y="9966"/>
                    <a:pt x="100" y="10000"/>
                    <a:pt x="134" y="10000"/>
                  </a:cubicBezTo>
                  <a:lnTo>
                    <a:pt x="200" y="10000"/>
                  </a:lnTo>
                  <a:lnTo>
                    <a:pt x="1901" y="8599"/>
                  </a:lnTo>
                  <a:lnTo>
                    <a:pt x="3569" y="6697"/>
                  </a:lnTo>
                  <a:lnTo>
                    <a:pt x="5237" y="6464"/>
                  </a:lnTo>
                  <a:lnTo>
                    <a:pt x="6972" y="6064"/>
                  </a:lnTo>
                  <a:lnTo>
                    <a:pt x="8640" y="4096"/>
                  </a:lnTo>
                  <a:lnTo>
                    <a:pt x="10341" y="4396"/>
                  </a:lnTo>
                  <a:lnTo>
                    <a:pt x="12042" y="1694"/>
                  </a:lnTo>
                  <a:lnTo>
                    <a:pt x="13710" y="1727"/>
                  </a:lnTo>
                  <a:lnTo>
                    <a:pt x="15444" y="193"/>
                  </a:lnTo>
                  <a:cubicBezTo>
                    <a:pt x="15478" y="159"/>
                    <a:pt x="15478" y="93"/>
                    <a:pt x="15444" y="26"/>
                  </a:cubicBezTo>
                  <a:cubicBezTo>
                    <a:pt x="15428" y="9"/>
                    <a:pt x="15394" y="1"/>
                    <a:pt x="1536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41"/>
            <p:cNvSpPr/>
            <p:nvPr/>
          </p:nvSpPr>
          <p:spPr>
            <a:xfrm>
              <a:off x="3732000" y="2841650"/>
              <a:ext cx="32550" cy="73400"/>
            </a:xfrm>
            <a:custGeom>
              <a:avLst/>
              <a:gdLst/>
              <a:ahLst/>
              <a:cxnLst/>
              <a:rect l="l" t="t" r="r" b="b"/>
              <a:pathLst>
                <a:path w="1302" h="2936" extrusionOk="0">
                  <a:moveTo>
                    <a:pt x="835" y="1268"/>
                  </a:moveTo>
                  <a:cubicBezTo>
                    <a:pt x="868" y="1301"/>
                    <a:pt x="935" y="1301"/>
                    <a:pt x="968" y="1335"/>
                  </a:cubicBezTo>
                  <a:cubicBezTo>
                    <a:pt x="1001" y="1368"/>
                    <a:pt x="1035" y="1435"/>
                    <a:pt x="1035" y="1468"/>
                  </a:cubicBezTo>
                  <a:cubicBezTo>
                    <a:pt x="1068" y="1535"/>
                    <a:pt x="1068" y="1601"/>
                    <a:pt x="1068" y="1668"/>
                  </a:cubicBezTo>
                  <a:cubicBezTo>
                    <a:pt x="1068" y="1768"/>
                    <a:pt x="1068" y="1835"/>
                    <a:pt x="1035" y="1902"/>
                  </a:cubicBezTo>
                  <a:cubicBezTo>
                    <a:pt x="1035" y="2002"/>
                    <a:pt x="1001" y="2068"/>
                    <a:pt x="968" y="2135"/>
                  </a:cubicBezTo>
                  <a:cubicBezTo>
                    <a:pt x="935" y="2202"/>
                    <a:pt x="868" y="2269"/>
                    <a:pt x="835" y="2335"/>
                  </a:cubicBezTo>
                  <a:cubicBezTo>
                    <a:pt x="768" y="2402"/>
                    <a:pt x="734" y="2435"/>
                    <a:pt x="668" y="2502"/>
                  </a:cubicBezTo>
                  <a:cubicBezTo>
                    <a:pt x="601" y="2535"/>
                    <a:pt x="568" y="2535"/>
                    <a:pt x="501" y="2535"/>
                  </a:cubicBezTo>
                  <a:cubicBezTo>
                    <a:pt x="434" y="2535"/>
                    <a:pt x="401" y="2535"/>
                    <a:pt x="368" y="2502"/>
                  </a:cubicBezTo>
                  <a:cubicBezTo>
                    <a:pt x="334" y="2435"/>
                    <a:pt x="301" y="2402"/>
                    <a:pt x="301" y="2335"/>
                  </a:cubicBezTo>
                  <a:cubicBezTo>
                    <a:pt x="267" y="2269"/>
                    <a:pt x="267" y="2202"/>
                    <a:pt x="267" y="2135"/>
                  </a:cubicBezTo>
                  <a:cubicBezTo>
                    <a:pt x="267" y="2068"/>
                    <a:pt x="267" y="2002"/>
                    <a:pt x="301" y="1902"/>
                  </a:cubicBezTo>
                  <a:cubicBezTo>
                    <a:pt x="301" y="1835"/>
                    <a:pt x="334" y="1768"/>
                    <a:pt x="368" y="1701"/>
                  </a:cubicBezTo>
                  <a:cubicBezTo>
                    <a:pt x="401" y="1601"/>
                    <a:pt x="434" y="1535"/>
                    <a:pt x="501" y="1468"/>
                  </a:cubicBezTo>
                  <a:cubicBezTo>
                    <a:pt x="534" y="1435"/>
                    <a:pt x="601" y="1368"/>
                    <a:pt x="668" y="1335"/>
                  </a:cubicBezTo>
                  <a:cubicBezTo>
                    <a:pt x="701" y="1301"/>
                    <a:pt x="768" y="1301"/>
                    <a:pt x="835" y="1268"/>
                  </a:cubicBezTo>
                  <a:close/>
                  <a:moveTo>
                    <a:pt x="868" y="0"/>
                  </a:moveTo>
                  <a:lnTo>
                    <a:pt x="701" y="67"/>
                  </a:lnTo>
                  <a:cubicBezTo>
                    <a:pt x="701" y="67"/>
                    <a:pt x="668" y="100"/>
                    <a:pt x="668" y="134"/>
                  </a:cubicBezTo>
                  <a:lnTo>
                    <a:pt x="634" y="200"/>
                  </a:lnTo>
                  <a:lnTo>
                    <a:pt x="167" y="1468"/>
                  </a:lnTo>
                  <a:cubicBezTo>
                    <a:pt x="167" y="1535"/>
                    <a:pt x="134" y="1601"/>
                    <a:pt x="101" y="1668"/>
                  </a:cubicBezTo>
                  <a:lnTo>
                    <a:pt x="67" y="1835"/>
                  </a:lnTo>
                  <a:cubicBezTo>
                    <a:pt x="34" y="1902"/>
                    <a:pt x="34" y="1968"/>
                    <a:pt x="34" y="2068"/>
                  </a:cubicBezTo>
                  <a:cubicBezTo>
                    <a:pt x="1" y="2135"/>
                    <a:pt x="1" y="2202"/>
                    <a:pt x="34" y="2269"/>
                  </a:cubicBezTo>
                  <a:cubicBezTo>
                    <a:pt x="1" y="2369"/>
                    <a:pt x="34" y="2502"/>
                    <a:pt x="67" y="2602"/>
                  </a:cubicBezTo>
                  <a:cubicBezTo>
                    <a:pt x="67" y="2702"/>
                    <a:pt x="134" y="2769"/>
                    <a:pt x="167" y="2836"/>
                  </a:cubicBezTo>
                  <a:cubicBezTo>
                    <a:pt x="234" y="2902"/>
                    <a:pt x="301" y="2936"/>
                    <a:pt x="401" y="2936"/>
                  </a:cubicBezTo>
                  <a:cubicBezTo>
                    <a:pt x="468" y="2936"/>
                    <a:pt x="568" y="2902"/>
                    <a:pt x="634" y="2836"/>
                  </a:cubicBezTo>
                  <a:cubicBezTo>
                    <a:pt x="734" y="2802"/>
                    <a:pt x="835" y="2702"/>
                    <a:pt x="901" y="2635"/>
                  </a:cubicBezTo>
                  <a:cubicBezTo>
                    <a:pt x="968" y="2535"/>
                    <a:pt x="1035" y="2435"/>
                    <a:pt x="1101" y="2335"/>
                  </a:cubicBezTo>
                  <a:cubicBezTo>
                    <a:pt x="1168" y="2202"/>
                    <a:pt x="1201" y="2068"/>
                    <a:pt x="1235" y="1935"/>
                  </a:cubicBezTo>
                  <a:cubicBezTo>
                    <a:pt x="1268" y="1835"/>
                    <a:pt x="1268" y="1701"/>
                    <a:pt x="1302" y="1568"/>
                  </a:cubicBezTo>
                  <a:cubicBezTo>
                    <a:pt x="1302" y="1435"/>
                    <a:pt x="1268" y="1335"/>
                    <a:pt x="1235" y="1234"/>
                  </a:cubicBezTo>
                  <a:cubicBezTo>
                    <a:pt x="1201" y="1134"/>
                    <a:pt x="1168" y="1068"/>
                    <a:pt x="1101" y="1001"/>
                  </a:cubicBezTo>
                  <a:cubicBezTo>
                    <a:pt x="1035" y="968"/>
                    <a:pt x="968" y="934"/>
                    <a:pt x="901" y="934"/>
                  </a:cubicBezTo>
                  <a:cubicBezTo>
                    <a:pt x="801" y="934"/>
                    <a:pt x="734" y="968"/>
                    <a:pt x="668" y="1001"/>
                  </a:cubicBezTo>
                  <a:lnTo>
                    <a:pt x="601" y="1034"/>
                  </a:lnTo>
                  <a:lnTo>
                    <a:pt x="568" y="1068"/>
                  </a:lnTo>
                  <a:lnTo>
                    <a:pt x="901" y="100"/>
                  </a:lnTo>
                  <a:cubicBezTo>
                    <a:pt x="901" y="100"/>
                    <a:pt x="901" y="67"/>
                    <a:pt x="901" y="67"/>
                  </a:cubicBezTo>
                  <a:cubicBezTo>
                    <a:pt x="901" y="67"/>
                    <a:pt x="901" y="34"/>
                    <a:pt x="901" y="34"/>
                  </a:cubicBezTo>
                  <a:cubicBezTo>
                    <a:pt x="901" y="34"/>
                    <a:pt x="901" y="0"/>
                    <a:pt x="90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41"/>
            <p:cNvSpPr/>
            <p:nvPr/>
          </p:nvSpPr>
          <p:spPr>
            <a:xfrm>
              <a:off x="3770375" y="2820800"/>
              <a:ext cx="30025" cy="77575"/>
            </a:xfrm>
            <a:custGeom>
              <a:avLst/>
              <a:gdLst/>
              <a:ahLst/>
              <a:cxnLst/>
              <a:rect l="l" t="t" r="r" b="b"/>
              <a:pathLst>
                <a:path w="1201" h="3103" extrusionOk="0">
                  <a:moveTo>
                    <a:pt x="834" y="0"/>
                  </a:moveTo>
                  <a:cubicBezTo>
                    <a:pt x="734" y="0"/>
                    <a:pt x="667" y="34"/>
                    <a:pt x="600" y="67"/>
                  </a:cubicBezTo>
                  <a:cubicBezTo>
                    <a:pt x="500" y="134"/>
                    <a:pt x="434" y="200"/>
                    <a:pt x="367" y="301"/>
                  </a:cubicBezTo>
                  <a:cubicBezTo>
                    <a:pt x="267" y="401"/>
                    <a:pt x="200" y="501"/>
                    <a:pt x="167" y="601"/>
                  </a:cubicBezTo>
                  <a:cubicBezTo>
                    <a:pt x="133" y="701"/>
                    <a:pt x="67" y="801"/>
                    <a:pt x="67" y="934"/>
                  </a:cubicBezTo>
                  <a:cubicBezTo>
                    <a:pt x="33" y="1034"/>
                    <a:pt x="0" y="1134"/>
                    <a:pt x="0" y="1235"/>
                  </a:cubicBezTo>
                  <a:cubicBezTo>
                    <a:pt x="0" y="1235"/>
                    <a:pt x="0" y="1268"/>
                    <a:pt x="0" y="1301"/>
                  </a:cubicBezTo>
                  <a:lnTo>
                    <a:pt x="67" y="1301"/>
                  </a:lnTo>
                  <a:lnTo>
                    <a:pt x="167" y="1235"/>
                  </a:lnTo>
                  <a:cubicBezTo>
                    <a:pt x="167" y="1201"/>
                    <a:pt x="200" y="1201"/>
                    <a:pt x="200" y="1168"/>
                  </a:cubicBezTo>
                  <a:cubicBezTo>
                    <a:pt x="234" y="1134"/>
                    <a:pt x="234" y="1134"/>
                    <a:pt x="234" y="1101"/>
                  </a:cubicBezTo>
                  <a:cubicBezTo>
                    <a:pt x="234" y="1034"/>
                    <a:pt x="267" y="968"/>
                    <a:pt x="267" y="901"/>
                  </a:cubicBezTo>
                  <a:cubicBezTo>
                    <a:pt x="300" y="834"/>
                    <a:pt x="300" y="768"/>
                    <a:pt x="334" y="701"/>
                  </a:cubicBezTo>
                  <a:cubicBezTo>
                    <a:pt x="367" y="634"/>
                    <a:pt x="400" y="601"/>
                    <a:pt x="434" y="534"/>
                  </a:cubicBezTo>
                  <a:cubicBezTo>
                    <a:pt x="467" y="501"/>
                    <a:pt x="534" y="434"/>
                    <a:pt x="600" y="434"/>
                  </a:cubicBezTo>
                  <a:cubicBezTo>
                    <a:pt x="651" y="401"/>
                    <a:pt x="692" y="384"/>
                    <a:pt x="730" y="384"/>
                  </a:cubicBezTo>
                  <a:cubicBezTo>
                    <a:pt x="767" y="384"/>
                    <a:pt x="801" y="401"/>
                    <a:pt x="834" y="434"/>
                  </a:cubicBezTo>
                  <a:cubicBezTo>
                    <a:pt x="901" y="501"/>
                    <a:pt x="901" y="601"/>
                    <a:pt x="901" y="701"/>
                  </a:cubicBezTo>
                  <a:cubicBezTo>
                    <a:pt x="901" y="801"/>
                    <a:pt x="901" y="901"/>
                    <a:pt x="867" y="1001"/>
                  </a:cubicBezTo>
                  <a:cubicBezTo>
                    <a:pt x="834" y="1101"/>
                    <a:pt x="801" y="1201"/>
                    <a:pt x="767" y="1301"/>
                  </a:cubicBezTo>
                  <a:lnTo>
                    <a:pt x="67" y="2702"/>
                  </a:lnTo>
                  <a:cubicBezTo>
                    <a:pt x="33" y="2736"/>
                    <a:pt x="33" y="2769"/>
                    <a:pt x="0" y="2802"/>
                  </a:cubicBezTo>
                  <a:cubicBezTo>
                    <a:pt x="0" y="2836"/>
                    <a:pt x="0" y="2869"/>
                    <a:pt x="0" y="2902"/>
                  </a:cubicBezTo>
                  <a:lnTo>
                    <a:pt x="0" y="3036"/>
                  </a:lnTo>
                  <a:cubicBezTo>
                    <a:pt x="0" y="3036"/>
                    <a:pt x="0" y="3069"/>
                    <a:pt x="0" y="3103"/>
                  </a:cubicBezTo>
                  <a:lnTo>
                    <a:pt x="67" y="3103"/>
                  </a:lnTo>
                  <a:lnTo>
                    <a:pt x="1134" y="2469"/>
                  </a:lnTo>
                  <a:cubicBezTo>
                    <a:pt x="1168" y="2469"/>
                    <a:pt x="1168" y="2435"/>
                    <a:pt x="1168" y="2435"/>
                  </a:cubicBezTo>
                  <a:cubicBezTo>
                    <a:pt x="1201" y="2402"/>
                    <a:pt x="1201" y="2369"/>
                    <a:pt x="1201" y="2335"/>
                  </a:cubicBezTo>
                  <a:lnTo>
                    <a:pt x="1201" y="2202"/>
                  </a:lnTo>
                  <a:cubicBezTo>
                    <a:pt x="1201" y="2169"/>
                    <a:pt x="1201" y="2169"/>
                    <a:pt x="1168" y="2135"/>
                  </a:cubicBezTo>
                  <a:lnTo>
                    <a:pt x="1134" y="2135"/>
                  </a:lnTo>
                  <a:lnTo>
                    <a:pt x="367" y="2569"/>
                  </a:lnTo>
                  <a:lnTo>
                    <a:pt x="934" y="1468"/>
                  </a:lnTo>
                  <a:cubicBezTo>
                    <a:pt x="967" y="1368"/>
                    <a:pt x="1001" y="1301"/>
                    <a:pt x="1034" y="1235"/>
                  </a:cubicBezTo>
                  <a:cubicBezTo>
                    <a:pt x="1067" y="1168"/>
                    <a:pt x="1101" y="1101"/>
                    <a:pt x="1101" y="1001"/>
                  </a:cubicBezTo>
                  <a:cubicBezTo>
                    <a:pt x="1134" y="934"/>
                    <a:pt x="1134" y="868"/>
                    <a:pt x="1134" y="801"/>
                  </a:cubicBezTo>
                  <a:cubicBezTo>
                    <a:pt x="1168" y="734"/>
                    <a:pt x="1168" y="634"/>
                    <a:pt x="1134" y="567"/>
                  </a:cubicBezTo>
                  <a:cubicBezTo>
                    <a:pt x="1168" y="467"/>
                    <a:pt x="1134" y="367"/>
                    <a:pt x="1101" y="267"/>
                  </a:cubicBezTo>
                  <a:cubicBezTo>
                    <a:pt x="1101" y="200"/>
                    <a:pt x="1067" y="134"/>
                    <a:pt x="1001" y="67"/>
                  </a:cubicBezTo>
                  <a:cubicBezTo>
                    <a:pt x="967" y="34"/>
                    <a:pt x="901" y="0"/>
                    <a:pt x="8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41"/>
            <p:cNvSpPr/>
            <p:nvPr/>
          </p:nvSpPr>
          <p:spPr>
            <a:xfrm>
              <a:off x="3804550" y="2796600"/>
              <a:ext cx="28375" cy="77600"/>
            </a:xfrm>
            <a:custGeom>
              <a:avLst/>
              <a:gdLst/>
              <a:ahLst/>
              <a:cxnLst/>
              <a:rect l="l" t="t" r="r" b="b"/>
              <a:pathLst>
                <a:path w="1135" h="3104" extrusionOk="0">
                  <a:moveTo>
                    <a:pt x="1068" y="1"/>
                  </a:moveTo>
                  <a:lnTo>
                    <a:pt x="67" y="635"/>
                  </a:lnTo>
                  <a:cubicBezTo>
                    <a:pt x="67" y="668"/>
                    <a:pt x="34" y="668"/>
                    <a:pt x="34" y="701"/>
                  </a:cubicBezTo>
                  <a:cubicBezTo>
                    <a:pt x="34" y="735"/>
                    <a:pt x="1" y="768"/>
                    <a:pt x="1" y="768"/>
                  </a:cubicBezTo>
                  <a:lnTo>
                    <a:pt x="1" y="935"/>
                  </a:lnTo>
                  <a:cubicBezTo>
                    <a:pt x="1" y="935"/>
                    <a:pt x="1" y="968"/>
                    <a:pt x="34" y="1002"/>
                  </a:cubicBezTo>
                  <a:lnTo>
                    <a:pt x="67" y="1002"/>
                  </a:lnTo>
                  <a:lnTo>
                    <a:pt x="901" y="501"/>
                  </a:lnTo>
                  <a:lnTo>
                    <a:pt x="368" y="3003"/>
                  </a:lnTo>
                  <a:cubicBezTo>
                    <a:pt x="368" y="3036"/>
                    <a:pt x="368" y="3036"/>
                    <a:pt x="368" y="3036"/>
                  </a:cubicBezTo>
                  <a:cubicBezTo>
                    <a:pt x="368" y="3070"/>
                    <a:pt x="368" y="3070"/>
                    <a:pt x="368" y="3103"/>
                  </a:cubicBezTo>
                  <a:lnTo>
                    <a:pt x="401" y="3103"/>
                  </a:lnTo>
                  <a:lnTo>
                    <a:pt x="501" y="3036"/>
                  </a:lnTo>
                  <a:cubicBezTo>
                    <a:pt x="534" y="3036"/>
                    <a:pt x="568" y="3003"/>
                    <a:pt x="568" y="2970"/>
                  </a:cubicBezTo>
                  <a:cubicBezTo>
                    <a:pt x="568" y="2970"/>
                    <a:pt x="568" y="2936"/>
                    <a:pt x="601" y="2903"/>
                  </a:cubicBezTo>
                  <a:lnTo>
                    <a:pt x="1135" y="401"/>
                  </a:lnTo>
                  <a:cubicBezTo>
                    <a:pt x="1135" y="368"/>
                    <a:pt x="1135" y="334"/>
                    <a:pt x="1135" y="301"/>
                  </a:cubicBezTo>
                  <a:cubicBezTo>
                    <a:pt x="1135" y="301"/>
                    <a:pt x="1135" y="268"/>
                    <a:pt x="1135" y="234"/>
                  </a:cubicBezTo>
                  <a:lnTo>
                    <a:pt x="1135" y="68"/>
                  </a:lnTo>
                  <a:cubicBezTo>
                    <a:pt x="1135" y="68"/>
                    <a:pt x="1135" y="34"/>
                    <a:pt x="11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41"/>
            <p:cNvSpPr/>
            <p:nvPr/>
          </p:nvSpPr>
          <p:spPr>
            <a:xfrm>
              <a:off x="3729500" y="2831825"/>
              <a:ext cx="381125" cy="230350"/>
            </a:xfrm>
            <a:custGeom>
              <a:avLst/>
              <a:gdLst/>
              <a:ahLst/>
              <a:cxnLst/>
              <a:rect l="l" t="t" r="r" b="b"/>
              <a:pathLst>
                <a:path w="15245" h="9214" extrusionOk="0">
                  <a:moveTo>
                    <a:pt x="15065" y="1"/>
                  </a:moveTo>
                  <a:cubicBezTo>
                    <a:pt x="15028" y="1"/>
                    <a:pt x="14988" y="9"/>
                    <a:pt x="14945" y="26"/>
                  </a:cubicBezTo>
                  <a:lnTo>
                    <a:pt x="301" y="8532"/>
                  </a:lnTo>
                  <a:cubicBezTo>
                    <a:pt x="134" y="8632"/>
                    <a:pt x="34" y="8833"/>
                    <a:pt x="1" y="9033"/>
                  </a:cubicBezTo>
                  <a:cubicBezTo>
                    <a:pt x="1" y="9146"/>
                    <a:pt x="62" y="9213"/>
                    <a:pt x="154" y="9213"/>
                  </a:cubicBezTo>
                  <a:cubicBezTo>
                    <a:pt x="197" y="9213"/>
                    <a:pt x="247" y="9198"/>
                    <a:pt x="301" y="9166"/>
                  </a:cubicBezTo>
                  <a:lnTo>
                    <a:pt x="14945" y="693"/>
                  </a:lnTo>
                  <a:cubicBezTo>
                    <a:pt x="15111" y="593"/>
                    <a:pt x="15245" y="393"/>
                    <a:pt x="15245" y="193"/>
                  </a:cubicBezTo>
                  <a:cubicBezTo>
                    <a:pt x="15245" y="69"/>
                    <a:pt x="15171" y="1"/>
                    <a:pt x="1506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41"/>
            <p:cNvSpPr/>
            <p:nvPr/>
          </p:nvSpPr>
          <p:spPr>
            <a:xfrm>
              <a:off x="3729500" y="2751775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0"/>
                  </a:moveTo>
                  <a:cubicBezTo>
                    <a:pt x="3687" y="0"/>
                    <a:pt x="3646" y="9"/>
                    <a:pt x="3603" y="26"/>
                  </a:cubicBezTo>
                  <a:lnTo>
                    <a:pt x="301" y="1927"/>
                  </a:lnTo>
                  <a:cubicBezTo>
                    <a:pt x="134" y="2061"/>
                    <a:pt x="34" y="2228"/>
                    <a:pt x="1" y="2428"/>
                  </a:cubicBezTo>
                  <a:cubicBezTo>
                    <a:pt x="1" y="2566"/>
                    <a:pt x="64" y="2640"/>
                    <a:pt x="158" y="2640"/>
                  </a:cubicBezTo>
                  <a:cubicBezTo>
                    <a:pt x="201" y="2640"/>
                    <a:pt x="249" y="2625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0"/>
                    <a:pt x="372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41"/>
            <p:cNvSpPr/>
            <p:nvPr/>
          </p:nvSpPr>
          <p:spPr>
            <a:xfrm>
              <a:off x="3727000" y="3055275"/>
              <a:ext cx="386475" cy="249225"/>
            </a:xfrm>
            <a:custGeom>
              <a:avLst/>
              <a:gdLst/>
              <a:ahLst/>
              <a:cxnLst/>
              <a:rect l="l" t="t" r="r" b="b"/>
              <a:pathLst>
                <a:path w="15459" h="9969" extrusionOk="0">
                  <a:moveTo>
                    <a:pt x="15305" y="1"/>
                  </a:moveTo>
                  <a:cubicBezTo>
                    <a:pt x="15285" y="1"/>
                    <a:pt x="15264" y="9"/>
                    <a:pt x="15245" y="28"/>
                  </a:cubicBezTo>
                  <a:lnTo>
                    <a:pt x="13577" y="1529"/>
                  </a:lnTo>
                  <a:lnTo>
                    <a:pt x="11942" y="1829"/>
                  </a:lnTo>
                  <a:lnTo>
                    <a:pt x="10208" y="1329"/>
                  </a:lnTo>
                  <a:lnTo>
                    <a:pt x="8473" y="4364"/>
                  </a:lnTo>
                  <a:lnTo>
                    <a:pt x="6805" y="4798"/>
                  </a:lnTo>
                  <a:lnTo>
                    <a:pt x="5137" y="6833"/>
                  </a:lnTo>
                  <a:lnTo>
                    <a:pt x="3503" y="7300"/>
                  </a:lnTo>
                  <a:lnTo>
                    <a:pt x="1735" y="6966"/>
                  </a:lnTo>
                  <a:lnTo>
                    <a:pt x="0" y="9802"/>
                  </a:lnTo>
                  <a:cubicBezTo>
                    <a:pt x="0" y="9868"/>
                    <a:pt x="0" y="9935"/>
                    <a:pt x="34" y="9968"/>
                  </a:cubicBezTo>
                  <a:lnTo>
                    <a:pt x="101" y="9968"/>
                  </a:lnTo>
                  <a:cubicBezTo>
                    <a:pt x="134" y="9968"/>
                    <a:pt x="167" y="9935"/>
                    <a:pt x="201" y="9902"/>
                  </a:cubicBezTo>
                  <a:lnTo>
                    <a:pt x="1868" y="7200"/>
                  </a:lnTo>
                  <a:lnTo>
                    <a:pt x="3470" y="7500"/>
                  </a:lnTo>
                  <a:lnTo>
                    <a:pt x="3503" y="7500"/>
                  </a:lnTo>
                  <a:lnTo>
                    <a:pt x="5238" y="7033"/>
                  </a:lnTo>
                  <a:lnTo>
                    <a:pt x="6939" y="4965"/>
                  </a:lnTo>
                  <a:lnTo>
                    <a:pt x="8640" y="4565"/>
                  </a:lnTo>
                  <a:lnTo>
                    <a:pt x="10308" y="1562"/>
                  </a:lnTo>
                  <a:lnTo>
                    <a:pt x="11942" y="2029"/>
                  </a:lnTo>
                  <a:lnTo>
                    <a:pt x="13644" y="1696"/>
                  </a:lnTo>
                  <a:lnTo>
                    <a:pt x="13677" y="1696"/>
                  </a:lnTo>
                  <a:lnTo>
                    <a:pt x="15378" y="195"/>
                  </a:lnTo>
                  <a:cubicBezTo>
                    <a:pt x="15459" y="141"/>
                    <a:pt x="15388" y="1"/>
                    <a:pt x="153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41"/>
            <p:cNvSpPr/>
            <p:nvPr/>
          </p:nvSpPr>
          <p:spPr>
            <a:xfrm>
              <a:off x="3732000" y="3135175"/>
              <a:ext cx="31725" cy="73425"/>
            </a:xfrm>
            <a:custGeom>
              <a:avLst/>
              <a:gdLst/>
              <a:ahLst/>
              <a:cxnLst/>
              <a:rect l="l" t="t" r="r" b="b"/>
              <a:pathLst>
                <a:path w="1269" h="2937" extrusionOk="0">
                  <a:moveTo>
                    <a:pt x="768" y="401"/>
                  </a:moveTo>
                  <a:cubicBezTo>
                    <a:pt x="835" y="401"/>
                    <a:pt x="868" y="435"/>
                    <a:pt x="901" y="468"/>
                  </a:cubicBezTo>
                  <a:cubicBezTo>
                    <a:pt x="935" y="468"/>
                    <a:pt x="968" y="535"/>
                    <a:pt x="968" y="568"/>
                  </a:cubicBezTo>
                  <a:cubicBezTo>
                    <a:pt x="1001" y="635"/>
                    <a:pt x="1001" y="701"/>
                    <a:pt x="1001" y="768"/>
                  </a:cubicBezTo>
                  <a:cubicBezTo>
                    <a:pt x="1001" y="868"/>
                    <a:pt x="1001" y="935"/>
                    <a:pt x="968" y="1035"/>
                  </a:cubicBezTo>
                  <a:cubicBezTo>
                    <a:pt x="968" y="1102"/>
                    <a:pt x="935" y="1168"/>
                    <a:pt x="901" y="1235"/>
                  </a:cubicBezTo>
                  <a:cubicBezTo>
                    <a:pt x="868" y="1302"/>
                    <a:pt x="835" y="1369"/>
                    <a:pt x="768" y="1435"/>
                  </a:cubicBezTo>
                  <a:cubicBezTo>
                    <a:pt x="734" y="1502"/>
                    <a:pt x="668" y="1535"/>
                    <a:pt x="634" y="1569"/>
                  </a:cubicBezTo>
                  <a:cubicBezTo>
                    <a:pt x="568" y="1602"/>
                    <a:pt x="534" y="1602"/>
                    <a:pt x="468" y="1602"/>
                  </a:cubicBezTo>
                  <a:cubicBezTo>
                    <a:pt x="434" y="1602"/>
                    <a:pt x="368" y="1602"/>
                    <a:pt x="334" y="1569"/>
                  </a:cubicBezTo>
                  <a:cubicBezTo>
                    <a:pt x="301" y="1535"/>
                    <a:pt x="267" y="1502"/>
                    <a:pt x="267" y="1435"/>
                  </a:cubicBezTo>
                  <a:cubicBezTo>
                    <a:pt x="234" y="1369"/>
                    <a:pt x="234" y="1302"/>
                    <a:pt x="234" y="1235"/>
                  </a:cubicBezTo>
                  <a:cubicBezTo>
                    <a:pt x="234" y="1068"/>
                    <a:pt x="267" y="902"/>
                    <a:pt x="334" y="768"/>
                  </a:cubicBezTo>
                  <a:cubicBezTo>
                    <a:pt x="368" y="701"/>
                    <a:pt x="401" y="635"/>
                    <a:pt x="468" y="601"/>
                  </a:cubicBezTo>
                  <a:cubicBezTo>
                    <a:pt x="501" y="535"/>
                    <a:pt x="568" y="501"/>
                    <a:pt x="634" y="468"/>
                  </a:cubicBezTo>
                  <a:cubicBezTo>
                    <a:pt x="668" y="435"/>
                    <a:pt x="734" y="401"/>
                    <a:pt x="768" y="401"/>
                  </a:cubicBezTo>
                  <a:close/>
                  <a:moveTo>
                    <a:pt x="901" y="1"/>
                  </a:moveTo>
                  <a:cubicBezTo>
                    <a:pt x="801" y="1"/>
                    <a:pt x="701" y="34"/>
                    <a:pt x="634" y="101"/>
                  </a:cubicBezTo>
                  <a:cubicBezTo>
                    <a:pt x="534" y="134"/>
                    <a:pt x="468" y="201"/>
                    <a:pt x="401" y="301"/>
                  </a:cubicBezTo>
                  <a:cubicBezTo>
                    <a:pt x="334" y="401"/>
                    <a:pt x="267" y="501"/>
                    <a:pt x="201" y="601"/>
                  </a:cubicBezTo>
                  <a:cubicBezTo>
                    <a:pt x="134" y="701"/>
                    <a:pt x="101" y="835"/>
                    <a:pt x="67" y="968"/>
                  </a:cubicBezTo>
                  <a:cubicBezTo>
                    <a:pt x="34" y="1102"/>
                    <a:pt x="1" y="1202"/>
                    <a:pt x="1" y="1335"/>
                  </a:cubicBezTo>
                  <a:cubicBezTo>
                    <a:pt x="1" y="1469"/>
                    <a:pt x="34" y="1602"/>
                    <a:pt x="67" y="1702"/>
                  </a:cubicBezTo>
                  <a:cubicBezTo>
                    <a:pt x="101" y="1769"/>
                    <a:pt x="134" y="1836"/>
                    <a:pt x="201" y="1902"/>
                  </a:cubicBezTo>
                  <a:cubicBezTo>
                    <a:pt x="234" y="1936"/>
                    <a:pt x="301" y="1936"/>
                    <a:pt x="401" y="1936"/>
                  </a:cubicBezTo>
                  <a:cubicBezTo>
                    <a:pt x="468" y="1936"/>
                    <a:pt x="534" y="1902"/>
                    <a:pt x="601" y="1869"/>
                  </a:cubicBezTo>
                  <a:lnTo>
                    <a:pt x="634" y="1869"/>
                  </a:lnTo>
                  <a:lnTo>
                    <a:pt x="701" y="1836"/>
                  </a:lnTo>
                  <a:lnTo>
                    <a:pt x="368" y="2836"/>
                  </a:lnTo>
                  <a:cubicBezTo>
                    <a:pt x="368" y="2836"/>
                    <a:pt x="368" y="2836"/>
                    <a:pt x="368" y="2870"/>
                  </a:cubicBezTo>
                  <a:cubicBezTo>
                    <a:pt x="368" y="2903"/>
                    <a:pt x="368" y="2936"/>
                    <a:pt x="368" y="2936"/>
                  </a:cubicBezTo>
                  <a:lnTo>
                    <a:pt x="401" y="2936"/>
                  </a:lnTo>
                  <a:lnTo>
                    <a:pt x="534" y="2870"/>
                  </a:lnTo>
                  <a:cubicBezTo>
                    <a:pt x="568" y="2836"/>
                    <a:pt x="601" y="2836"/>
                    <a:pt x="601" y="2803"/>
                  </a:cubicBezTo>
                  <a:lnTo>
                    <a:pt x="634" y="2736"/>
                  </a:lnTo>
                  <a:lnTo>
                    <a:pt x="1068" y="1435"/>
                  </a:lnTo>
                  <a:cubicBezTo>
                    <a:pt x="1101" y="1402"/>
                    <a:pt x="1101" y="1335"/>
                    <a:pt x="1135" y="1269"/>
                  </a:cubicBezTo>
                  <a:cubicBezTo>
                    <a:pt x="1168" y="1202"/>
                    <a:pt x="1201" y="1135"/>
                    <a:pt x="1201" y="1035"/>
                  </a:cubicBezTo>
                  <a:cubicBezTo>
                    <a:pt x="1235" y="968"/>
                    <a:pt x="1268" y="902"/>
                    <a:pt x="1268" y="835"/>
                  </a:cubicBezTo>
                  <a:cubicBezTo>
                    <a:pt x="1268" y="768"/>
                    <a:pt x="1268" y="701"/>
                    <a:pt x="1268" y="635"/>
                  </a:cubicBezTo>
                  <a:cubicBezTo>
                    <a:pt x="1268" y="501"/>
                    <a:pt x="1235" y="401"/>
                    <a:pt x="1201" y="301"/>
                  </a:cubicBezTo>
                  <a:cubicBezTo>
                    <a:pt x="1201" y="201"/>
                    <a:pt x="1135" y="134"/>
                    <a:pt x="1101" y="68"/>
                  </a:cubicBezTo>
                  <a:cubicBezTo>
                    <a:pt x="1035" y="34"/>
                    <a:pt x="968" y="1"/>
                    <a:pt x="9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41"/>
            <p:cNvSpPr/>
            <p:nvPr/>
          </p:nvSpPr>
          <p:spPr>
            <a:xfrm>
              <a:off x="3767850" y="3111000"/>
              <a:ext cx="31725" cy="77100"/>
            </a:xfrm>
            <a:custGeom>
              <a:avLst/>
              <a:gdLst/>
              <a:ahLst/>
              <a:cxnLst/>
              <a:rect l="l" t="t" r="r" b="b"/>
              <a:pathLst>
                <a:path w="1269" h="3084" extrusionOk="0">
                  <a:moveTo>
                    <a:pt x="1102" y="1"/>
                  </a:moveTo>
                  <a:lnTo>
                    <a:pt x="134" y="568"/>
                  </a:lnTo>
                  <a:cubicBezTo>
                    <a:pt x="101" y="568"/>
                    <a:pt x="101" y="601"/>
                    <a:pt x="68" y="634"/>
                  </a:cubicBezTo>
                  <a:cubicBezTo>
                    <a:pt x="68" y="634"/>
                    <a:pt x="68" y="668"/>
                    <a:pt x="68" y="701"/>
                  </a:cubicBezTo>
                  <a:lnTo>
                    <a:pt x="68" y="835"/>
                  </a:lnTo>
                  <a:cubicBezTo>
                    <a:pt x="68" y="868"/>
                    <a:pt x="68" y="868"/>
                    <a:pt x="68" y="901"/>
                  </a:cubicBezTo>
                  <a:lnTo>
                    <a:pt x="134" y="901"/>
                  </a:lnTo>
                  <a:lnTo>
                    <a:pt x="835" y="501"/>
                  </a:lnTo>
                  <a:lnTo>
                    <a:pt x="835" y="501"/>
                  </a:lnTo>
                  <a:lnTo>
                    <a:pt x="401" y="1502"/>
                  </a:lnTo>
                  <a:lnTo>
                    <a:pt x="368" y="1568"/>
                  </a:lnTo>
                  <a:cubicBezTo>
                    <a:pt x="368" y="1568"/>
                    <a:pt x="368" y="1602"/>
                    <a:pt x="368" y="1635"/>
                  </a:cubicBezTo>
                  <a:lnTo>
                    <a:pt x="368" y="1769"/>
                  </a:lnTo>
                  <a:cubicBezTo>
                    <a:pt x="368" y="1769"/>
                    <a:pt x="368" y="1802"/>
                    <a:pt x="368" y="1835"/>
                  </a:cubicBezTo>
                  <a:lnTo>
                    <a:pt x="401" y="1835"/>
                  </a:lnTo>
                  <a:lnTo>
                    <a:pt x="635" y="1702"/>
                  </a:lnTo>
                  <a:cubicBezTo>
                    <a:pt x="668" y="1668"/>
                    <a:pt x="735" y="1635"/>
                    <a:pt x="768" y="1635"/>
                  </a:cubicBezTo>
                  <a:lnTo>
                    <a:pt x="902" y="1635"/>
                  </a:lnTo>
                  <a:cubicBezTo>
                    <a:pt x="935" y="1668"/>
                    <a:pt x="968" y="1702"/>
                    <a:pt x="968" y="1735"/>
                  </a:cubicBezTo>
                  <a:cubicBezTo>
                    <a:pt x="1002" y="1802"/>
                    <a:pt x="1002" y="1869"/>
                    <a:pt x="1002" y="1935"/>
                  </a:cubicBezTo>
                  <a:cubicBezTo>
                    <a:pt x="1002" y="2002"/>
                    <a:pt x="1002" y="2069"/>
                    <a:pt x="968" y="2169"/>
                  </a:cubicBezTo>
                  <a:cubicBezTo>
                    <a:pt x="968" y="2236"/>
                    <a:pt x="935" y="2302"/>
                    <a:pt x="902" y="2369"/>
                  </a:cubicBezTo>
                  <a:cubicBezTo>
                    <a:pt x="868" y="2402"/>
                    <a:pt x="802" y="2469"/>
                    <a:pt x="768" y="2502"/>
                  </a:cubicBezTo>
                  <a:cubicBezTo>
                    <a:pt x="735" y="2569"/>
                    <a:pt x="668" y="2602"/>
                    <a:pt x="635" y="2636"/>
                  </a:cubicBezTo>
                  <a:cubicBezTo>
                    <a:pt x="568" y="2669"/>
                    <a:pt x="501" y="2703"/>
                    <a:pt x="435" y="2703"/>
                  </a:cubicBezTo>
                  <a:lnTo>
                    <a:pt x="335" y="2703"/>
                  </a:lnTo>
                  <a:cubicBezTo>
                    <a:pt x="301" y="2703"/>
                    <a:pt x="268" y="2669"/>
                    <a:pt x="268" y="2636"/>
                  </a:cubicBezTo>
                  <a:cubicBezTo>
                    <a:pt x="234" y="2602"/>
                    <a:pt x="234" y="2569"/>
                    <a:pt x="201" y="2536"/>
                  </a:cubicBezTo>
                  <a:cubicBezTo>
                    <a:pt x="201" y="2502"/>
                    <a:pt x="201" y="2502"/>
                    <a:pt x="201" y="2502"/>
                  </a:cubicBezTo>
                  <a:lnTo>
                    <a:pt x="168" y="2502"/>
                  </a:lnTo>
                  <a:lnTo>
                    <a:pt x="34" y="2569"/>
                  </a:lnTo>
                  <a:cubicBezTo>
                    <a:pt x="34" y="2569"/>
                    <a:pt x="1" y="2569"/>
                    <a:pt x="1" y="2602"/>
                  </a:cubicBezTo>
                  <a:cubicBezTo>
                    <a:pt x="1" y="2636"/>
                    <a:pt x="1" y="2636"/>
                    <a:pt x="1" y="2669"/>
                  </a:cubicBezTo>
                  <a:cubicBezTo>
                    <a:pt x="1" y="2736"/>
                    <a:pt x="1" y="2836"/>
                    <a:pt x="34" y="2903"/>
                  </a:cubicBezTo>
                  <a:cubicBezTo>
                    <a:pt x="68" y="2936"/>
                    <a:pt x="101" y="3003"/>
                    <a:pt x="168" y="3036"/>
                  </a:cubicBezTo>
                  <a:cubicBezTo>
                    <a:pt x="215" y="3060"/>
                    <a:pt x="262" y="3083"/>
                    <a:pt x="309" y="3083"/>
                  </a:cubicBezTo>
                  <a:cubicBezTo>
                    <a:pt x="329" y="3083"/>
                    <a:pt x="348" y="3079"/>
                    <a:pt x="368" y="3069"/>
                  </a:cubicBezTo>
                  <a:cubicBezTo>
                    <a:pt x="468" y="3069"/>
                    <a:pt x="568" y="3036"/>
                    <a:pt x="635" y="2969"/>
                  </a:cubicBezTo>
                  <a:cubicBezTo>
                    <a:pt x="735" y="2936"/>
                    <a:pt x="802" y="2869"/>
                    <a:pt x="868" y="2769"/>
                  </a:cubicBezTo>
                  <a:cubicBezTo>
                    <a:pt x="968" y="2703"/>
                    <a:pt x="1035" y="2602"/>
                    <a:pt x="1068" y="2502"/>
                  </a:cubicBezTo>
                  <a:cubicBezTo>
                    <a:pt x="1135" y="2402"/>
                    <a:pt x="1168" y="2302"/>
                    <a:pt x="1202" y="2169"/>
                  </a:cubicBezTo>
                  <a:cubicBezTo>
                    <a:pt x="1235" y="2035"/>
                    <a:pt x="1269" y="1902"/>
                    <a:pt x="1269" y="1802"/>
                  </a:cubicBezTo>
                  <a:cubicBezTo>
                    <a:pt x="1269" y="1702"/>
                    <a:pt x="1235" y="1602"/>
                    <a:pt x="1235" y="1502"/>
                  </a:cubicBezTo>
                  <a:cubicBezTo>
                    <a:pt x="1202" y="1435"/>
                    <a:pt x="1168" y="1368"/>
                    <a:pt x="1102" y="1302"/>
                  </a:cubicBezTo>
                  <a:cubicBezTo>
                    <a:pt x="1068" y="1268"/>
                    <a:pt x="1002" y="1268"/>
                    <a:pt x="935" y="1268"/>
                  </a:cubicBezTo>
                  <a:cubicBezTo>
                    <a:pt x="835" y="1268"/>
                    <a:pt x="768" y="1302"/>
                    <a:pt x="701" y="1335"/>
                  </a:cubicBezTo>
                  <a:lnTo>
                    <a:pt x="1135" y="334"/>
                  </a:lnTo>
                  <a:cubicBezTo>
                    <a:pt x="1168" y="334"/>
                    <a:pt x="1168" y="301"/>
                    <a:pt x="1168" y="267"/>
                  </a:cubicBezTo>
                  <a:cubicBezTo>
                    <a:pt x="1168" y="234"/>
                    <a:pt x="1168" y="201"/>
                    <a:pt x="1168" y="201"/>
                  </a:cubicBezTo>
                  <a:lnTo>
                    <a:pt x="1168" y="67"/>
                  </a:lnTo>
                  <a:cubicBezTo>
                    <a:pt x="1168" y="34"/>
                    <a:pt x="1168" y="1"/>
                    <a:pt x="11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41"/>
            <p:cNvSpPr/>
            <p:nvPr/>
          </p:nvSpPr>
          <p:spPr>
            <a:xfrm>
              <a:off x="3729500" y="3124850"/>
              <a:ext cx="381125" cy="230025"/>
            </a:xfrm>
            <a:custGeom>
              <a:avLst/>
              <a:gdLst/>
              <a:ahLst/>
              <a:cxnLst/>
              <a:rect l="l" t="t" r="r" b="b"/>
              <a:pathLst>
                <a:path w="15245" h="9201" extrusionOk="0">
                  <a:moveTo>
                    <a:pt x="15091" y="0"/>
                  </a:moveTo>
                  <a:cubicBezTo>
                    <a:pt x="15048" y="0"/>
                    <a:pt x="14998" y="15"/>
                    <a:pt x="14945" y="47"/>
                  </a:cubicBezTo>
                  <a:lnTo>
                    <a:pt x="301" y="8520"/>
                  </a:lnTo>
                  <a:cubicBezTo>
                    <a:pt x="134" y="8620"/>
                    <a:pt x="34" y="8820"/>
                    <a:pt x="1" y="9020"/>
                  </a:cubicBezTo>
                  <a:cubicBezTo>
                    <a:pt x="1" y="9133"/>
                    <a:pt x="62" y="9201"/>
                    <a:pt x="154" y="9201"/>
                  </a:cubicBezTo>
                  <a:cubicBezTo>
                    <a:pt x="197" y="9201"/>
                    <a:pt x="247" y="9186"/>
                    <a:pt x="301" y="9154"/>
                  </a:cubicBezTo>
                  <a:lnTo>
                    <a:pt x="14945" y="681"/>
                  </a:lnTo>
                  <a:cubicBezTo>
                    <a:pt x="15111" y="581"/>
                    <a:pt x="15245" y="381"/>
                    <a:pt x="15245" y="180"/>
                  </a:cubicBezTo>
                  <a:cubicBezTo>
                    <a:pt x="15245" y="67"/>
                    <a:pt x="15183" y="0"/>
                    <a:pt x="150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41"/>
            <p:cNvSpPr/>
            <p:nvPr/>
          </p:nvSpPr>
          <p:spPr>
            <a:xfrm>
              <a:off x="3729500" y="3044775"/>
              <a:ext cx="97600" cy="65750"/>
            </a:xfrm>
            <a:custGeom>
              <a:avLst/>
              <a:gdLst/>
              <a:ahLst/>
              <a:cxnLst/>
              <a:rect l="l" t="t" r="r" b="b"/>
              <a:pathLst>
                <a:path w="3904" h="2630" extrusionOk="0">
                  <a:moveTo>
                    <a:pt x="3750" y="1"/>
                  </a:moveTo>
                  <a:cubicBezTo>
                    <a:pt x="3707" y="1"/>
                    <a:pt x="3657" y="16"/>
                    <a:pt x="3603" y="48"/>
                  </a:cubicBezTo>
                  <a:lnTo>
                    <a:pt x="301" y="1949"/>
                  </a:lnTo>
                  <a:cubicBezTo>
                    <a:pt x="134" y="2049"/>
                    <a:pt x="34" y="2249"/>
                    <a:pt x="1" y="2449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603" y="682"/>
                  </a:lnTo>
                  <a:cubicBezTo>
                    <a:pt x="3770" y="581"/>
                    <a:pt x="3870" y="415"/>
                    <a:pt x="3903" y="181"/>
                  </a:cubicBezTo>
                  <a:cubicBezTo>
                    <a:pt x="3903" y="68"/>
                    <a:pt x="3842" y="1"/>
                    <a:pt x="375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41"/>
            <p:cNvSpPr/>
            <p:nvPr/>
          </p:nvSpPr>
          <p:spPr>
            <a:xfrm>
              <a:off x="4279900" y="2526750"/>
              <a:ext cx="48375" cy="134800"/>
            </a:xfrm>
            <a:custGeom>
              <a:avLst/>
              <a:gdLst/>
              <a:ahLst/>
              <a:cxnLst/>
              <a:rect l="l" t="t" r="r" b="b"/>
              <a:pathLst>
                <a:path w="1935" h="5392" extrusionOk="0">
                  <a:moveTo>
                    <a:pt x="1109" y="1"/>
                  </a:moveTo>
                  <a:cubicBezTo>
                    <a:pt x="718" y="1"/>
                    <a:pt x="331" y="121"/>
                    <a:pt x="0" y="354"/>
                  </a:cubicBezTo>
                  <a:lnTo>
                    <a:pt x="0" y="5391"/>
                  </a:lnTo>
                  <a:lnTo>
                    <a:pt x="1935" y="187"/>
                  </a:lnTo>
                  <a:cubicBezTo>
                    <a:pt x="1671" y="62"/>
                    <a:pt x="1389" y="1"/>
                    <a:pt x="1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4231525" y="2535600"/>
              <a:ext cx="48400" cy="126775"/>
            </a:xfrm>
            <a:custGeom>
              <a:avLst/>
              <a:gdLst/>
              <a:ahLst/>
              <a:cxnLst/>
              <a:rect l="l" t="t" r="r" b="b"/>
              <a:pathLst>
                <a:path w="1936" h="5071" extrusionOk="0">
                  <a:moveTo>
                    <a:pt x="1935" y="0"/>
                  </a:moveTo>
                  <a:cubicBezTo>
                    <a:pt x="1135" y="500"/>
                    <a:pt x="468" y="1234"/>
                    <a:pt x="1" y="2068"/>
                  </a:cubicBezTo>
                  <a:lnTo>
                    <a:pt x="1935" y="5070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41"/>
            <p:cNvSpPr/>
            <p:nvPr/>
          </p:nvSpPr>
          <p:spPr>
            <a:xfrm>
              <a:off x="4201500" y="2587300"/>
              <a:ext cx="78425" cy="80900"/>
            </a:xfrm>
            <a:custGeom>
              <a:avLst/>
              <a:gdLst/>
              <a:ahLst/>
              <a:cxnLst/>
              <a:rect l="l" t="t" r="r" b="b"/>
              <a:pathLst>
                <a:path w="3137" h="3236" extrusionOk="0">
                  <a:moveTo>
                    <a:pt x="1202" y="0"/>
                  </a:moveTo>
                  <a:cubicBezTo>
                    <a:pt x="634" y="1001"/>
                    <a:pt x="234" y="2102"/>
                    <a:pt x="1" y="3236"/>
                  </a:cubicBezTo>
                  <a:lnTo>
                    <a:pt x="3136" y="3002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41"/>
            <p:cNvSpPr/>
            <p:nvPr/>
          </p:nvSpPr>
          <p:spPr>
            <a:xfrm>
              <a:off x="4201500" y="2535600"/>
              <a:ext cx="78425" cy="132600"/>
            </a:xfrm>
            <a:custGeom>
              <a:avLst/>
              <a:gdLst/>
              <a:ahLst/>
              <a:cxnLst/>
              <a:rect l="l" t="t" r="r" b="b"/>
              <a:pathLst>
                <a:path w="3137" h="5304" extrusionOk="0">
                  <a:moveTo>
                    <a:pt x="3136" y="0"/>
                  </a:moveTo>
                  <a:cubicBezTo>
                    <a:pt x="2336" y="500"/>
                    <a:pt x="1669" y="1234"/>
                    <a:pt x="1202" y="2068"/>
                  </a:cubicBezTo>
                  <a:cubicBezTo>
                    <a:pt x="634" y="3069"/>
                    <a:pt x="234" y="4170"/>
                    <a:pt x="1" y="5304"/>
                  </a:cubicBezTo>
                  <a:lnTo>
                    <a:pt x="3136" y="5070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41"/>
            <p:cNvSpPr/>
            <p:nvPr/>
          </p:nvSpPr>
          <p:spPr>
            <a:xfrm>
              <a:off x="4279900" y="2531425"/>
              <a:ext cx="77575" cy="130125"/>
            </a:xfrm>
            <a:custGeom>
              <a:avLst/>
              <a:gdLst/>
              <a:ahLst/>
              <a:cxnLst/>
              <a:rect l="l" t="t" r="r" b="b"/>
              <a:pathLst>
                <a:path w="3103" h="5205" extrusionOk="0">
                  <a:moveTo>
                    <a:pt x="1935" y="0"/>
                  </a:moveTo>
                  <a:lnTo>
                    <a:pt x="0" y="5204"/>
                  </a:lnTo>
                  <a:lnTo>
                    <a:pt x="3102" y="1835"/>
                  </a:lnTo>
                  <a:cubicBezTo>
                    <a:pt x="3002" y="1068"/>
                    <a:pt x="2569" y="401"/>
                    <a:pt x="193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41"/>
            <p:cNvSpPr/>
            <p:nvPr/>
          </p:nvSpPr>
          <p:spPr>
            <a:xfrm>
              <a:off x="4197325" y="2661525"/>
              <a:ext cx="82600" cy="85075"/>
            </a:xfrm>
            <a:custGeom>
              <a:avLst/>
              <a:gdLst/>
              <a:ahLst/>
              <a:cxnLst/>
              <a:rect l="l" t="t" r="r" b="b"/>
              <a:pathLst>
                <a:path w="3304" h="3403" extrusionOk="0">
                  <a:moveTo>
                    <a:pt x="3303" y="0"/>
                  </a:moveTo>
                  <a:lnTo>
                    <a:pt x="168" y="234"/>
                  </a:lnTo>
                  <a:cubicBezTo>
                    <a:pt x="68" y="801"/>
                    <a:pt x="34" y="1368"/>
                    <a:pt x="34" y="1901"/>
                  </a:cubicBezTo>
                  <a:cubicBezTo>
                    <a:pt x="1" y="2402"/>
                    <a:pt x="68" y="2902"/>
                    <a:pt x="168" y="3402"/>
                  </a:cubicBezTo>
                  <a:lnTo>
                    <a:pt x="3303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4279900" y="26556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67"/>
                  </a:lnTo>
                  <a:lnTo>
                    <a:pt x="1935" y="3236"/>
                  </a:lnTo>
                  <a:cubicBezTo>
                    <a:pt x="2502" y="2235"/>
                    <a:pt x="2902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4231525" y="2662350"/>
              <a:ext cx="48400" cy="134775"/>
            </a:xfrm>
            <a:custGeom>
              <a:avLst/>
              <a:gdLst/>
              <a:ahLst/>
              <a:cxnLst/>
              <a:rect l="l" t="t" r="r" b="b"/>
              <a:pathLst>
                <a:path w="1936" h="5391" extrusionOk="0">
                  <a:moveTo>
                    <a:pt x="1935" y="0"/>
                  </a:moveTo>
                  <a:lnTo>
                    <a:pt x="1" y="5204"/>
                  </a:lnTo>
                  <a:cubicBezTo>
                    <a:pt x="265" y="5329"/>
                    <a:pt x="547" y="5391"/>
                    <a:pt x="826" y="5391"/>
                  </a:cubicBezTo>
                  <a:cubicBezTo>
                    <a:pt x="1217" y="5391"/>
                    <a:pt x="1605" y="5271"/>
                    <a:pt x="1935" y="5037"/>
                  </a:cubicBezTo>
                  <a:lnTo>
                    <a:pt x="19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4201500" y="26623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0"/>
                  </a:moveTo>
                  <a:lnTo>
                    <a:pt x="1" y="3369"/>
                  </a:lnTo>
                  <a:cubicBezTo>
                    <a:pt x="134" y="4103"/>
                    <a:pt x="568" y="4770"/>
                    <a:pt x="1202" y="5204"/>
                  </a:cubicBezTo>
                  <a:lnTo>
                    <a:pt x="31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3" name="Google Shape;453;p41"/>
            <p:cNvSpPr/>
            <p:nvPr/>
          </p:nvSpPr>
          <p:spPr>
            <a:xfrm>
              <a:off x="4279900" y="25781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0"/>
                  </a:moveTo>
                  <a:lnTo>
                    <a:pt x="0" y="3369"/>
                  </a:lnTo>
                  <a:lnTo>
                    <a:pt x="3136" y="3136"/>
                  </a:lnTo>
                  <a:cubicBezTo>
                    <a:pt x="3236" y="2569"/>
                    <a:pt x="3303" y="2002"/>
                    <a:pt x="3303" y="1468"/>
                  </a:cubicBezTo>
                  <a:cubicBezTo>
                    <a:pt x="3303" y="968"/>
                    <a:pt x="3236" y="467"/>
                    <a:pt x="313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4" name="Google Shape;454;p41"/>
            <p:cNvSpPr/>
            <p:nvPr/>
          </p:nvSpPr>
          <p:spPr>
            <a:xfrm>
              <a:off x="4279900" y="2662350"/>
              <a:ext cx="48375" cy="125950"/>
            </a:xfrm>
            <a:custGeom>
              <a:avLst/>
              <a:gdLst/>
              <a:ahLst/>
              <a:cxnLst/>
              <a:rect l="l" t="t" r="r" b="b"/>
              <a:pathLst>
                <a:path w="1935" h="5038" extrusionOk="0">
                  <a:moveTo>
                    <a:pt x="0" y="0"/>
                  </a:moveTo>
                  <a:lnTo>
                    <a:pt x="0" y="5037"/>
                  </a:lnTo>
                  <a:cubicBezTo>
                    <a:pt x="801" y="4537"/>
                    <a:pt x="1468" y="3803"/>
                    <a:pt x="1935" y="296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5" name="Google Shape;455;p41"/>
            <p:cNvSpPr/>
            <p:nvPr/>
          </p:nvSpPr>
          <p:spPr>
            <a:xfrm>
              <a:off x="4231525" y="2804600"/>
              <a:ext cx="96750" cy="65775"/>
            </a:xfrm>
            <a:custGeom>
              <a:avLst/>
              <a:gdLst/>
              <a:ahLst/>
              <a:cxnLst/>
              <a:rect l="l" t="t" r="r" b="b"/>
              <a:pathLst>
                <a:path w="3870" h="2631" extrusionOk="0">
                  <a:moveTo>
                    <a:pt x="3717" y="1"/>
                  </a:moveTo>
                  <a:cubicBezTo>
                    <a:pt x="3673" y="1"/>
                    <a:pt x="3623" y="16"/>
                    <a:pt x="3570" y="48"/>
                  </a:cubicBezTo>
                  <a:lnTo>
                    <a:pt x="301" y="1949"/>
                  </a:lnTo>
                  <a:cubicBezTo>
                    <a:pt x="134" y="2049"/>
                    <a:pt x="1" y="2216"/>
                    <a:pt x="1" y="2450"/>
                  </a:cubicBezTo>
                  <a:cubicBezTo>
                    <a:pt x="1" y="2563"/>
                    <a:pt x="62" y="2630"/>
                    <a:pt x="154" y="2630"/>
                  </a:cubicBezTo>
                  <a:cubicBezTo>
                    <a:pt x="197" y="2630"/>
                    <a:pt x="247" y="2615"/>
                    <a:pt x="301" y="2583"/>
                  </a:cubicBezTo>
                  <a:lnTo>
                    <a:pt x="3570" y="682"/>
                  </a:lnTo>
                  <a:cubicBezTo>
                    <a:pt x="3737" y="582"/>
                    <a:pt x="3870" y="381"/>
                    <a:pt x="3870" y="181"/>
                  </a:cubicBezTo>
                  <a:cubicBezTo>
                    <a:pt x="3870" y="68"/>
                    <a:pt x="3808" y="1"/>
                    <a:pt x="37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6" name="Google Shape;456;p41"/>
            <p:cNvSpPr/>
            <p:nvPr/>
          </p:nvSpPr>
          <p:spPr>
            <a:xfrm>
              <a:off x="4213175" y="2843000"/>
              <a:ext cx="133450" cy="87375"/>
            </a:xfrm>
            <a:custGeom>
              <a:avLst/>
              <a:gdLst/>
              <a:ahLst/>
              <a:cxnLst/>
              <a:rect l="l" t="t" r="r" b="b"/>
              <a:pathLst>
                <a:path w="5338" h="3495" extrusionOk="0">
                  <a:moveTo>
                    <a:pt x="5180" y="0"/>
                  </a:moveTo>
                  <a:cubicBezTo>
                    <a:pt x="5138" y="0"/>
                    <a:pt x="5089" y="15"/>
                    <a:pt x="5038" y="46"/>
                  </a:cubicBezTo>
                  <a:lnTo>
                    <a:pt x="301" y="2782"/>
                  </a:lnTo>
                  <a:cubicBezTo>
                    <a:pt x="134" y="2882"/>
                    <a:pt x="34" y="3082"/>
                    <a:pt x="1" y="3282"/>
                  </a:cubicBezTo>
                  <a:cubicBezTo>
                    <a:pt x="1" y="3420"/>
                    <a:pt x="64" y="3495"/>
                    <a:pt x="159" y="3495"/>
                  </a:cubicBezTo>
                  <a:cubicBezTo>
                    <a:pt x="201" y="3495"/>
                    <a:pt x="249" y="3480"/>
                    <a:pt x="301" y="3449"/>
                  </a:cubicBezTo>
                  <a:lnTo>
                    <a:pt x="5038" y="713"/>
                  </a:lnTo>
                  <a:cubicBezTo>
                    <a:pt x="5204" y="580"/>
                    <a:pt x="5338" y="413"/>
                    <a:pt x="5338" y="213"/>
                  </a:cubicBezTo>
                  <a:cubicBezTo>
                    <a:pt x="5338" y="75"/>
                    <a:pt x="5274" y="0"/>
                    <a:pt x="51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7" name="Google Shape;457;p41"/>
            <p:cNvSpPr/>
            <p:nvPr/>
          </p:nvSpPr>
          <p:spPr>
            <a:xfrm>
              <a:off x="4213175" y="28918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58" y="0"/>
                  </a:moveTo>
                  <a:cubicBezTo>
                    <a:pt x="5122" y="0"/>
                    <a:pt x="5081" y="9"/>
                    <a:pt x="5038" y="26"/>
                  </a:cubicBezTo>
                  <a:lnTo>
                    <a:pt x="301" y="2795"/>
                  </a:lnTo>
                  <a:cubicBezTo>
                    <a:pt x="134" y="2895"/>
                    <a:pt x="34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7" y="3475"/>
                    <a:pt x="247" y="3461"/>
                    <a:pt x="301" y="3428"/>
                  </a:cubicBezTo>
                  <a:lnTo>
                    <a:pt x="5038" y="693"/>
                  </a:lnTo>
                  <a:cubicBezTo>
                    <a:pt x="5204" y="593"/>
                    <a:pt x="5338" y="393"/>
                    <a:pt x="5338" y="193"/>
                  </a:cubicBezTo>
                  <a:cubicBezTo>
                    <a:pt x="5338" y="69"/>
                    <a:pt x="5264" y="0"/>
                    <a:pt x="51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4213175" y="2941375"/>
              <a:ext cx="133450" cy="86900"/>
            </a:xfrm>
            <a:custGeom>
              <a:avLst/>
              <a:gdLst/>
              <a:ahLst/>
              <a:cxnLst/>
              <a:rect l="l" t="t" r="r" b="b"/>
              <a:pathLst>
                <a:path w="5338" h="3476" extrusionOk="0">
                  <a:moveTo>
                    <a:pt x="5184" y="0"/>
                  </a:moveTo>
                  <a:cubicBezTo>
                    <a:pt x="5141" y="0"/>
                    <a:pt x="5091" y="15"/>
                    <a:pt x="5038" y="47"/>
                  </a:cubicBezTo>
                  <a:lnTo>
                    <a:pt x="301" y="2783"/>
                  </a:lnTo>
                  <a:cubicBezTo>
                    <a:pt x="134" y="2883"/>
                    <a:pt x="34" y="3083"/>
                    <a:pt x="1" y="3283"/>
                  </a:cubicBezTo>
                  <a:cubicBezTo>
                    <a:pt x="1" y="3407"/>
                    <a:pt x="74" y="3475"/>
                    <a:pt x="180" y="3475"/>
                  </a:cubicBezTo>
                  <a:cubicBezTo>
                    <a:pt x="217" y="3475"/>
                    <a:pt x="258" y="3467"/>
                    <a:pt x="301" y="3450"/>
                  </a:cubicBezTo>
                  <a:lnTo>
                    <a:pt x="5038" y="681"/>
                  </a:lnTo>
                  <a:cubicBezTo>
                    <a:pt x="5204" y="581"/>
                    <a:pt x="5338" y="414"/>
                    <a:pt x="5338" y="181"/>
                  </a:cubicBezTo>
                  <a:cubicBezTo>
                    <a:pt x="5338" y="68"/>
                    <a:pt x="5276" y="0"/>
                    <a:pt x="51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4575950" y="2355125"/>
              <a:ext cx="48375" cy="134625"/>
            </a:xfrm>
            <a:custGeom>
              <a:avLst/>
              <a:gdLst/>
              <a:ahLst/>
              <a:cxnLst/>
              <a:rect l="l" t="t" r="r" b="b"/>
              <a:pathLst>
                <a:path w="1935" h="5385" extrusionOk="0">
                  <a:moveTo>
                    <a:pt x="1103" y="1"/>
                  </a:moveTo>
                  <a:cubicBezTo>
                    <a:pt x="725" y="1"/>
                    <a:pt x="341" y="120"/>
                    <a:pt x="0" y="348"/>
                  </a:cubicBezTo>
                  <a:lnTo>
                    <a:pt x="0" y="5384"/>
                  </a:lnTo>
                  <a:lnTo>
                    <a:pt x="1935" y="214"/>
                  </a:lnTo>
                  <a:cubicBezTo>
                    <a:pt x="1675" y="70"/>
                    <a:pt x="1391" y="1"/>
                    <a:pt x="110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0" name="Google Shape;460;p41"/>
            <p:cNvSpPr/>
            <p:nvPr/>
          </p:nvSpPr>
          <p:spPr>
            <a:xfrm>
              <a:off x="4528400" y="2363800"/>
              <a:ext cx="47575" cy="125950"/>
            </a:xfrm>
            <a:custGeom>
              <a:avLst/>
              <a:gdLst/>
              <a:ahLst/>
              <a:cxnLst/>
              <a:rect l="l" t="t" r="r" b="b"/>
              <a:pathLst>
                <a:path w="1903" h="5038" extrusionOk="0">
                  <a:moveTo>
                    <a:pt x="1902" y="1"/>
                  </a:moveTo>
                  <a:cubicBezTo>
                    <a:pt x="1101" y="501"/>
                    <a:pt x="434" y="1235"/>
                    <a:pt x="1" y="2069"/>
                  </a:cubicBezTo>
                  <a:lnTo>
                    <a:pt x="1902" y="5037"/>
                  </a:lnTo>
                  <a:lnTo>
                    <a:pt x="19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1" name="Google Shape;461;p41"/>
            <p:cNvSpPr/>
            <p:nvPr/>
          </p:nvSpPr>
          <p:spPr>
            <a:xfrm>
              <a:off x="4498375" y="2415500"/>
              <a:ext cx="78425" cy="80925"/>
            </a:xfrm>
            <a:custGeom>
              <a:avLst/>
              <a:gdLst/>
              <a:ahLst/>
              <a:cxnLst/>
              <a:rect l="l" t="t" r="r" b="b"/>
              <a:pathLst>
                <a:path w="3137" h="3237" extrusionOk="0">
                  <a:moveTo>
                    <a:pt x="1202" y="1"/>
                  </a:moveTo>
                  <a:cubicBezTo>
                    <a:pt x="601" y="1001"/>
                    <a:pt x="201" y="2102"/>
                    <a:pt x="1" y="3236"/>
                  </a:cubicBezTo>
                  <a:lnTo>
                    <a:pt x="3136" y="3003"/>
                  </a:lnTo>
                  <a:lnTo>
                    <a:pt x="12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2" name="Google Shape;462;p41"/>
            <p:cNvSpPr/>
            <p:nvPr/>
          </p:nvSpPr>
          <p:spPr>
            <a:xfrm>
              <a:off x="4576775" y="2360475"/>
              <a:ext cx="77575" cy="130100"/>
            </a:xfrm>
            <a:custGeom>
              <a:avLst/>
              <a:gdLst/>
              <a:ahLst/>
              <a:cxnLst/>
              <a:rect l="l" t="t" r="r" b="b"/>
              <a:pathLst>
                <a:path w="3103" h="5204" extrusionOk="0">
                  <a:moveTo>
                    <a:pt x="1902" y="0"/>
                  </a:moveTo>
                  <a:lnTo>
                    <a:pt x="0" y="5204"/>
                  </a:lnTo>
                  <a:lnTo>
                    <a:pt x="3103" y="1835"/>
                  </a:lnTo>
                  <a:cubicBezTo>
                    <a:pt x="3003" y="1068"/>
                    <a:pt x="2569" y="400"/>
                    <a:pt x="19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3" name="Google Shape;463;p41"/>
            <p:cNvSpPr/>
            <p:nvPr/>
          </p:nvSpPr>
          <p:spPr>
            <a:xfrm>
              <a:off x="4494225" y="2489725"/>
              <a:ext cx="82575" cy="85075"/>
            </a:xfrm>
            <a:custGeom>
              <a:avLst/>
              <a:gdLst/>
              <a:ahLst/>
              <a:cxnLst/>
              <a:rect l="l" t="t" r="r" b="b"/>
              <a:pathLst>
                <a:path w="3303" h="3403" extrusionOk="0">
                  <a:moveTo>
                    <a:pt x="3302" y="0"/>
                  </a:moveTo>
                  <a:lnTo>
                    <a:pt x="167" y="234"/>
                  </a:lnTo>
                  <a:cubicBezTo>
                    <a:pt x="67" y="801"/>
                    <a:pt x="0" y="1368"/>
                    <a:pt x="0" y="1902"/>
                  </a:cubicBezTo>
                  <a:cubicBezTo>
                    <a:pt x="0" y="2402"/>
                    <a:pt x="67" y="2903"/>
                    <a:pt x="167" y="3403"/>
                  </a:cubicBezTo>
                  <a:lnTo>
                    <a:pt x="33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4" name="Google Shape;464;p41"/>
            <p:cNvSpPr/>
            <p:nvPr/>
          </p:nvSpPr>
          <p:spPr>
            <a:xfrm>
              <a:off x="4575950" y="2483875"/>
              <a:ext cx="78400" cy="80925"/>
            </a:xfrm>
            <a:custGeom>
              <a:avLst/>
              <a:gdLst/>
              <a:ahLst/>
              <a:cxnLst/>
              <a:rect l="l" t="t" r="r" b="b"/>
              <a:pathLst>
                <a:path w="3136" h="3237" extrusionOk="0">
                  <a:moveTo>
                    <a:pt x="3136" y="1"/>
                  </a:moveTo>
                  <a:lnTo>
                    <a:pt x="0" y="234"/>
                  </a:lnTo>
                  <a:lnTo>
                    <a:pt x="1935" y="3237"/>
                  </a:lnTo>
                  <a:cubicBezTo>
                    <a:pt x="2535" y="2236"/>
                    <a:pt x="2935" y="1135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5" name="Google Shape;465;p41"/>
            <p:cNvSpPr/>
            <p:nvPr/>
          </p:nvSpPr>
          <p:spPr>
            <a:xfrm>
              <a:off x="4528400" y="2489725"/>
              <a:ext cx="47575" cy="135625"/>
            </a:xfrm>
            <a:custGeom>
              <a:avLst/>
              <a:gdLst/>
              <a:ahLst/>
              <a:cxnLst/>
              <a:rect l="l" t="t" r="r" b="b"/>
              <a:pathLst>
                <a:path w="1903" h="5425" extrusionOk="0">
                  <a:moveTo>
                    <a:pt x="1902" y="0"/>
                  </a:moveTo>
                  <a:lnTo>
                    <a:pt x="1" y="5238"/>
                  </a:lnTo>
                  <a:cubicBezTo>
                    <a:pt x="251" y="5363"/>
                    <a:pt x="525" y="5424"/>
                    <a:pt x="800" y="5424"/>
                  </a:cubicBezTo>
                  <a:cubicBezTo>
                    <a:pt x="1184" y="5424"/>
                    <a:pt x="1571" y="5304"/>
                    <a:pt x="1902" y="5071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6" name="Google Shape;466;p41"/>
            <p:cNvSpPr/>
            <p:nvPr/>
          </p:nvSpPr>
          <p:spPr>
            <a:xfrm>
              <a:off x="4498375" y="2490550"/>
              <a:ext cx="78425" cy="130125"/>
            </a:xfrm>
            <a:custGeom>
              <a:avLst/>
              <a:gdLst/>
              <a:ahLst/>
              <a:cxnLst/>
              <a:rect l="l" t="t" r="r" b="b"/>
              <a:pathLst>
                <a:path w="3137" h="5205" extrusionOk="0">
                  <a:moveTo>
                    <a:pt x="3136" y="1"/>
                  </a:moveTo>
                  <a:lnTo>
                    <a:pt x="1" y="3370"/>
                  </a:lnTo>
                  <a:cubicBezTo>
                    <a:pt x="134" y="4104"/>
                    <a:pt x="568" y="4771"/>
                    <a:pt x="1202" y="5205"/>
                  </a:cubicBezTo>
                  <a:lnTo>
                    <a:pt x="31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7" name="Google Shape;467;p41"/>
            <p:cNvSpPr/>
            <p:nvPr/>
          </p:nvSpPr>
          <p:spPr>
            <a:xfrm>
              <a:off x="4494225" y="2363800"/>
              <a:ext cx="81750" cy="256875"/>
            </a:xfrm>
            <a:custGeom>
              <a:avLst/>
              <a:gdLst/>
              <a:ahLst/>
              <a:cxnLst/>
              <a:rect l="l" t="t" r="r" b="b"/>
              <a:pathLst>
                <a:path w="3270" h="10275" extrusionOk="0">
                  <a:moveTo>
                    <a:pt x="3269" y="1"/>
                  </a:moveTo>
                  <a:cubicBezTo>
                    <a:pt x="2468" y="501"/>
                    <a:pt x="1801" y="1235"/>
                    <a:pt x="1368" y="2069"/>
                  </a:cubicBezTo>
                  <a:cubicBezTo>
                    <a:pt x="767" y="3069"/>
                    <a:pt x="367" y="4170"/>
                    <a:pt x="167" y="5304"/>
                  </a:cubicBezTo>
                  <a:cubicBezTo>
                    <a:pt x="67" y="5838"/>
                    <a:pt x="0" y="6405"/>
                    <a:pt x="0" y="6972"/>
                  </a:cubicBezTo>
                  <a:cubicBezTo>
                    <a:pt x="0" y="7473"/>
                    <a:pt x="67" y="7940"/>
                    <a:pt x="167" y="8440"/>
                  </a:cubicBezTo>
                  <a:cubicBezTo>
                    <a:pt x="300" y="9174"/>
                    <a:pt x="734" y="9841"/>
                    <a:pt x="1368" y="10275"/>
                  </a:cubicBezTo>
                  <a:lnTo>
                    <a:pt x="3269" y="5037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8" name="Google Shape;468;p41"/>
            <p:cNvSpPr/>
            <p:nvPr/>
          </p:nvSpPr>
          <p:spPr>
            <a:xfrm>
              <a:off x="4575950" y="2406325"/>
              <a:ext cx="82575" cy="84250"/>
            </a:xfrm>
            <a:custGeom>
              <a:avLst/>
              <a:gdLst/>
              <a:ahLst/>
              <a:cxnLst/>
              <a:rect l="l" t="t" r="r" b="b"/>
              <a:pathLst>
                <a:path w="3303" h="3370" extrusionOk="0">
                  <a:moveTo>
                    <a:pt x="3136" y="1"/>
                  </a:moveTo>
                  <a:lnTo>
                    <a:pt x="0" y="3370"/>
                  </a:lnTo>
                  <a:lnTo>
                    <a:pt x="3136" y="3136"/>
                  </a:lnTo>
                  <a:cubicBezTo>
                    <a:pt x="3236" y="2603"/>
                    <a:pt x="3302" y="2036"/>
                    <a:pt x="3302" y="1468"/>
                  </a:cubicBezTo>
                  <a:cubicBezTo>
                    <a:pt x="3302" y="968"/>
                    <a:pt x="3269" y="468"/>
                    <a:pt x="31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9" name="Google Shape;469;p41"/>
            <p:cNvSpPr/>
            <p:nvPr/>
          </p:nvSpPr>
          <p:spPr>
            <a:xfrm>
              <a:off x="4576775" y="2489725"/>
              <a:ext cx="47550" cy="126775"/>
            </a:xfrm>
            <a:custGeom>
              <a:avLst/>
              <a:gdLst/>
              <a:ahLst/>
              <a:cxnLst/>
              <a:rect l="l" t="t" r="r" b="b"/>
              <a:pathLst>
                <a:path w="1902" h="5071" extrusionOk="0">
                  <a:moveTo>
                    <a:pt x="0" y="0"/>
                  </a:moveTo>
                  <a:lnTo>
                    <a:pt x="0" y="5071"/>
                  </a:lnTo>
                  <a:cubicBezTo>
                    <a:pt x="801" y="4570"/>
                    <a:pt x="1468" y="3837"/>
                    <a:pt x="1902" y="30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0" name="Google Shape;470;p41"/>
            <p:cNvSpPr/>
            <p:nvPr/>
          </p:nvSpPr>
          <p:spPr>
            <a:xfrm>
              <a:off x="4527575" y="2633350"/>
              <a:ext cx="97600" cy="66025"/>
            </a:xfrm>
            <a:custGeom>
              <a:avLst/>
              <a:gdLst/>
              <a:ahLst/>
              <a:cxnLst/>
              <a:rect l="l" t="t" r="r" b="b"/>
              <a:pathLst>
                <a:path w="3904" h="2641" extrusionOk="0">
                  <a:moveTo>
                    <a:pt x="3724" y="1"/>
                  </a:moveTo>
                  <a:cubicBezTo>
                    <a:pt x="3687" y="1"/>
                    <a:pt x="3646" y="9"/>
                    <a:pt x="3603" y="26"/>
                  </a:cubicBezTo>
                  <a:lnTo>
                    <a:pt x="301" y="1928"/>
                  </a:lnTo>
                  <a:cubicBezTo>
                    <a:pt x="134" y="2061"/>
                    <a:pt x="34" y="2228"/>
                    <a:pt x="0" y="2428"/>
                  </a:cubicBezTo>
                  <a:cubicBezTo>
                    <a:pt x="0" y="2566"/>
                    <a:pt x="64" y="2641"/>
                    <a:pt x="158" y="2641"/>
                  </a:cubicBezTo>
                  <a:cubicBezTo>
                    <a:pt x="200" y="2641"/>
                    <a:pt x="249" y="2626"/>
                    <a:pt x="301" y="2595"/>
                  </a:cubicBezTo>
                  <a:lnTo>
                    <a:pt x="3603" y="693"/>
                  </a:lnTo>
                  <a:cubicBezTo>
                    <a:pt x="3770" y="593"/>
                    <a:pt x="3870" y="393"/>
                    <a:pt x="3903" y="193"/>
                  </a:cubicBezTo>
                  <a:cubicBezTo>
                    <a:pt x="3903" y="69"/>
                    <a:pt x="3830" y="1"/>
                    <a:pt x="37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1" name="Google Shape;471;p41"/>
            <p:cNvSpPr/>
            <p:nvPr/>
          </p:nvSpPr>
          <p:spPr>
            <a:xfrm>
              <a:off x="4510050" y="26717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8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95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2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2" name="Google Shape;472;p41"/>
            <p:cNvSpPr/>
            <p:nvPr/>
          </p:nvSpPr>
          <p:spPr>
            <a:xfrm>
              <a:off x="4510050" y="2720925"/>
              <a:ext cx="132625" cy="86900"/>
            </a:xfrm>
            <a:custGeom>
              <a:avLst/>
              <a:gdLst/>
              <a:ahLst/>
              <a:cxnLst/>
              <a:rect l="l" t="t" r="r" b="b"/>
              <a:pathLst>
                <a:path w="5305" h="3476" extrusionOk="0">
                  <a:moveTo>
                    <a:pt x="5125" y="0"/>
                  </a:moveTo>
                  <a:cubicBezTo>
                    <a:pt x="5088" y="0"/>
                    <a:pt x="5047" y="9"/>
                    <a:pt x="5004" y="26"/>
                  </a:cubicBezTo>
                  <a:lnTo>
                    <a:pt x="301" y="2794"/>
                  </a:lnTo>
                  <a:cubicBezTo>
                    <a:pt x="134" y="2894"/>
                    <a:pt x="1" y="3061"/>
                    <a:pt x="1" y="3295"/>
                  </a:cubicBezTo>
                  <a:cubicBezTo>
                    <a:pt x="1" y="3408"/>
                    <a:pt x="62" y="3475"/>
                    <a:pt x="154" y="3475"/>
                  </a:cubicBezTo>
                  <a:cubicBezTo>
                    <a:pt x="198" y="3475"/>
                    <a:pt x="248" y="3460"/>
                    <a:pt x="301" y="3428"/>
                  </a:cubicBezTo>
                  <a:lnTo>
                    <a:pt x="5004" y="693"/>
                  </a:lnTo>
                  <a:cubicBezTo>
                    <a:pt x="5205" y="593"/>
                    <a:pt x="5305" y="393"/>
                    <a:pt x="5305" y="193"/>
                  </a:cubicBezTo>
                  <a:cubicBezTo>
                    <a:pt x="5305" y="69"/>
                    <a:pt x="5231" y="0"/>
                    <a:pt x="51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3" name="Google Shape;473;p41"/>
            <p:cNvSpPr/>
            <p:nvPr/>
          </p:nvSpPr>
          <p:spPr>
            <a:xfrm>
              <a:off x="4510050" y="2770425"/>
              <a:ext cx="132625" cy="86600"/>
            </a:xfrm>
            <a:custGeom>
              <a:avLst/>
              <a:gdLst/>
              <a:ahLst/>
              <a:cxnLst/>
              <a:rect l="l" t="t" r="r" b="b"/>
              <a:pathLst>
                <a:path w="5305" h="3464" extrusionOk="0">
                  <a:moveTo>
                    <a:pt x="5151" y="0"/>
                  </a:moveTo>
                  <a:cubicBezTo>
                    <a:pt x="5108" y="0"/>
                    <a:pt x="5058" y="15"/>
                    <a:pt x="5004" y="47"/>
                  </a:cubicBezTo>
                  <a:lnTo>
                    <a:pt x="301" y="2749"/>
                  </a:lnTo>
                  <a:cubicBezTo>
                    <a:pt x="101" y="2883"/>
                    <a:pt x="1" y="3049"/>
                    <a:pt x="1" y="3283"/>
                  </a:cubicBezTo>
                  <a:cubicBezTo>
                    <a:pt x="1" y="3396"/>
                    <a:pt x="62" y="3463"/>
                    <a:pt x="154" y="3463"/>
                  </a:cubicBezTo>
                  <a:cubicBezTo>
                    <a:pt x="198" y="3463"/>
                    <a:pt x="248" y="3448"/>
                    <a:pt x="301" y="3416"/>
                  </a:cubicBezTo>
                  <a:lnTo>
                    <a:pt x="5004" y="681"/>
                  </a:lnTo>
                  <a:cubicBezTo>
                    <a:pt x="5205" y="581"/>
                    <a:pt x="5305" y="381"/>
                    <a:pt x="5305" y="181"/>
                  </a:cubicBezTo>
                  <a:cubicBezTo>
                    <a:pt x="5305" y="67"/>
                    <a:pt x="5243" y="0"/>
                    <a:pt x="515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4" name="Google Shape;474;p41"/>
            <p:cNvSpPr/>
            <p:nvPr/>
          </p:nvSpPr>
          <p:spPr>
            <a:xfrm>
              <a:off x="3869600" y="3939900"/>
              <a:ext cx="705525" cy="449050"/>
            </a:xfrm>
            <a:custGeom>
              <a:avLst/>
              <a:gdLst/>
              <a:ahLst/>
              <a:cxnLst/>
              <a:rect l="l" t="t" r="r" b="b"/>
              <a:pathLst>
                <a:path w="28221" h="17962" extrusionOk="0">
                  <a:moveTo>
                    <a:pt x="24674" y="1"/>
                  </a:moveTo>
                  <a:cubicBezTo>
                    <a:pt x="24459" y="1"/>
                    <a:pt x="24262" y="46"/>
                    <a:pt x="24084" y="135"/>
                  </a:cubicBezTo>
                  <a:cubicBezTo>
                    <a:pt x="21282" y="1536"/>
                    <a:pt x="1702" y="14112"/>
                    <a:pt x="434" y="14712"/>
                  </a:cubicBezTo>
                  <a:cubicBezTo>
                    <a:pt x="167" y="14879"/>
                    <a:pt x="1" y="15213"/>
                    <a:pt x="1" y="15546"/>
                  </a:cubicBezTo>
                  <a:cubicBezTo>
                    <a:pt x="34" y="16413"/>
                    <a:pt x="468" y="17247"/>
                    <a:pt x="1201" y="17781"/>
                  </a:cubicBezTo>
                  <a:cubicBezTo>
                    <a:pt x="1362" y="17901"/>
                    <a:pt x="1546" y="17961"/>
                    <a:pt x="1732" y="17961"/>
                  </a:cubicBezTo>
                  <a:cubicBezTo>
                    <a:pt x="1857" y="17961"/>
                    <a:pt x="1982" y="17935"/>
                    <a:pt x="2102" y="17881"/>
                  </a:cubicBezTo>
                  <a:cubicBezTo>
                    <a:pt x="4070" y="16780"/>
                    <a:pt x="23451" y="8541"/>
                    <a:pt x="27387" y="6440"/>
                  </a:cubicBezTo>
                  <a:cubicBezTo>
                    <a:pt x="27887" y="6173"/>
                    <a:pt x="28187" y="5639"/>
                    <a:pt x="28221" y="4838"/>
                  </a:cubicBezTo>
                  <a:cubicBezTo>
                    <a:pt x="28187" y="3037"/>
                    <a:pt x="27287" y="1403"/>
                    <a:pt x="25852" y="369"/>
                  </a:cubicBezTo>
                  <a:cubicBezTo>
                    <a:pt x="25419" y="121"/>
                    <a:pt x="25023" y="1"/>
                    <a:pt x="246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5" name="Google Shape;475;p41"/>
            <p:cNvSpPr/>
            <p:nvPr/>
          </p:nvSpPr>
          <p:spPr>
            <a:xfrm>
              <a:off x="3870425" y="3939900"/>
              <a:ext cx="684700" cy="412025"/>
            </a:xfrm>
            <a:custGeom>
              <a:avLst/>
              <a:gdLst/>
              <a:ahLst/>
              <a:cxnLst/>
              <a:rect l="l" t="t" r="r" b="b"/>
              <a:pathLst>
                <a:path w="27388" h="16481" extrusionOk="0">
                  <a:moveTo>
                    <a:pt x="24641" y="1"/>
                  </a:moveTo>
                  <a:cubicBezTo>
                    <a:pt x="24426" y="1"/>
                    <a:pt x="24229" y="46"/>
                    <a:pt x="24051" y="135"/>
                  </a:cubicBezTo>
                  <a:lnTo>
                    <a:pt x="23985" y="168"/>
                  </a:lnTo>
                  <a:cubicBezTo>
                    <a:pt x="21450" y="1469"/>
                    <a:pt x="6872" y="10776"/>
                    <a:pt x="1936" y="13778"/>
                  </a:cubicBezTo>
                  <a:lnTo>
                    <a:pt x="1902" y="13778"/>
                  </a:lnTo>
                  <a:lnTo>
                    <a:pt x="1702" y="13912"/>
                  </a:lnTo>
                  <a:lnTo>
                    <a:pt x="1669" y="13945"/>
                  </a:lnTo>
                  <a:lnTo>
                    <a:pt x="1535" y="14012"/>
                  </a:lnTo>
                  <a:lnTo>
                    <a:pt x="1402" y="14112"/>
                  </a:lnTo>
                  <a:cubicBezTo>
                    <a:pt x="902" y="14412"/>
                    <a:pt x="535" y="14612"/>
                    <a:pt x="401" y="14679"/>
                  </a:cubicBezTo>
                  <a:cubicBezTo>
                    <a:pt x="368" y="14712"/>
                    <a:pt x="334" y="14746"/>
                    <a:pt x="301" y="14779"/>
                  </a:cubicBezTo>
                  <a:cubicBezTo>
                    <a:pt x="101" y="14979"/>
                    <a:pt x="1" y="15213"/>
                    <a:pt x="1" y="15513"/>
                  </a:cubicBezTo>
                  <a:cubicBezTo>
                    <a:pt x="1" y="15579"/>
                    <a:pt x="1" y="15680"/>
                    <a:pt x="1" y="15780"/>
                  </a:cubicBezTo>
                  <a:lnTo>
                    <a:pt x="1" y="15880"/>
                  </a:lnTo>
                  <a:cubicBezTo>
                    <a:pt x="1" y="15913"/>
                    <a:pt x="1" y="16013"/>
                    <a:pt x="34" y="16046"/>
                  </a:cubicBezTo>
                  <a:lnTo>
                    <a:pt x="68" y="16213"/>
                  </a:lnTo>
                  <a:cubicBezTo>
                    <a:pt x="68" y="16247"/>
                    <a:pt x="101" y="16313"/>
                    <a:pt x="134" y="16347"/>
                  </a:cubicBezTo>
                  <a:cubicBezTo>
                    <a:pt x="134" y="16380"/>
                    <a:pt x="168" y="16447"/>
                    <a:pt x="168" y="16480"/>
                  </a:cubicBezTo>
                  <a:lnTo>
                    <a:pt x="27387" y="2103"/>
                  </a:lnTo>
                  <a:cubicBezTo>
                    <a:pt x="27020" y="1403"/>
                    <a:pt x="26453" y="802"/>
                    <a:pt x="25819" y="369"/>
                  </a:cubicBezTo>
                  <a:cubicBezTo>
                    <a:pt x="25386" y="121"/>
                    <a:pt x="24990" y="1"/>
                    <a:pt x="246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6" name="Google Shape;476;p41"/>
            <p:cNvSpPr/>
            <p:nvPr/>
          </p:nvSpPr>
          <p:spPr>
            <a:xfrm>
              <a:off x="3870425" y="4306625"/>
              <a:ext cx="61750" cy="82600"/>
            </a:xfrm>
            <a:custGeom>
              <a:avLst/>
              <a:gdLst/>
              <a:ahLst/>
              <a:cxnLst/>
              <a:rect l="l" t="t" r="r" b="b"/>
              <a:pathLst>
                <a:path w="2470" h="3304" extrusionOk="0">
                  <a:moveTo>
                    <a:pt x="703" y="0"/>
                  </a:moveTo>
                  <a:cubicBezTo>
                    <a:pt x="296" y="0"/>
                    <a:pt x="1" y="315"/>
                    <a:pt x="1" y="877"/>
                  </a:cubicBezTo>
                  <a:cubicBezTo>
                    <a:pt x="1" y="1778"/>
                    <a:pt x="435" y="2612"/>
                    <a:pt x="1168" y="3112"/>
                  </a:cubicBezTo>
                  <a:cubicBezTo>
                    <a:pt x="1379" y="3242"/>
                    <a:pt x="1580" y="3303"/>
                    <a:pt x="1759" y="3303"/>
                  </a:cubicBezTo>
                  <a:cubicBezTo>
                    <a:pt x="2175" y="3303"/>
                    <a:pt x="2469" y="2972"/>
                    <a:pt x="2469" y="2412"/>
                  </a:cubicBezTo>
                  <a:cubicBezTo>
                    <a:pt x="2436" y="1544"/>
                    <a:pt x="2002" y="710"/>
                    <a:pt x="1268" y="177"/>
                  </a:cubicBezTo>
                  <a:cubicBezTo>
                    <a:pt x="1069" y="57"/>
                    <a:pt x="876" y="0"/>
                    <a:pt x="7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3752850" y="4317950"/>
              <a:ext cx="166800" cy="126325"/>
            </a:xfrm>
            <a:custGeom>
              <a:avLst/>
              <a:gdLst/>
              <a:ahLst/>
              <a:cxnLst/>
              <a:rect l="l" t="t" r="r" b="b"/>
              <a:pathLst>
                <a:path w="6672" h="5053" extrusionOk="0">
                  <a:moveTo>
                    <a:pt x="5341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893"/>
                    <a:pt x="367" y="4527"/>
                    <a:pt x="935" y="4927"/>
                  </a:cubicBezTo>
                  <a:cubicBezTo>
                    <a:pt x="1056" y="5008"/>
                    <a:pt x="1201" y="5052"/>
                    <a:pt x="1342" y="5052"/>
                  </a:cubicBezTo>
                  <a:cubicBezTo>
                    <a:pt x="1433" y="5052"/>
                    <a:pt x="1523" y="5034"/>
                    <a:pt x="1602" y="4994"/>
                  </a:cubicBezTo>
                  <a:lnTo>
                    <a:pt x="6372" y="2492"/>
                  </a:lnTo>
                  <a:cubicBezTo>
                    <a:pt x="6572" y="2359"/>
                    <a:pt x="6672" y="2092"/>
                    <a:pt x="6672" y="1858"/>
                  </a:cubicBezTo>
                  <a:cubicBezTo>
                    <a:pt x="6639" y="1191"/>
                    <a:pt x="6305" y="558"/>
                    <a:pt x="5738" y="157"/>
                  </a:cubicBezTo>
                  <a:cubicBezTo>
                    <a:pt x="5634" y="53"/>
                    <a:pt x="5490" y="1"/>
                    <a:pt x="534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3752850" y="4317950"/>
              <a:ext cx="156800" cy="98175"/>
            </a:xfrm>
            <a:custGeom>
              <a:avLst/>
              <a:gdLst/>
              <a:ahLst/>
              <a:cxnLst/>
              <a:rect l="l" t="t" r="r" b="b"/>
              <a:pathLst>
                <a:path w="6272" h="3927" extrusionOk="0">
                  <a:moveTo>
                    <a:pt x="5342" y="1"/>
                  </a:moveTo>
                  <a:cubicBezTo>
                    <a:pt x="5251" y="1"/>
                    <a:pt x="5158" y="20"/>
                    <a:pt x="5071" y="57"/>
                  </a:cubicBezTo>
                  <a:lnTo>
                    <a:pt x="334" y="2592"/>
                  </a:lnTo>
                  <a:cubicBezTo>
                    <a:pt x="134" y="2726"/>
                    <a:pt x="1" y="2959"/>
                    <a:pt x="34" y="3193"/>
                  </a:cubicBezTo>
                  <a:cubicBezTo>
                    <a:pt x="34" y="3460"/>
                    <a:pt x="67" y="3693"/>
                    <a:pt x="167" y="3927"/>
                  </a:cubicBezTo>
                  <a:lnTo>
                    <a:pt x="6272" y="691"/>
                  </a:lnTo>
                  <a:cubicBezTo>
                    <a:pt x="6138" y="457"/>
                    <a:pt x="5971" y="291"/>
                    <a:pt x="5771" y="157"/>
                  </a:cubicBezTo>
                  <a:cubicBezTo>
                    <a:pt x="5646" y="53"/>
                    <a:pt x="5495" y="1"/>
                    <a:pt x="534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2877225" y="4206575"/>
              <a:ext cx="1028250" cy="733475"/>
            </a:xfrm>
            <a:custGeom>
              <a:avLst/>
              <a:gdLst/>
              <a:ahLst/>
              <a:cxnLst/>
              <a:rect l="l" t="t" r="r" b="b"/>
              <a:pathLst>
                <a:path w="41130" h="29339" extrusionOk="0">
                  <a:moveTo>
                    <a:pt x="20582" y="1977"/>
                  </a:moveTo>
                  <a:cubicBezTo>
                    <a:pt x="25719" y="1977"/>
                    <a:pt x="30522" y="3111"/>
                    <a:pt x="34125" y="5179"/>
                  </a:cubicBezTo>
                  <a:cubicBezTo>
                    <a:pt x="37361" y="7047"/>
                    <a:pt x="39128" y="9416"/>
                    <a:pt x="39128" y="11851"/>
                  </a:cubicBezTo>
                  <a:cubicBezTo>
                    <a:pt x="39128" y="14286"/>
                    <a:pt x="37361" y="16654"/>
                    <a:pt x="34125" y="18522"/>
                  </a:cubicBezTo>
                  <a:cubicBezTo>
                    <a:pt x="30522" y="20624"/>
                    <a:pt x="25719" y="21758"/>
                    <a:pt x="20582" y="21758"/>
                  </a:cubicBezTo>
                  <a:cubicBezTo>
                    <a:pt x="15412" y="21758"/>
                    <a:pt x="10608" y="20590"/>
                    <a:pt x="7006" y="18522"/>
                  </a:cubicBezTo>
                  <a:cubicBezTo>
                    <a:pt x="3770" y="16654"/>
                    <a:pt x="2002" y="14286"/>
                    <a:pt x="2002" y="11851"/>
                  </a:cubicBezTo>
                  <a:cubicBezTo>
                    <a:pt x="2002" y="9449"/>
                    <a:pt x="3770" y="7047"/>
                    <a:pt x="7006" y="5179"/>
                  </a:cubicBezTo>
                  <a:cubicBezTo>
                    <a:pt x="10608" y="3111"/>
                    <a:pt x="15412" y="1977"/>
                    <a:pt x="20582" y="1977"/>
                  </a:cubicBezTo>
                  <a:close/>
                  <a:moveTo>
                    <a:pt x="20565" y="1"/>
                  </a:moveTo>
                  <a:cubicBezTo>
                    <a:pt x="15303" y="1"/>
                    <a:pt x="10041" y="1160"/>
                    <a:pt x="6038" y="3478"/>
                  </a:cubicBezTo>
                  <a:cubicBezTo>
                    <a:pt x="2002" y="5780"/>
                    <a:pt x="1" y="8815"/>
                    <a:pt x="1" y="11851"/>
                  </a:cubicBezTo>
                  <a:lnTo>
                    <a:pt x="1" y="17455"/>
                  </a:lnTo>
                  <a:cubicBezTo>
                    <a:pt x="1" y="20490"/>
                    <a:pt x="2002" y="23526"/>
                    <a:pt x="6038" y="25861"/>
                  </a:cubicBezTo>
                  <a:cubicBezTo>
                    <a:pt x="10041" y="28179"/>
                    <a:pt x="15303" y="29338"/>
                    <a:pt x="20565" y="29338"/>
                  </a:cubicBezTo>
                  <a:cubicBezTo>
                    <a:pt x="25827" y="29338"/>
                    <a:pt x="31089" y="28179"/>
                    <a:pt x="35092" y="25861"/>
                  </a:cubicBezTo>
                  <a:cubicBezTo>
                    <a:pt x="39128" y="23526"/>
                    <a:pt x="41130" y="20490"/>
                    <a:pt x="41130" y="17455"/>
                  </a:cubicBezTo>
                  <a:lnTo>
                    <a:pt x="41130" y="11851"/>
                  </a:lnTo>
                  <a:cubicBezTo>
                    <a:pt x="41130" y="8815"/>
                    <a:pt x="39128" y="5780"/>
                    <a:pt x="35092" y="3478"/>
                  </a:cubicBezTo>
                  <a:cubicBezTo>
                    <a:pt x="31089" y="1160"/>
                    <a:pt x="25827" y="1"/>
                    <a:pt x="2056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2827200" y="4206575"/>
              <a:ext cx="1128325" cy="593375"/>
            </a:xfrm>
            <a:custGeom>
              <a:avLst/>
              <a:gdLst/>
              <a:ahLst/>
              <a:cxnLst/>
              <a:rect l="l" t="t" r="r" b="b"/>
              <a:pathLst>
                <a:path w="45133" h="23735" extrusionOk="0">
                  <a:moveTo>
                    <a:pt x="22550" y="1977"/>
                  </a:moveTo>
                  <a:cubicBezTo>
                    <a:pt x="27720" y="1977"/>
                    <a:pt x="32523" y="3111"/>
                    <a:pt x="36126" y="5179"/>
                  </a:cubicBezTo>
                  <a:cubicBezTo>
                    <a:pt x="39362" y="7047"/>
                    <a:pt x="41129" y="9416"/>
                    <a:pt x="41129" y="11851"/>
                  </a:cubicBezTo>
                  <a:cubicBezTo>
                    <a:pt x="41129" y="14286"/>
                    <a:pt x="39362" y="16654"/>
                    <a:pt x="36126" y="18522"/>
                  </a:cubicBezTo>
                  <a:cubicBezTo>
                    <a:pt x="32523" y="20624"/>
                    <a:pt x="27720" y="21758"/>
                    <a:pt x="22550" y="21758"/>
                  </a:cubicBezTo>
                  <a:cubicBezTo>
                    <a:pt x="17413" y="21758"/>
                    <a:pt x="12609" y="20590"/>
                    <a:pt x="9007" y="18522"/>
                  </a:cubicBezTo>
                  <a:cubicBezTo>
                    <a:pt x="5771" y="16654"/>
                    <a:pt x="4003" y="14319"/>
                    <a:pt x="4003" y="11851"/>
                  </a:cubicBezTo>
                  <a:cubicBezTo>
                    <a:pt x="4003" y="9416"/>
                    <a:pt x="5771" y="7047"/>
                    <a:pt x="9007" y="5179"/>
                  </a:cubicBezTo>
                  <a:cubicBezTo>
                    <a:pt x="12609" y="3111"/>
                    <a:pt x="17413" y="1977"/>
                    <a:pt x="22550" y="1977"/>
                  </a:cubicBezTo>
                  <a:close/>
                  <a:moveTo>
                    <a:pt x="22566" y="1"/>
                  </a:moveTo>
                  <a:cubicBezTo>
                    <a:pt x="17304" y="1"/>
                    <a:pt x="12042" y="1160"/>
                    <a:pt x="8039" y="3478"/>
                  </a:cubicBezTo>
                  <a:cubicBezTo>
                    <a:pt x="0" y="8115"/>
                    <a:pt x="0" y="15620"/>
                    <a:pt x="8039" y="20257"/>
                  </a:cubicBezTo>
                  <a:cubicBezTo>
                    <a:pt x="12042" y="22575"/>
                    <a:pt x="17304" y="23734"/>
                    <a:pt x="22566" y="23734"/>
                  </a:cubicBezTo>
                  <a:cubicBezTo>
                    <a:pt x="27828" y="23734"/>
                    <a:pt x="33090" y="22575"/>
                    <a:pt x="37093" y="20257"/>
                  </a:cubicBezTo>
                  <a:cubicBezTo>
                    <a:pt x="45132" y="15620"/>
                    <a:pt x="45132" y="8115"/>
                    <a:pt x="37093" y="3478"/>
                  </a:cubicBezTo>
                  <a:cubicBezTo>
                    <a:pt x="33090" y="1160"/>
                    <a:pt x="27828" y="1"/>
                    <a:pt x="22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2" name="Google Shape;482;p41"/>
            <p:cNvSpPr/>
            <p:nvPr/>
          </p:nvSpPr>
          <p:spPr>
            <a:xfrm>
              <a:off x="2927250" y="4256000"/>
              <a:ext cx="928200" cy="316900"/>
            </a:xfrm>
            <a:custGeom>
              <a:avLst/>
              <a:gdLst/>
              <a:ahLst/>
              <a:cxnLst/>
              <a:rect l="l" t="t" r="r" b="b"/>
              <a:pathLst>
                <a:path w="37128" h="12676" extrusionOk="0">
                  <a:moveTo>
                    <a:pt x="18581" y="0"/>
                  </a:moveTo>
                  <a:cubicBezTo>
                    <a:pt x="13411" y="0"/>
                    <a:pt x="8607" y="1134"/>
                    <a:pt x="5005" y="3202"/>
                  </a:cubicBezTo>
                  <a:cubicBezTo>
                    <a:pt x="1769" y="5070"/>
                    <a:pt x="1" y="7439"/>
                    <a:pt x="1" y="9874"/>
                  </a:cubicBezTo>
                  <a:cubicBezTo>
                    <a:pt x="1" y="10875"/>
                    <a:pt x="268" y="11842"/>
                    <a:pt x="802" y="12676"/>
                  </a:cubicBezTo>
                  <a:cubicBezTo>
                    <a:pt x="1635" y="11275"/>
                    <a:pt x="3036" y="9940"/>
                    <a:pt x="5005" y="8806"/>
                  </a:cubicBezTo>
                  <a:cubicBezTo>
                    <a:pt x="8607" y="6738"/>
                    <a:pt x="13411" y="5604"/>
                    <a:pt x="18581" y="5604"/>
                  </a:cubicBezTo>
                  <a:cubicBezTo>
                    <a:pt x="23718" y="5604"/>
                    <a:pt x="28521" y="6738"/>
                    <a:pt x="32124" y="8806"/>
                  </a:cubicBezTo>
                  <a:cubicBezTo>
                    <a:pt x="34092" y="9940"/>
                    <a:pt x="35526" y="11275"/>
                    <a:pt x="36327" y="12676"/>
                  </a:cubicBezTo>
                  <a:cubicBezTo>
                    <a:pt x="36861" y="11842"/>
                    <a:pt x="37127" y="10875"/>
                    <a:pt x="37127" y="9874"/>
                  </a:cubicBezTo>
                  <a:cubicBezTo>
                    <a:pt x="37127" y="7439"/>
                    <a:pt x="35360" y="5070"/>
                    <a:pt x="32124" y="3202"/>
                  </a:cubicBezTo>
                  <a:cubicBezTo>
                    <a:pt x="28521" y="1134"/>
                    <a:pt x="23718" y="0"/>
                    <a:pt x="1858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3" name="Google Shape;483;p41"/>
            <p:cNvSpPr/>
            <p:nvPr/>
          </p:nvSpPr>
          <p:spPr>
            <a:xfrm>
              <a:off x="2931425" y="4319375"/>
              <a:ext cx="919850" cy="431150"/>
            </a:xfrm>
            <a:custGeom>
              <a:avLst/>
              <a:gdLst/>
              <a:ahLst/>
              <a:cxnLst/>
              <a:rect l="l" t="t" r="r" b="b"/>
              <a:pathLst>
                <a:path w="36794" h="17246" extrusionOk="0">
                  <a:moveTo>
                    <a:pt x="18381" y="0"/>
                  </a:moveTo>
                  <a:cubicBezTo>
                    <a:pt x="13244" y="0"/>
                    <a:pt x="8440" y="1134"/>
                    <a:pt x="4838" y="3202"/>
                  </a:cubicBezTo>
                  <a:cubicBezTo>
                    <a:pt x="2169" y="4770"/>
                    <a:pt x="501" y="6638"/>
                    <a:pt x="1" y="8640"/>
                  </a:cubicBezTo>
                  <a:cubicBezTo>
                    <a:pt x="501" y="10608"/>
                    <a:pt x="2169" y="12509"/>
                    <a:pt x="4838" y="14044"/>
                  </a:cubicBezTo>
                  <a:cubicBezTo>
                    <a:pt x="8440" y="16112"/>
                    <a:pt x="13244" y="17246"/>
                    <a:pt x="18381" y="17246"/>
                  </a:cubicBezTo>
                  <a:cubicBezTo>
                    <a:pt x="23551" y="17246"/>
                    <a:pt x="28354" y="16145"/>
                    <a:pt x="31957" y="14044"/>
                  </a:cubicBezTo>
                  <a:cubicBezTo>
                    <a:pt x="34625" y="12476"/>
                    <a:pt x="36293" y="10608"/>
                    <a:pt x="36794" y="8640"/>
                  </a:cubicBezTo>
                  <a:cubicBezTo>
                    <a:pt x="36293" y="6638"/>
                    <a:pt x="34625" y="4737"/>
                    <a:pt x="31957" y="3202"/>
                  </a:cubicBezTo>
                  <a:cubicBezTo>
                    <a:pt x="28354" y="1134"/>
                    <a:pt x="23551" y="0"/>
                    <a:pt x="18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4" name="Google Shape;484;p41"/>
            <p:cNvSpPr/>
            <p:nvPr/>
          </p:nvSpPr>
          <p:spPr>
            <a:xfrm>
              <a:off x="2876575" y="4456975"/>
              <a:ext cx="393450" cy="474525"/>
            </a:xfrm>
            <a:custGeom>
              <a:avLst/>
              <a:gdLst/>
              <a:ahLst/>
              <a:cxnLst/>
              <a:rect l="l" t="t" r="r" b="b"/>
              <a:pathLst>
                <a:path w="15738" h="18981" extrusionOk="0">
                  <a:moveTo>
                    <a:pt x="260" y="0"/>
                  </a:moveTo>
                  <a:lnTo>
                    <a:pt x="260" y="0"/>
                  </a:lnTo>
                  <a:cubicBezTo>
                    <a:pt x="204" y="200"/>
                    <a:pt x="160" y="404"/>
                    <a:pt x="125" y="609"/>
                  </a:cubicBezTo>
                  <a:lnTo>
                    <a:pt x="125" y="609"/>
                  </a:lnTo>
                  <a:cubicBezTo>
                    <a:pt x="161" y="405"/>
                    <a:pt x="206" y="203"/>
                    <a:pt x="260" y="0"/>
                  </a:cubicBezTo>
                  <a:close/>
                  <a:moveTo>
                    <a:pt x="125" y="609"/>
                  </a:moveTo>
                  <a:cubicBezTo>
                    <a:pt x="34" y="1129"/>
                    <a:pt x="1" y="1651"/>
                    <a:pt x="27" y="2171"/>
                  </a:cubicBezTo>
                  <a:lnTo>
                    <a:pt x="27" y="2171"/>
                  </a:lnTo>
                  <a:lnTo>
                    <a:pt x="27" y="1835"/>
                  </a:lnTo>
                  <a:cubicBezTo>
                    <a:pt x="27" y="1434"/>
                    <a:pt x="56" y="1019"/>
                    <a:pt x="125" y="609"/>
                  </a:cubicBezTo>
                  <a:close/>
                  <a:moveTo>
                    <a:pt x="27" y="2171"/>
                  </a:moveTo>
                  <a:lnTo>
                    <a:pt x="27" y="7439"/>
                  </a:lnTo>
                  <a:cubicBezTo>
                    <a:pt x="27" y="10474"/>
                    <a:pt x="2028" y="13510"/>
                    <a:pt x="6064" y="15845"/>
                  </a:cubicBezTo>
                  <a:cubicBezTo>
                    <a:pt x="9033" y="17479"/>
                    <a:pt x="12335" y="18547"/>
                    <a:pt x="15738" y="18980"/>
                  </a:cubicBezTo>
                  <a:lnTo>
                    <a:pt x="15738" y="13376"/>
                  </a:lnTo>
                  <a:cubicBezTo>
                    <a:pt x="12335" y="12976"/>
                    <a:pt x="9033" y="11909"/>
                    <a:pt x="6031" y="10241"/>
                  </a:cubicBezTo>
                  <a:cubicBezTo>
                    <a:pt x="2179" y="7994"/>
                    <a:pt x="172" y="5103"/>
                    <a:pt x="27" y="217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5" name="Google Shape;485;p41"/>
            <p:cNvSpPr/>
            <p:nvPr/>
          </p:nvSpPr>
          <p:spPr>
            <a:xfrm>
              <a:off x="5541625" y="3824800"/>
              <a:ext cx="190175" cy="206525"/>
            </a:xfrm>
            <a:custGeom>
              <a:avLst/>
              <a:gdLst/>
              <a:ahLst/>
              <a:cxnLst/>
              <a:rect l="l" t="t" r="r" b="b"/>
              <a:pathLst>
                <a:path w="7607" h="8261" extrusionOk="0">
                  <a:moveTo>
                    <a:pt x="1435" y="0"/>
                  </a:moveTo>
                  <a:cubicBezTo>
                    <a:pt x="1296" y="0"/>
                    <a:pt x="1161" y="22"/>
                    <a:pt x="1035" y="69"/>
                  </a:cubicBezTo>
                  <a:cubicBezTo>
                    <a:pt x="267" y="403"/>
                    <a:pt x="1" y="870"/>
                    <a:pt x="267" y="1970"/>
                  </a:cubicBezTo>
                  <a:cubicBezTo>
                    <a:pt x="568" y="3205"/>
                    <a:pt x="1435" y="4039"/>
                    <a:pt x="2236" y="4939"/>
                  </a:cubicBezTo>
                  <a:cubicBezTo>
                    <a:pt x="3170" y="5973"/>
                    <a:pt x="3603" y="6741"/>
                    <a:pt x="4237" y="7574"/>
                  </a:cubicBezTo>
                  <a:cubicBezTo>
                    <a:pt x="4599" y="8057"/>
                    <a:pt x="5344" y="8260"/>
                    <a:pt x="6032" y="8260"/>
                  </a:cubicBezTo>
                  <a:cubicBezTo>
                    <a:pt x="6295" y="8260"/>
                    <a:pt x="6550" y="8230"/>
                    <a:pt x="6772" y="8175"/>
                  </a:cubicBezTo>
                  <a:cubicBezTo>
                    <a:pt x="7606" y="7941"/>
                    <a:pt x="7473" y="6707"/>
                    <a:pt x="7473" y="6007"/>
                  </a:cubicBezTo>
                  <a:cubicBezTo>
                    <a:pt x="7473" y="5073"/>
                    <a:pt x="7406" y="4606"/>
                    <a:pt x="7172" y="4506"/>
                  </a:cubicBezTo>
                  <a:cubicBezTo>
                    <a:pt x="6906" y="4406"/>
                    <a:pt x="5204" y="1604"/>
                    <a:pt x="4504" y="1403"/>
                  </a:cubicBezTo>
                  <a:cubicBezTo>
                    <a:pt x="3798" y="1168"/>
                    <a:pt x="2471" y="0"/>
                    <a:pt x="14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6" name="Google Shape;486;p41"/>
            <p:cNvSpPr/>
            <p:nvPr/>
          </p:nvSpPr>
          <p:spPr>
            <a:xfrm>
              <a:off x="5641700" y="3903225"/>
              <a:ext cx="79250" cy="50900"/>
            </a:xfrm>
            <a:custGeom>
              <a:avLst/>
              <a:gdLst/>
              <a:ahLst/>
              <a:cxnLst/>
              <a:rect l="l" t="t" r="r" b="b"/>
              <a:pathLst>
                <a:path w="3170" h="2036" extrusionOk="0">
                  <a:moveTo>
                    <a:pt x="0" y="1"/>
                  </a:moveTo>
                  <a:cubicBezTo>
                    <a:pt x="1" y="1"/>
                    <a:pt x="234" y="1535"/>
                    <a:pt x="267" y="1635"/>
                  </a:cubicBezTo>
                  <a:cubicBezTo>
                    <a:pt x="718" y="1902"/>
                    <a:pt x="1218" y="2036"/>
                    <a:pt x="1718" y="2036"/>
                  </a:cubicBezTo>
                  <a:cubicBezTo>
                    <a:pt x="2219" y="2036"/>
                    <a:pt x="2719" y="1902"/>
                    <a:pt x="3169" y="1635"/>
                  </a:cubicBezTo>
                  <a:lnTo>
                    <a:pt x="3169" y="50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5161350" y="4096700"/>
              <a:ext cx="343600" cy="169475"/>
            </a:xfrm>
            <a:custGeom>
              <a:avLst/>
              <a:gdLst/>
              <a:ahLst/>
              <a:cxnLst/>
              <a:rect l="l" t="t" r="r" b="b"/>
              <a:pathLst>
                <a:path w="13744" h="6779" extrusionOk="0">
                  <a:moveTo>
                    <a:pt x="9207" y="1"/>
                  </a:moveTo>
                  <a:cubicBezTo>
                    <a:pt x="7706" y="1602"/>
                    <a:pt x="3437" y="2870"/>
                    <a:pt x="3403" y="2870"/>
                  </a:cubicBezTo>
                  <a:cubicBezTo>
                    <a:pt x="301" y="4104"/>
                    <a:pt x="1" y="4671"/>
                    <a:pt x="201" y="5205"/>
                  </a:cubicBezTo>
                  <a:cubicBezTo>
                    <a:pt x="401" y="5772"/>
                    <a:pt x="1735" y="6539"/>
                    <a:pt x="3036" y="6739"/>
                  </a:cubicBezTo>
                  <a:cubicBezTo>
                    <a:pt x="3256" y="6766"/>
                    <a:pt x="3521" y="6779"/>
                    <a:pt x="3811" y="6779"/>
                  </a:cubicBezTo>
                  <a:cubicBezTo>
                    <a:pt x="4971" y="6779"/>
                    <a:pt x="6545" y="6566"/>
                    <a:pt x="7373" y="6139"/>
                  </a:cubicBezTo>
                  <a:cubicBezTo>
                    <a:pt x="8381" y="5618"/>
                    <a:pt x="9800" y="5003"/>
                    <a:pt x="10767" y="5003"/>
                  </a:cubicBezTo>
                  <a:cubicBezTo>
                    <a:pt x="10792" y="5003"/>
                    <a:pt x="10817" y="5004"/>
                    <a:pt x="10842" y="5004"/>
                  </a:cubicBezTo>
                  <a:cubicBezTo>
                    <a:pt x="10964" y="5010"/>
                    <a:pt x="11084" y="5013"/>
                    <a:pt x="11199" y="5013"/>
                  </a:cubicBezTo>
                  <a:cubicBezTo>
                    <a:pt x="12436" y="5013"/>
                    <a:pt x="13264" y="4695"/>
                    <a:pt x="13477" y="4237"/>
                  </a:cubicBezTo>
                  <a:cubicBezTo>
                    <a:pt x="13744" y="3703"/>
                    <a:pt x="13577" y="2569"/>
                    <a:pt x="13444" y="1869"/>
                  </a:cubicBezTo>
                  <a:cubicBezTo>
                    <a:pt x="13277" y="1002"/>
                    <a:pt x="12977" y="1"/>
                    <a:pt x="1297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5389850" y="4065025"/>
              <a:ext cx="96775" cy="61850"/>
            </a:xfrm>
            <a:custGeom>
              <a:avLst/>
              <a:gdLst/>
              <a:ahLst/>
              <a:cxnLst/>
              <a:rect l="l" t="t" r="r" b="b"/>
              <a:pathLst>
                <a:path w="3871" h="2474" extrusionOk="0">
                  <a:moveTo>
                    <a:pt x="101" y="0"/>
                  </a:moveTo>
                  <a:lnTo>
                    <a:pt x="67" y="1268"/>
                  </a:lnTo>
                  <a:cubicBezTo>
                    <a:pt x="1" y="2102"/>
                    <a:pt x="701" y="2402"/>
                    <a:pt x="1769" y="2469"/>
                  </a:cubicBezTo>
                  <a:cubicBezTo>
                    <a:pt x="1837" y="2472"/>
                    <a:pt x="1904" y="2473"/>
                    <a:pt x="1969" y="2473"/>
                  </a:cubicBezTo>
                  <a:cubicBezTo>
                    <a:pt x="3291" y="2473"/>
                    <a:pt x="3837" y="1845"/>
                    <a:pt x="3837" y="1368"/>
                  </a:cubicBezTo>
                  <a:cubicBezTo>
                    <a:pt x="3837" y="868"/>
                    <a:pt x="3870" y="34"/>
                    <a:pt x="3870" y="34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5304800" y="2746850"/>
              <a:ext cx="454500" cy="1330275"/>
            </a:xfrm>
            <a:custGeom>
              <a:avLst/>
              <a:gdLst/>
              <a:ahLst/>
              <a:cxnLst/>
              <a:rect l="l" t="t" r="r" b="b"/>
              <a:pathLst>
                <a:path w="18180" h="53211" extrusionOk="0">
                  <a:moveTo>
                    <a:pt x="12945" y="0"/>
                  </a:moveTo>
                  <a:cubicBezTo>
                    <a:pt x="8142" y="0"/>
                    <a:pt x="726" y="667"/>
                    <a:pt x="434" y="4760"/>
                  </a:cubicBezTo>
                  <a:cubicBezTo>
                    <a:pt x="0" y="10831"/>
                    <a:pt x="634" y="26308"/>
                    <a:pt x="767" y="28977"/>
                  </a:cubicBezTo>
                  <a:cubicBezTo>
                    <a:pt x="901" y="31645"/>
                    <a:pt x="1301" y="34014"/>
                    <a:pt x="1768" y="38350"/>
                  </a:cubicBezTo>
                  <a:cubicBezTo>
                    <a:pt x="2202" y="42687"/>
                    <a:pt x="3503" y="52761"/>
                    <a:pt x="3503" y="52761"/>
                  </a:cubicBezTo>
                  <a:cubicBezTo>
                    <a:pt x="4086" y="53061"/>
                    <a:pt x="4737" y="53211"/>
                    <a:pt x="5387" y="53211"/>
                  </a:cubicBezTo>
                  <a:cubicBezTo>
                    <a:pt x="6038" y="53211"/>
                    <a:pt x="6688" y="53061"/>
                    <a:pt x="7272" y="52761"/>
                  </a:cubicBezTo>
                  <a:cubicBezTo>
                    <a:pt x="7272" y="52761"/>
                    <a:pt x="8740" y="40619"/>
                    <a:pt x="8673" y="37550"/>
                  </a:cubicBezTo>
                  <a:cubicBezTo>
                    <a:pt x="8640" y="35281"/>
                    <a:pt x="8306" y="33013"/>
                    <a:pt x="7672" y="30812"/>
                  </a:cubicBezTo>
                  <a:cubicBezTo>
                    <a:pt x="7672" y="30812"/>
                    <a:pt x="8073" y="25808"/>
                    <a:pt x="8506" y="21472"/>
                  </a:cubicBezTo>
                  <a:cubicBezTo>
                    <a:pt x="8907" y="17102"/>
                    <a:pt x="9240" y="15034"/>
                    <a:pt x="9340" y="13132"/>
                  </a:cubicBezTo>
                  <a:lnTo>
                    <a:pt x="9707" y="12932"/>
                  </a:lnTo>
                  <a:cubicBezTo>
                    <a:pt x="9707" y="12932"/>
                    <a:pt x="9907" y="20437"/>
                    <a:pt x="10041" y="23139"/>
                  </a:cubicBezTo>
                  <a:cubicBezTo>
                    <a:pt x="10207" y="25808"/>
                    <a:pt x="10541" y="28376"/>
                    <a:pt x="11208" y="33347"/>
                  </a:cubicBezTo>
                  <a:cubicBezTo>
                    <a:pt x="11809" y="37683"/>
                    <a:pt x="13577" y="46856"/>
                    <a:pt x="13577" y="46856"/>
                  </a:cubicBezTo>
                  <a:cubicBezTo>
                    <a:pt x="14185" y="47198"/>
                    <a:pt x="14718" y="47314"/>
                    <a:pt x="15162" y="47314"/>
                  </a:cubicBezTo>
                  <a:cubicBezTo>
                    <a:pt x="16106" y="47314"/>
                    <a:pt x="16645" y="46790"/>
                    <a:pt x="16645" y="46790"/>
                  </a:cubicBezTo>
                  <a:cubicBezTo>
                    <a:pt x="16645" y="46790"/>
                    <a:pt x="18180" y="35381"/>
                    <a:pt x="17746" y="31612"/>
                  </a:cubicBezTo>
                  <a:cubicBezTo>
                    <a:pt x="17546" y="29611"/>
                    <a:pt x="17112" y="27609"/>
                    <a:pt x="16512" y="25641"/>
                  </a:cubicBezTo>
                  <a:cubicBezTo>
                    <a:pt x="16512" y="25641"/>
                    <a:pt x="17046" y="20538"/>
                    <a:pt x="17346" y="15667"/>
                  </a:cubicBezTo>
                  <a:cubicBezTo>
                    <a:pt x="17679" y="10430"/>
                    <a:pt x="17980" y="7728"/>
                    <a:pt x="16979" y="156"/>
                  </a:cubicBezTo>
                  <a:cubicBezTo>
                    <a:pt x="16979" y="156"/>
                    <a:pt x="15268" y="0"/>
                    <a:pt x="1294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5537450" y="2982575"/>
              <a:ext cx="156800" cy="322825"/>
            </a:xfrm>
            <a:custGeom>
              <a:avLst/>
              <a:gdLst/>
              <a:ahLst/>
              <a:cxnLst/>
              <a:rect l="l" t="t" r="r" b="b"/>
              <a:pathLst>
                <a:path w="6272" h="12913" extrusionOk="0">
                  <a:moveTo>
                    <a:pt x="6272" y="1"/>
                  </a:moveTo>
                  <a:lnTo>
                    <a:pt x="6272" y="1"/>
                  </a:lnTo>
                  <a:cubicBezTo>
                    <a:pt x="4170" y="1769"/>
                    <a:pt x="1" y="3703"/>
                    <a:pt x="1" y="3703"/>
                  </a:cubicBezTo>
                  <a:lnTo>
                    <a:pt x="368" y="3703"/>
                  </a:lnTo>
                  <a:lnTo>
                    <a:pt x="668" y="12910"/>
                  </a:lnTo>
                  <a:cubicBezTo>
                    <a:pt x="668" y="12911"/>
                    <a:pt x="668" y="12912"/>
                    <a:pt x="668" y="12912"/>
                  </a:cubicBezTo>
                  <a:cubicBezTo>
                    <a:pt x="687" y="12912"/>
                    <a:pt x="1769" y="3770"/>
                    <a:pt x="1769" y="3770"/>
                  </a:cubicBezTo>
                  <a:cubicBezTo>
                    <a:pt x="4304" y="2636"/>
                    <a:pt x="6272" y="1"/>
                    <a:pt x="62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5465750" y="2180325"/>
              <a:ext cx="146775" cy="168500"/>
            </a:xfrm>
            <a:custGeom>
              <a:avLst/>
              <a:gdLst/>
              <a:ahLst/>
              <a:cxnLst/>
              <a:rect l="l" t="t" r="r" b="b"/>
              <a:pathLst>
                <a:path w="5871" h="6740" extrusionOk="0">
                  <a:moveTo>
                    <a:pt x="5304" y="1"/>
                  </a:moveTo>
                  <a:lnTo>
                    <a:pt x="0" y="1168"/>
                  </a:lnTo>
                  <a:lnTo>
                    <a:pt x="634" y="6739"/>
                  </a:lnTo>
                  <a:lnTo>
                    <a:pt x="5871" y="6472"/>
                  </a:lnTo>
                  <a:lnTo>
                    <a:pt x="530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5648375" y="2262475"/>
              <a:ext cx="156800" cy="407400"/>
            </a:xfrm>
            <a:custGeom>
              <a:avLst/>
              <a:gdLst/>
              <a:ahLst/>
              <a:cxnLst/>
              <a:rect l="l" t="t" r="r" b="b"/>
              <a:pathLst>
                <a:path w="6272" h="16296" extrusionOk="0">
                  <a:moveTo>
                    <a:pt x="1173" y="0"/>
                  </a:moveTo>
                  <a:cubicBezTo>
                    <a:pt x="981" y="0"/>
                    <a:pt x="780" y="6"/>
                    <a:pt x="567" y="17"/>
                  </a:cubicBezTo>
                  <a:lnTo>
                    <a:pt x="0" y="16296"/>
                  </a:lnTo>
                  <a:cubicBezTo>
                    <a:pt x="0" y="16296"/>
                    <a:pt x="4137" y="16196"/>
                    <a:pt x="5204" y="15929"/>
                  </a:cubicBezTo>
                  <a:cubicBezTo>
                    <a:pt x="6271" y="15662"/>
                    <a:pt x="6205" y="13827"/>
                    <a:pt x="5905" y="11225"/>
                  </a:cubicBezTo>
                  <a:cubicBezTo>
                    <a:pt x="5604" y="8623"/>
                    <a:pt x="5271" y="3587"/>
                    <a:pt x="4370" y="1919"/>
                  </a:cubicBezTo>
                  <a:cubicBezTo>
                    <a:pt x="3598" y="404"/>
                    <a:pt x="2720" y="0"/>
                    <a:pt x="1173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5311475" y="2262000"/>
              <a:ext cx="448675" cy="683300"/>
            </a:xfrm>
            <a:custGeom>
              <a:avLst/>
              <a:gdLst/>
              <a:ahLst/>
              <a:cxnLst/>
              <a:rect l="l" t="t" r="r" b="b"/>
              <a:pathLst>
                <a:path w="17947" h="27332" extrusionOk="0">
                  <a:moveTo>
                    <a:pt x="13541" y="0"/>
                  </a:moveTo>
                  <a:cubicBezTo>
                    <a:pt x="13385" y="0"/>
                    <a:pt x="13230" y="12"/>
                    <a:pt x="13076" y="36"/>
                  </a:cubicBezTo>
                  <a:lnTo>
                    <a:pt x="11775" y="270"/>
                  </a:lnTo>
                  <a:cubicBezTo>
                    <a:pt x="11606" y="946"/>
                    <a:pt x="10212" y="1430"/>
                    <a:pt x="8531" y="1430"/>
                  </a:cubicBezTo>
                  <a:cubicBezTo>
                    <a:pt x="7891" y="1430"/>
                    <a:pt x="7209" y="1360"/>
                    <a:pt x="6538" y="1204"/>
                  </a:cubicBezTo>
                  <a:cubicBezTo>
                    <a:pt x="5804" y="1404"/>
                    <a:pt x="3369" y="1871"/>
                    <a:pt x="2769" y="2071"/>
                  </a:cubicBezTo>
                  <a:cubicBezTo>
                    <a:pt x="1001" y="2638"/>
                    <a:pt x="267" y="4373"/>
                    <a:pt x="0" y="10110"/>
                  </a:cubicBezTo>
                  <a:cubicBezTo>
                    <a:pt x="0" y="10110"/>
                    <a:pt x="133" y="23086"/>
                    <a:pt x="67" y="25688"/>
                  </a:cubicBezTo>
                  <a:cubicBezTo>
                    <a:pt x="2949" y="26908"/>
                    <a:pt x="5935" y="27331"/>
                    <a:pt x="8358" y="27331"/>
                  </a:cubicBezTo>
                  <a:cubicBezTo>
                    <a:pt x="9580" y="27331"/>
                    <a:pt x="10658" y="27223"/>
                    <a:pt x="11508" y="27056"/>
                  </a:cubicBezTo>
                  <a:cubicBezTo>
                    <a:pt x="16779" y="26055"/>
                    <a:pt x="17446" y="23887"/>
                    <a:pt x="17446" y="23887"/>
                  </a:cubicBezTo>
                  <a:lnTo>
                    <a:pt x="16679" y="17949"/>
                  </a:lnTo>
                  <a:cubicBezTo>
                    <a:pt x="16679" y="17949"/>
                    <a:pt x="17946" y="6441"/>
                    <a:pt x="17312" y="2905"/>
                  </a:cubicBezTo>
                  <a:cubicBezTo>
                    <a:pt x="17067" y="1495"/>
                    <a:pt x="15301" y="0"/>
                    <a:pt x="1354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5434875" y="2232375"/>
              <a:ext cx="195175" cy="84600"/>
            </a:xfrm>
            <a:custGeom>
              <a:avLst/>
              <a:gdLst/>
              <a:ahLst/>
              <a:cxnLst/>
              <a:rect l="l" t="t" r="r" b="b"/>
              <a:pathLst>
                <a:path w="7807" h="3384" extrusionOk="0">
                  <a:moveTo>
                    <a:pt x="6834" y="1"/>
                  </a:moveTo>
                  <a:cubicBezTo>
                    <a:pt x="6757" y="1"/>
                    <a:pt x="6706" y="20"/>
                    <a:pt x="6706" y="20"/>
                  </a:cubicBezTo>
                  <a:lnTo>
                    <a:pt x="6739" y="421"/>
                  </a:lnTo>
                  <a:cubicBezTo>
                    <a:pt x="6739" y="421"/>
                    <a:pt x="6405" y="888"/>
                    <a:pt x="4704" y="1288"/>
                  </a:cubicBezTo>
                  <a:cubicBezTo>
                    <a:pt x="4171" y="1388"/>
                    <a:pt x="3629" y="1438"/>
                    <a:pt x="3086" y="1438"/>
                  </a:cubicBezTo>
                  <a:cubicBezTo>
                    <a:pt x="2544" y="1438"/>
                    <a:pt x="2002" y="1388"/>
                    <a:pt x="1469" y="1288"/>
                  </a:cubicBezTo>
                  <a:lnTo>
                    <a:pt x="1435" y="921"/>
                  </a:lnTo>
                  <a:lnTo>
                    <a:pt x="1402" y="554"/>
                  </a:lnTo>
                  <a:cubicBezTo>
                    <a:pt x="1202" y="554"/>
                    <a:pt x="1002" y="654"/>
                    <a:pt x="902" y="854"/>
                  </a:cubicBezTo>
                  <a:cubicBezTo>
                    <a:pt x="701" y="1155"/>
                    <a:pt x="1" y="2722"/>
                    <a:pt x="1" y="2722"/>
                  </a:cubicBezTo>
                  <a:lnTo>
                    <a:pt x="801" y="2556"/>
                  </a:lnTo>
                  <a:cubicBezTo>
                    <a:pt x="1747" y="3102"/>
                    <a:pt x="2826" y="3384"/>
                    <a:pt x="3911" y="3384"/>
                  </a:cubicBezTo>
                  <a:cubicBezTo>
                    <a:pt x="4549" y="3384"/>
                    <a:pt x="5188" y="3287"/>
                    <a:pt x="5805" y="3089"/>
                  </a:cubicBezTo>
                  <a:cubicBezTo>
                    <a:pt x="7806" y="2489"/>
                    <a:pt x="7606" y="1288"/>
                    <a:pt x="7606" y="1288"/>
                  </a:cubicBezTo>
                  <a:cubicBezTo>
                    <a:pt x="7540" y="1021"/>
                    <a:pt x="7473" y="754"/>
                    <a:pt x="7373" y="487"/>
                  </a:cubicBezTo>
                  <a:cubicBezTo>
                    <a:pt x="7220" y="72"/>
                    <a:pt x="6981" y="1"/>
                    <a:pt x="683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4810275" y="2106950"/>
              <a:ext cx="371950" cy="488700"/>
            </a:xfrm>
            <a:custGeom>
              <a:avLst/>
              <a:gdLst/>
              <a:ahLst/>
              <a:cxnLst/>
              <a:rect l="l" t="t" r="r" b="b"/>
              <a:pathLst>
                <a:path w="14878" h="19548" extrusionOk="0">
                  <a:moveTo>
                    <a:pt x="10408" y="1"/>
                  </a:moveTo>
                  <a:lnTo>
                    <a:pt x="0" y="5438"/>
                  </a:lnTo>
                  <a:lnTo>
                    <a:pt x="5171" y="19548"/>
                  </a:lnTo>
                  <a:lnTo>
                    <a:pt x="14878" y="14111"/>
                  </a:lnTo>
                  <a:lnTo>
                    <a:pt x="10408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4840300" y="2141150"/>
              <a:ext cx="317750" cy="417825"/>
            </a:xfrm>
            <a:custGeom>
              <a:avLst/>
              <a:gdLst/>
              <a:ahLst/>
              <a:cxnLst/>
              <a:rect l="l" t="t" r="r" b="b"/>
              <a:pathLst>
                <a:path w="12710" h="16713" extrusionOk="0">
                  <a:moveTo>
                    <a:pt x="8740" y="0"/>
                  </a:moveTo>
                  <a:lnTo>
                    <a:pt x="0" y="4570"/>
                  </a:lnTo>
                  <a:lnTo>
                    <a:pt x="4570" y="16712"/>
                  </a:lnTo>
                  <a:lnTo>
                    <a:pt x="12709" y="12142"/>
                  </a:lnTo>
                  <a:lnTo>
                    <a:pt x="8740" y="0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4894500" y="2160825"/>
              <a:ext cx="118450" cy="70400"/>
            </a:xfrm>
            <a:custGeom>
              <a:avLst/>
              <a:gdLst/>
              <a:ahLst/>
              <a:cxnLst/>
              <a:rect l="l" t="t" r="r" b="b"/>
              <a:pathLst>
                <a:path w="4738" h="2816" extrusionOk="0">
                  <a:moveTo>
                    <a:pt x="4270" y="0"/>
                  </a:moveTo>
                  <a:cubicBezTo>
                    <a:pt x="3967" y="0"/>
                    <a:pt x="3452" y="156"/>
                    <a:pt x="2936" y="447"/>
                  </a:cubicBezTo>
                  <a:lnTo>
                    <a:pt x="1401" y="1215"/>
                  </a:lnTo>
                  <a:cubicBezTo>
                    <a:pt x="601" y="1648"/>
                    <a:pt x="0" y="2182"/>
                    <a:pt x="101" y="2415"/>
                  </a:cubicBezTo>
                  <a:lnTo>
                    <a:pt x="267" y="2816"/>
                  </a:lnTo>
                  <a:lnTo>
                    <a:pt x="4737" y="547"/>
                  </a:lnTo>
                  <a:cubicBezTo>
                    <a:pt x="4737" y="547"/>
                    <a:pt x="4637" y="347"/>
                    <a:pt x="4537" y="114"/>
                  </a:cubicBezTo>
                  <a:cubicBezTo>
                    <a:pt x="4515" y="37"/>
                    <a:pt x="4418" y="0"/>
                    <a:pt x="427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4873650" y="2127300"/>
              <a:ext cx="137625" cy="80575"/>
            </a:xfrm>
            <a:custGeom>
              <a:avLst/>
              <a:gdLst/>
              <a:ahLst/>
              <a:cxnLst/>
              <a:rect l="l" t="t" r="r" b="b"/>
              <a:pathLst>
                <a:path w="5505" h="3223" extrusionOk="0">
                  <a:moveTo>
                    <a:pt x="3193" y="0"/>
                  </a:moveTo>
                  <a:cubicBezTo>
                    <a:pt x="2964" y="0"/>
                    <a:pt x="2682" y="60"/>
                    <a:pt x="2336" y="221"/>
                  </a:cubicBezTo>
                  <a:cubicBezTo>
                    <a:pt x="935" y="888"/>
                    <a:pt x="1268" y="1955"/>
                    <a:pt x="1268" y="1955"/>
                  </a:cubicBezTo>
                  <a:lnTo>
                    <a:pt x="634" y="2322"/>
                  </a:lnTo>
                  <a:cubicBezTo>
                    <a:pt x="267" y="2522"/>
                    <a:pt x="1" y="2789"/>
                    <a:pt x="67" y="2956"/>
                  </a:cubicBezTo>
                  <a:lnTo>
                    <a:pt x="134" y="3223"/>
                  </a:lnTo>
                  <a:lnTo>
                    <a:pt x="5504" y="421"/>
                  </a:lnTo>
                  <a:lnTo>
                    <a:pt x="5371" y="154"/>
                  </a:lnTo>
                  <a:cubicBezTo>
                    <a:pt x="5356" y="79"/>
                    <a:pt x="5280" y="44"/>
                    <a:pt x="5171" y="44"/>
                  </a:cubicBezTo>
                  <a:cubicBezTo>
                    <a:pt x="5037" y="44"/>
                    <a:pt x="4854" y="96"/>
                    <a:pt x="4671" y="187"/>
                  </a:cubicBezTo>
                  <a:lnTo>
                    <a:pt x="4070" y="521"/>
                  </a:lnTo>
                  <a:cubicBezTo>
                    <a:pt x="4070" y="521"/>
                    <a:pt x="3866" y="0"/>
                    <a:pt x="319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4902000" y="2141150"/>
              <a:ext cx="94275" cy="72575"/>
            </a:xfrm>
            <a:custGeom>
              <a:avLst/>
              <a:gdLst/>
              <a:ahLst/>
              <a:cxnLst/>
              <a:rect l="l" t="t" r="r" b="b"/>
              <a:pathLst>
                <a:path w="3771" h="2903" extrusionOk="0">
                  <a:moveTo>
                    <a:pt x="3770" y="0"/>
                  </a:moveTo>
                  <a:lnTo>
                    <a:pt x="1" y="1935"/>
                  </a:lnTo>
                  <a:lnTo>
                    <a:pt x="134" y="2068"/>
                  </a:lnTo>
                  <a:cubicBezTo>
                    <a:pt x="287" y="1992"/>
                    <a:pt x="406" y="1959"/>
                    <a:pt x="500" y="1959"/>
                  </a:cubicBezTo>
                  <a:cubicBezTo>
                    <a:pt x="652" y="1959"/>
                    <a:pt x="739" y="2045"/>
                    <a:pt x="801" y="2168"/>
                  </a:cubicBezTo>
                  <a:cubicBezTo>
                    <a:pt x="868" y="2369"/>
                    <a:pt x="1068" y="2902"/>
                    <a:pt x="1068" y="2902"/>
                  </a:cubicBezTo>
                  <a:lnTo>
                    <a:pt x="3436" y="1668"/>
                  </a:lnTo>
                  <a:cubicBezTo>
                    <a:pt x="3436" y="1668"/>
                    <a:pt x="3270" y="1301"/>
                    <a:pt x="3136" y="934"/>
                  </a:cubicBezTo>
                  <a:cubicBezTo>
                    <a:pt x="2969" y="567"/>
                    <a:pt x="3170" y="467"/>
                    <a:pt x="3670" y="200"/>
                  </a:cubicBezTo>
                  <a:lnTo>
                    <a:pt x="37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4897825" y="2161250"/>
              <a:ext cx="117625" cy="70825"/>
            </a:xfrm>
            <a:custGeom>
              <a:avLst/>
              <a:gdLst/>
              <a:ahLst/>
              <a:cxnLst/>
              <a:rect l="l" t="t" r="r" b="b"/>
              <a:pathLst>
                <a:path w="4705" h="2833" extrusionOk="0">
                  <a:moveTo>
                    <a:pt x="4247" y="0"/>
                  </a:moveTo>
                  <a:cubicBezTo>
                    <a:pt x="3941" y="0"/>
                    <a:pt x="3437" y="164"/>
                    <a:pt x="2903" y="430"/>
                  </a:cubicBezTo>
                  <a:lnTo>
                    <a:pt x="1369" y="1231"/>
                  </a:lnTo>
                  <a:cubicBezTo>
                    <a:pt x="568" y="1631"/>
                    <a:pt x="1" y="2165"/>
                    <a:pt x="68" y="2398"/>
                  </a:cubicBezTo>
                  <a:lnTo>
                    <a:pt x="234" y="2832"/>
                  </a:lnTo>
                  <a:lnTo>
                    <a:pt x="4704" y="530"/>
                  </a:lnTo>
                  <a:lnTo>
                    <a:pt x="4537" y="130"/>
                  </a:lnTo>
                  <a:cubicBezTo>
                    <a:pt x="4504" y="41"/>
                    <a:pt x="4400" y="0"/>
                    <a:pt x="42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41"/>
            <p:cNvSpPr/>
            <p:nvPr/>
          </p:nvSpPr>
          <p:spPr>
            <a:xfrm>
              <a:off x="5075450" y="2313775"/>
              <a:ext cx="371975" cy="481475"/>
            </a:xfrm>
            <a:custGeom>
              <a:avLst/>
              <a:gdLst/>
              <a:ahLst/>
              <a:cxnLst/>
              <a:rect l="l" t="t" r="r" b="b"/>
              <a:pathLst>
                <a:path w="14879" h="19259" extrusionOk="0">
                  <a:moveTo>
                    <a:pt x="12210" y="0"/>
                  </a:moveTo>
                  <a:lnTo>
                    <a:pt x="12210" y="0"/>
                  </a:lnTo>
                  <a:cubicBezTo>
                    <a:pt x="9808" y="200"/>
                    <a:pt x="8774" y="634"/>
                    <a:pt x="6973" y="3870"/>
                  </a:cubicBezTo>
                  <a:cubicBezTo>
                    <a:pt x="5038" y="7405"/>
                    <a:pt x="1269" y="13810"/>
                    <a:pt x="802" y="14611"/>
                  </a:cubicBezTo>
                  <a:cubicBezTo>
                    <a:pt x="134" y="15745"/>
                    <a:pt x="1" y="17446"/>
                    <a:pt x="568" y="18480"/>
                  </a:cubicBezTo>
                  <a:cubicBezTo>
                    <a:pt x="820" y="18922"/>
                    <a:pt x="1334" y="19259"/>
                    <a:pt x="2010" y="19259"/>
                  </a:cubicBezTo>
                  <a:cubicBezTo>
                    <a:pt x="2763" y="19259"/>
                    <a:pt x="3718" y="18840"/>
                    <a:pt x="4738" y="17679"/>
                  </a:cubicBezTo>
                  <a:cubicBezTo>
                    <a:pt x="7039" y="15111"/>
                    <a:pt x="11276" y="8806"/>
                    <a:pt x="11276" y="8806"/>
                  </a:cubicBezTo>
                  <a:cubicBezTo>
                    <a:pt x="11276" y="8806"/>
                    <a:pt x="14878" y="4036"/>
                    <a:pt x="1221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41"/>
            <p:cNvSpPr/>
            <p:nvPr/>
          </p:nvSpPr>
          <p:spPr>
            <a:xfrm>
              <a:off x="4788600" y="2344650"/>
              <a:ext cx="331075" cy="449475"/>
            </a:xfrm>
            <a:custGeom>
              <a:avLst/>
              <a:gdLst/>
              <a:ahLst/>
              <a:cxnLst/>
              <a:rect l="l" t="t" r="r" b="b"/>
              <a:pathLst>
                <a:path w="13243" h="17979" extrusionOk="0">
                  <a:moveTo>
                    <a:pt x="1804" y="0"/>
                  </a:moveTo>
                  <a:cubicBezTo>
                    <a:pt x="1542" y="0"/>
                    <a:pt x="1268" y="87"/>
                    <a:pt x="1134" y="400"/>
                  </a:cubicBezTo>
                  <a:cubicBezTo>
                    <a:pt x="267" y="2434"/>
                    <a:pt x="0" y="4636"/>
                    <a:pt x="1935" y="6070"/>
                  </a:cubicBezTo>
                  <a:cubicBezTo>
                    <a:pt x="3436" y="7138"/>
                    <a:pt x="4703" y="8472"/>
                    <a:pt x="5671" y="10006"/>
                  </a:cubicBezTo>
                  <a:cubicBezTo>
                    <a:pt x="6905" y="11908"/>
                    <a:pt x="11208" y="17745"/>
                    <a:pt x="13043" y="17979"/>
                  </a:cubicBezTo>
                  <a:lnTo>
                    <a:pt x="13243" y="12508"/>
                  </a:lnTo>
                  <a:cubicBezTo>
                    <a:pt x="13243" y="12508"/>
                    <a:pt x="6805" y="6371"/>
                    <a:pt x="6338" y="5703"/>
                  </a:cubicBezTo>
                  <a:cubicBezTo>
                    <a:pt x="5871" y="5003"/>
                    <a:pt x="6038" y="4002"/>
                    <a:pt x="5637" y="2968"/>
                  </a:cubicBezTo>
                  <a:cubicBezTo>
                    <a:pt x="5404" y="2334"/>
                    <a:pt x="5104" y="1734"/>
                    <a:pt x="4804" y="1133"/>
                  </a:cubicBezTo>
                  <a:cubicBezTo>
                    <a:pt x="4663" y="892"/>
                    <a:pt x="4315" y="528"/>
                    <a:pt x="4061" y="528"/>
                  </a:cubicBezTo>
                  <a:cubicBezTo>
                    <a:pt x="3895" y="528"/>
                    <a:pt x="3769" y="684"/>
                    <a:pt x="3769" y="1133"/>
                  </a:cubicBezTo>
                  <a:cubicBezTo>
                    <a:pt x="3769" y="2067"/>
                    <a:pt x="4103" y="2968"/>
                    <a:pt x="4070" y="3168"/>
                  </a:cubicBezTo>
                  <a:cubicBezTo>
                    <a:pt x="4061" y="3202"/>
                    <a:pt x="4041" y="3218"/>
                    <a:pt x="4007" y="3218"/>
                  </a:cubicBezTo>
                  <a:cubicBezTo>
                    <a:pt x="3907" y="3218"/>
                    <a:pt x="3694" y="3068"/>
                    <a:pt x="3369" y="2768"/>
                  </a:cubicBezTo>
                  <a:lnTo>
                    <a:pt x="2769" y="1100"/>
                  </a:lnTo>
                  <a:lnTo>
                    <a:pt x="2435" y="133"/>
                  </a:lnTo>
                  <a:cubicBezTo>
                    <a:pt x="2435" y="133"/>
                    <a:pt x="2129" y="0"/>
                    <a:pt x="180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4974550" y="2310350"/>
              <a:ext cx="464525" cy="491400"/>
            </a:xfrm>
            <a:custGeom>
              <a:avLst/>
              <a:gdLst/>
              <a:ahLst/>
              <a:cxnLst/>
              <a:rect l="l" t="t" r="r" b="b"/>
              <a:pathLst>
                <a:path w="18581" h="19656" extrusionOk="0">
                  <a:moveTo>
                    <a:pt x="16467" y="1"/>
                  </a:moveTo>
                  <a:cubicBezTo>
                    <a:pt x="15054" y="1"/>
                    <a:pt x="13435" y="301"/>
                    <a:pt x="12143" y="1972"/>
                  </a:cubicBezTo>
                  <a:cubicBezTo>
                    <a:pt x="10775" y="3706"/>
                    <a:pt x="5371" y="13280"/>
                    <a:pt x="5371" y="13280"/>
                  </a:cubicBezTo>
                  <a:lnTo>
                    <a:pt x="2336" y="10545"/>
                  </a:lnTo>
                  <a:cubicBezTo>
                    <a:pt x="1135" y="11312"/>
                    <a:pt x="301" y="12479"/>
                    <a:pt x="1" y="13847"/>
                  </a:cubicBezTo>
                  <a:cubicBezTo>
                    <a:pt x="801" y="15148"/>
                    <a:pt x="1735" y="16415"/>
                    <a:pt x="2736" y="17616"/>
                  </a:cubicBezTo>
                  <a:cubicBezTo>
                    <a:pt x="3824" y="18787"/>
                    <a:pt x="5004" y="19656"/>
                    <a:pt x="6044" y="19656"/>
                  </a:cubicBezTo>
                  <a:cubicBezTo>
                    <a:pt x="6249" y="19656"/>
                    <a:pt x="6447" y="19622"/>
                    <a:pt x="6639" y="19551"/>
                  </a:cubicBezTo>
                  <a:cubicBezTo>
                    <a:pt x="7806" y="19117"/>
                    <a:pt x="9007" y="18183"/>
                    <a:pt x="11542" y="14681"/>
                  </a:cubicBezTo>
                  <a:cubicBezTo>
                    <a:pt x="14077" y="11145"/>
                    <a:pt x="16846" y="6975"/>
                    <a:pt x="16846" y="6975"/>
                  </a:cubicBezTo>
                  <a:cubicBezTo>
                    <a:pt x="16846" y="6975"/>
                    <a:pt x="18581" y="2906"/>
                    <a:pt x="16713" y="4"/>
                  </a:cubicBezTo>
                  <a:cubicBezTo>
                    <a:pt x="16632" y="2"/>
                    <a:pt x="16550" y="1"/>
                    <a:pt x="164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40650" y="2040225"/>
              <a:ext cx="32550" cy="63425"/>
            </a:xfrm>
            <a:custGeom>
              <a:avLst/>
              <a:gdLst/>
              <a:ahLst/>
              <a:cxnLst/>
              <a:rect l="l" t="t" r="r" b="b"/>
              <a:pathLst>
                <a:path w="1302" h="2537" extrusionOk="0">
                  <a:moveTo>
                    <a:pt x="1301" y="1"/>
                  </a:moveTo>
                  <a:lnTo>
                    <a:pt x="1301" y="1"/>
                  </a:lnTo>
                  <a:cubicBezTo>
                    <a:pt x="1301" y="1"/>
                    <a:pt x="1" y="1969"/>
                    <a:pt x="134" y="2169"/>
                  </a:cubicBezTo>
                  <a:cubicBezTo>
                    <a:pt x="301" y="2369"/>
                    <a:pt x="1268" y="2536"/>
                    <a:pt x="1268" y="2536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41"/>
            <p:cNvSpPr/>
            <p:nvPr/>
          </p:nvSpPr>
          <p:spPr>
            <a:xfrm>
              <a:off x="5336475" y="1993425"/>
              <a:ext cx="90925" cy="78525"/>
            </a:xfrm>
            <a:custGeom>
              <a:avLst/>
              <a:gdLst/>
              <a:ahLst/>
              <a:cxnLst/>
              <a:rect l="l" t="t" r="r" b="b"/>
              <a:pathLst>
                <a:path w="3637" h="3141" extrusionOk="0">
                  <a:moveTo>
                    <a:pt x="2062" y="371"/>
                  </a:moveTo>
                  <a:cubicBezTo>
                    <a:pt x="2075" y="371"/>
                    <a:pt x="2089" y="371"/>
                    <a:pt x="2102" y="372"/>
                  </a:cubicBezTo>
                  <a:cubicBezTo>
                    <a:pt x="2769" y="372"/>
                    <a:pt x="3303" y="906"/>
                    <a:pt x="3303" y="1573"/>
                  </a:cubicBezTo>
                  <a:cubicBezTo>
                    <a:pt x="3303" y="2316"/>
                    <a:pt x="2694" y="2801"/>
                    <a:pt x="2073" y="2801"/>
                  </a:cubicBezTo>
                  <a:cubicBezTo>
                    <a:pt x="1775" y="2801"/>
                    <a:pt x="1473" y="2689"/>
                    <a:pt x="1235" y="2440"/>
                  </a:cubicBezTo>
                  <a:cubicBezTo>
                    <a:pt x="477" y="1682"/>
                    <a:pt x="989" y="371"/>
                    <a:pt x="2062" y="371"/>
                  </a:cubicBezTo>
                  <a:close/>
                  <a:moveTo>
                    <a:pt x="2076" y="1"/>
                  </a:moveTo>
                  <a:cubicBezTo>
                    <a:pt x="1690" y="1"/>
                    <a:pt x="1294" y="146"/>
                    <a:pt x="968" y="472"/>
                  </a:cubicBezTo>
                  <a:cubicBezTo>
                    <a:pt x="1" y="1439"/>
                    <a:pt x="701" y="3141"/>
                    <a:pt x="2102" y="3141"/>
                  </a:cubicBezTo>
                  <a:cubicBezTo>
                    <a:pt x="2936" y="3141"/>
                    <a:pt x="3637" y="2440"/>
                    <a:pt x="3637" y="1573"/>
                  </a:cubicBezTo>
                  <a:cubicBezTo>
                    <a:pt x="3637" y="627"/>
                    <a:pt x="2877" y="1"/>
                    <a:pt x="207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41"/>
            <p:cNvSpPr/>
            <p:nvPr/>
          </p:nvSpPr>
          <p:spPr>
            <a:xfrm>
              <a:off x="5365675" y="1895975"/>
              <a:ext cx="318575" cy="323250"/>
            </a:xfrm>
            <a:custGeom>
              <a:avLst/>
              <a:gdLst/>
              <a:ahLst/>
              <a:cxnLst/>
              <a:rect l="l" t="t" r="r" b="b"/>
              <a:pathLst>
                <a:path w="12743" h="12930" extrusionOk="0">
                  <a:moveTo>
                    <a:pt x="6333" y="1"/>
                  </a:moveTo>
                  <a:cubicBezTo>
                    <a:pt x="5283" y="1"/>
                    <a:pt x="4406" y="167"/>
                    <a:pt x="3936" y="267"/>
                  </a:cubicBezTo>
                  <a:cubicBezTo>
                    <a:pt x="1301" y="801"/>
                    <a:pt x="534" y="1968"/>
                    <a:pt x="267" y="6205"/>
                  </a:cubicBezTo>
                  <a:cubicBezTo>
                    <a:pt x="0" y="10608"/>
                    <a:pt x="467" y="11975"/>
                    <a:pt x="1034" y="12576"/>
                  </a:cubicBezTo>
                  <a:cubicBezTo>
                    <a:pt x="1268" y="12809"/>
                    <a:pt x="2102" y="12929"/>
                    <a:pt x="2969" y="12929"/>
                  </a:cubicBezTo>
                  <a:cubicBezTo>
                    <a:pt x="3589" y="12929"/>
                    <a:pt x="4225" y="12868"/>
                    <a:pt x="4670" y="12743"/>
                  </a:cubicBezTo>
                  <a:cubicBezTo>
                    <a:pt x="6071" y="12342"/>
                    <a:pt x="9140" y="11275"/>
                    <a:pt x="10608" y="9040"/>
                  </a:cubicBezTo>
                  <a:cubicBezTo>
                    <a:pt x="12309" y="6438"/>
                    <a:pt x="12743" y="2902"/>
                    <a:pt x="10941" y="1468"/>
                  </a:cubicBezTo>
                  <a:cubicBezTo>
                    <a:pt x="9469" y="301"/>
                    <a:pt x="7744" y="1"/>
                    <a:pt x="6333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95700" y="2197025"/>
              <a:ext cx="70900" cy="22000"/>
            </a:xfrm>
            <a:custGeom>
              <a:avLst/>
              <a:gdLst/>
              <a:ahLst/>
              <a:cxnLst/>
              <a:rect l="l" t="t" r="r" b="b"/>
              <a:pathLst>
                <a:path w="2836" h="880" extrusionOk="0">
                  <a:moveTo>
                    <a:pt x="2702" y="0"/>
                  </a:moveTo>
                  <a:cubicBezTo>
                    <a:pt x="1927" y="434"/>
                    <a:pt x="1066" y="637"/>
                    <a:pt x="199" y="637"/>
                  </a:cubicBezTo>
                  <a:cubicBezTo>
                    <a:pt x="133" y="637"/>
                    <a:pt x="67" y="636"/>
                    <a:pt x="0" y="634"/>
                  </a:cubicBezTo>
                  <a:lnTo>
                    <a:pt x="0" y="634"/>
                  </a:lnTo>
                  <a:cubicBezTo>
                    <a:pt x="350" y="797"/>
                    <a:pt x="1109" y="879"/>
                    <a:pt x="1876" y="879"/>
                  </a:cubicBezTo>
                  <a:cubicBezTo>
                    <a:pt x="2205" y="879"/>
                    <a:pt x="2535" y="864"/>
                    <a:pt x="2835" y="834"/>
                  </a:cubicBezTo>
                  <a:lnTo>
                    <a:pt x="2702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53150" y="2024400"/>
              <a:ext cx="117625" cy="23375"/>
            </a:xfrm>
            <a:custGeom>
              <a:avLst/>
              <a:gdLst/>
              <a:ahLst/>
              <a:cxnLst/>
              <a:rect l="l" t="t" r="r" b="b"/>
              <a:pathLst>
                <a:path w="4705" h="935" extrusionOk="0">
                  <a:moveTo>
                    <a:pt x="1" y="0"/>
                  </a:moveTo>
                  <a:lnTo>
                    <a:pt x="1" y="367"/>
                  </a:lnTo>
                  <a:lnTo>
                    <a:pt x="4537" y="934"/>
                  </a:lnTo>
                  <a:lnTo>
                    <a:pt x="4704" y="6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41"/>
            <p:cNvSpPr/>
            <p:nvPr/>
          </p:nvSpPr>
          <p:spPr>
            <a:xfrm>
              <a:off x="5333150" y="1797225"/>
              <a:ext cx="400300" cy="411575"/>
            </a:xfrm>
            <a:custGeom>
              <a:avLst/>
              <a:gdLst/>
              <a:ahLst/>
              <a:cxnLst/>
              <a:rect l="l" t="t" r="r" b="b"/>
              <a:pathLst>
                <a:path w="16012" h="16463" extrusionOk="0">
                  <a:moveTo>
                    <a:pt x="6005" y="12723"/>
                  </a:move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lnTo>
                    <a:pt x="6005" y="12723"/>
                  </a:lnTo>
                  <a:cubicBezTo>
                    <a:pt x="6005" y="12723"/>
                    <a:pt x="6005" y="12723"/>
                    <a:pt x="6005" y="12723"/>
                  </a:cubicBezTo>
                  <a:close/>
                  <a:moveTo>
                    <a:pt x="6358" y="1"/>
                  </a:moveTo>
                  <a:cubicBezTo>
                    <a:pt x="5653" y="1"/>
                    <a:pt x="4962" y="361"/>
                    <a:pt x="4604" y="1015"/>
                  </a:cubicBezTo>
                  <a:cubicBezTo>
                    <a:pt x="4103" y="514"/>
                    <a:pt x="3436" y="247"/>
                    <a:pt x="2736" y="247"/>
                  </a:cubicBezTo>
                  <a:cubicBezTo>
                    <a:pt x="2035" y="281"/>
                    <a:pt x="1401" y="681"/>
                    <a:pt x="1034" y="1282"/>
                  </a:cubicBezTo>
                  <a:cubicBezTo>
                    <a:pt x="734" y="1915"/>
                    <a:pt x="801" y="2683"/>
                    <a:pt x="1268" y="3216"/>
                  </a:cubicBezTo>
                  <a:cubicBezTo>
                    <a:pt x="834" y="3383"/>
                    <a:pt x="467" y="3683"/>
                    <a:pt x="267" y="4084"/>
                  </a:cubicBezTo>
                  <a:cubicBezTo>
                    <a:pt x="0" y="4551"/>
                    <a:pt x="67" y="5084"/>
                    <a:pt x="401" y="5485"/>
                  </a:cubicBezTo>
                  <a:cubicBezTo>
                    <a:pt x="534" y="5651"/>
                    <a:pt x="701" y="5785"/>
                    <a:pt x="901" y="5852"/>
                  </a:cubicBezTo>
                  <a:cubicBezTo>
                    <a:pt x="968" y="5885"/>
                    <a:pt x="1068" y="5885"/>
                    <a:pt x="1134" y="5918"/>
                  </a:cubicBezTo>
                  <a:cubicBezTo>
                    <a:pt x="1335" y="5918"/>
                    <a:pt x="1535" y="5918"/>
                    <a:pt x="1735" y="5852"/>
                  </a:cubicBezTo>
                  <a:lnTo>
                    <a:pt x="1735" y="5852"/>
                  </a:lnTo>
                  <a:cubicBezTo>
                    <a:pt x="1568" y="6252"/>
                    <a:pt x="1702" y="6719"/>
                    <a:pt x="2035" y="6986"/>
                  </a:cubicBezTo>
                  <a:cubicBezTo>
                    <a:pt x="2261" y="7129"/>
                    <a:pt x="2512" y="7197"/>
                    <a:pt x="2764" y="7197"/>
                  </a:cubicBezTo>
                  <a:cubicBezTo>
                    <a:pt x="2923" y="7197"/>
                    <a:pt x="3082" y="7170"/>
                    <a:pt x="3236" y="7119"/>
                  </a:cubicBezTo>
                  <a:lnTo>
                    <a:pt x="3236" y="7119"/>
                  </a:lnTo>
                  <a:cubicBezTo>
                    <a:pt x="3103" y="7386"/>
                    <a:pt x="3036" y="7686"/>
                    <a:pt x="3103" y="7953"/>
                  </a:cubicBezTo>
                  <a:cubicBezTo>
                    <a:pt x="3263" y="8562"/>
                    <a:pt x="3793" y="8956"/>
                    <a:pt x="4397" y="8956"/>
                  </a:cubicBezTo>
                  <a:cubicBezTo>
                    <a:pt x="4421" y="8956"/>
                    <a:pt x="4446" y="8955"/>
                    <a:pt x="4470" y="8954"/>
                  </a:cubicBezTo>
                  <a:cubicBezTo>
                    <a:pt x="4504" y="9588"/>
                    <a:pt x="4504" y="10188"/>
                    <a:pt x="5171" y="10455"/>
                  </a:cubicBezTo>
                  <a:cubicBezTo>
                    <a:pt x="5171" y="10455"/>
                    <a:pt x="5556" y="9003"/>
                    <a:pt x="6745" y="9003"/>
                  </a:cubicBezTo>
                  <a:cubicBezTo>
                    <a:pt x="6817" y="9003"/>
                    <a:pt x="6893" y="9009"/>
                    <a:pt x="6972" y="9020"/>
                  </a:cubicBezTo>
                  <a:cubicBezTo>
                    <a:pt x="8340" y="9254"/>
                    <a:pt x="8540" y="10989"/>
                    <a:pt x="7672" y="12056"/>
                  </a:cubicBezTo>
                  <a:cubicBezTo>
                    <a:pt x="7187" y="12672"/>
                    <a:pt x="6723" y="12807"/>
                    <a:pt x="6408" y="12807"/>
                  </a:cubicBezTo>
                  <a:cubicBezTo>
                    <a:pt x="6170" y="12807"/>
                    <a:pt x="6017" y="12730"/>
                    <a:pt x="6005" y="12723"/>
                  </a:cubicBezTo>
                  <a:lnTo>
                    <a:pt x="6005" y="12723"/>
                  </a:lnTo>
                  <a:cubicBezTo>
                    <a:pt x="6072" y="12761"/>
                    <a:pt x="6105" y="13291"/>
                    <a:pt x="6138" y="13390"/>
                  </a:cubicBezTo>
                  <a:cubicBezTo>
                    <a:pt x="6205" y="13690"/>
                    <a:pt x="6338" y="13991"/>
                    <a:pt x="6472" y="14291"/>
                  </a:cubicBezTo>
                  <a:cubicBezTo>
                    <a:pt x="6772" y="14858"/>
                    <a:pt x="7205" y="15358"/>
                    <a:pt x="7739" y="15725"/>
                  </a:cubicBezTo>
                  <a:cubicBezTo>
                    <a:pt x="8285" y="16216"/>
                    <a:pt x="9010" y="16462"/>
                    <a:pt x="9748" y="16462"/>
                  </a:cubicBezTo>
                  <a:cubicBezTo>
                    <a:pt x="9912" y="16462"/>
                    <a:pt x="10077" y="16450"/>
                    <a:pt x="10241" y="16426"/>
                  </a:cubicBezTo>
                  <a:cubicBezTo>
                    <a:pt x="11042" y="16226"/>
                    <a:pt x="11709" y="15692"/>
                    <a:pt x="12042" y="14958"/>
                  </a:cubicBezTo>
                  <a:cubicBezTo>
                    <a:pt x="12109" y="14758"/>
                    <a:pt x="12209" y="14591"/>
                    <a:pt x="12342" y="14424"/>
                  </a:cubicBezTo>
                  <a:cubicBezTo>
                    <a:pt x="12543" y="14291"/>
                    <a:pt x="12776" y="14191"/>
                    <a:pt x="13010" y="14124"/>
                  </a:cubicBezTo>
                  <a:cubicBezTo>
                    <a:pt x="14177" y="13757"/>
                    <a:pt x="14711" y="12423"/>
                    <a:pt x="14144" y="11322"/>
                  </a:cubicBezTo>
                  <a:cubicBezTo>
                    <a:pt x="15578" y="10955"/>
                    <a:pt x="15978" y="9121"/>
                    <a:pt x="14844" y="8153"/>
                  </a:cubicBezTo>
                  <a:cubicBezTo>
                    <a:pt x="15611" y="7653"/>
                    <a:pt x="16012" y="6685"/>
                    <a:pt x="15778" y="5785"/>
                  </a:cubicBezTo>
                  <a:cubicBezTo>
                    <a:pt x="15545" y="5051"/>
                    <a:pt x="14944" y="4484"/>
                    <a:pt x="14210" y="4284"/>
                  </a:cubicBezTo>
                  <a:cubicBezTo>
                    <a:pt x="13677" y="4150"/>
                    <a:pt x="13877" y="4050"/>
                    <a:pt x="13710" y="3516"/>
                  </a:cubicBezTo>
                  <a:cubicBezTo>
                    <a:pt x="13610" y="3183"/>
                    <a:pt x="13377" y="2849"/>
                    <a:pt x="13110" y="2616"/>
                  </a:cubicBezTo>
                  <a:cubicBezTo>
                    <a:pt x="12741" y="2339"/>
                    <a:pt x="12309" y="2190"/>
                    <a:pt x="11868" y="2190"/>
                  </a:cubicBezTo>
                  <a:cubicBezTo>
                    <a:pt x="11671" y="2190"/>
                    <a:pt x="11471" y="2220"/>
                    <a:pt x="11275" y="2282"/>
                  </a:cubicBezTo>
                  <a:cubicBezTo>
                    <a:pt x="11142" y="1582"/>
                    <a:pt x="10608" y="1048"/>
                    <a:pt x="9941" y="848"/>
                  </a:cubicBezTo>
                  <a:cubicBezTo>
                    <a:pt x="9776" y="793"/>
                    <a:pt x="9600" y="768"/>
                    <a:pt x="9426" y="768"/>
                  </a:cubicBezTo>
                  <a:cubicBezTo>
                    <a:pt x="9283" y="768"/>
                    <a:pt x="9142" y="785"/>
                    <a:pt x="9007" y="815"/>
                  </a:cubicBezTo>
                  <a:cubicBezTo>
                    <a:pt x="8807" y="848"/>
                    <a:pt x="8340" y="1081"/>
                    <a:pt x="8273" y="1282"/>
                  </a:cubicBezTo>
                  <a:cubicBezTo>
                    <a:pt x="7973" y="1015"/>
                    <a:pt x="7873" y="648"/>
                    <a:pt x="7539" y="381"/>
                  </a:cubicBezTo>
                  <a:cubicBezTo>
                    <a:pt x="7183" y="123"/>
                    <a:pt x="6768" y="1"/>
                    <a:pt x="63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41"/>
            <p:cNvSpPr/>
            <p:nvPr/>
          </p:nvSpPr>
          <p:spPr>
            <a:xfrm>
              <a:off x="5431000" y="2035225"/>
              <a:ext cx="32275" cy="45900"/>
            </a:xfrm>
            <a:custGeom>
              <a:avLst/>
              <a:gdLst/>
              <a:ahLst/>
              <a:cxnLst/>
              <a:rect l="l" t="t" r="r" b="b"/>
              <a:pathLst>
                <a:path w="1291" h="1836" extrusionOk="0">
                  <a:moveTo>
                    <a:pt x="1257" y="0"/>
                  </a:moveTo>
                  <a:cubicBezTo>
                    <a:pt x="55" y="0"/>
                    <a:pt x="0" y="1802"/>
                    <a:pt x="1223" y="1835"/>
                  </a:cubicBezTo>
                  <a:lnTo>
                    <a:pt x="1290" y="1"/>
                  </a:lnTo>
                  <a:cubicBezTo>
                    <a:pt x="1279" y="0"/>
                    <a:pt x="1268" y="0"/>
                    <a:pt x="125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7878"/>
              </p:ext>
            </p:extLst>
          </p:nvPr>
        </p:nvGraphicFramePr>
        <p:xfrm>
          <a:off x="2334322" y="0"/>
          <a:ext cx="5288402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8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Buyer Persona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34998"/>
              </p:ext>
            </p:extLst>
          </p:nvPr>
        </p:nvGraphicFramePr>
        <p:xfrm>
          <a:off x="747387" y="850552"/>
          <a:ext cx="8095988" cy="4522818"/>
        </p:xfrm>
        <a:graphic>
          <a:graphicData uri="http://schemas.openxmlformats.org/drawingml/2006/table">
            <a:tbl>
              <a:tblPr firstRow="1" bandRow="1">
                <a:tableStyleId>{3CDAD0B6-CEAD-4237-8EAE-74B8D87E0ADF}</a:tableStyleId>
              </a:tblPr>
              <a:tblGrid>
                <a:gridCol w="1419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648">
                <a:tc gridSpan="2">
                  <a:txBody>
                    <a:bodyPr/>
                    <a:lstStyle/>
                    <a:p>
                      <a:pPr algn="ctr"/>
                      <a:r>
                        <a:rPr lang="ar-EG" sz="2800" dirty="0" smtClean="0"/>
                        <a:t>مي – 25 سنة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الوظيفة/الوضع الحالي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موظفة في شركة خاصة / معلمة / موظفة بنك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المكان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المدن الكبرى (القاهرة – الجيزة – الإسكندرية – المنصورة – طنطا)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640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الحالة الاجتماعية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متزوجة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9450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الصفات الأساسية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عملية جدًا لكن بتحب تبان أنيقة.</a:t>
                      </a:r>
                    </a:p>
                    <a:p>
                      <a:pPr algn="ctr"/>
                      <a:r>
                        <a:rPr lang="ar-EG" dirty="0" smtClean="0"/>
                        <a:t>بتوازن بين شغلها وحياتها الاجتماعية.</a:t>
                      </a:r>
                    </a:p>
                    <a:p>
                      <a:pPr algn="ctr"/>
                      <a:r>
                        <a:rPr lang="ar-EG" dirty="0" smtClean="0"/>
                        <a:t>عندها قدرة مادية متوسطة إلى جيدة (مستعدة تدفع أكتر مقابل الجودة).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993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b="1" dirty="0" smtClean="0"/>
                        <a:t>الأهداف/الاحتياجات</a:t>
                      </a:r>
                      <a:r>
                        <a:rPr lang="ar-EG" dirty="0" smtClean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تلاقي لبس محتشم واسع ينفع للشغل ويكون أنيق في نفس الوقت.</a:t>
                      </a:r>
                    </a:p>
                    <a:p>
                      <a:pPr algn="ctr"/>
                      <a:r>
                        <a:rPr lang="ar-EG" dirty="0" smtClean="0"/>
                        <a:t>لبس يديها مظهر رسمي وكاجوال شيك في الخروجات.</a:t>
                      </a:r>
                    </a:p>
                    <a:p>
                      <a:pPr algn="ctr"/>
                      <a:r>
                        <a:rPr lang="ar-EG" dirty="0" smtClean="0"/>
                        <a:t>خامات كويسة تتحمل الغسيل وكثرة الاستخدام.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b="1" dirty="0" smtClean="0"/>
                        <a:t>التحديات/المخاوف</a:t>
                      </a:r>
                      <a:r>
                        <a:rPr lang="ar-EG" dirty="0" smtClean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الوقت الضيق للشوبينج (محتاجة أونلاين مع توصيل مضمون).</a:t>
                      </a:r>
                    </a:p>
                    <a:p>
                      <a:pPr algn="ctr"/>
                      <a:r>
                        <a:rPr lang="ar-EG" dirty="0" smtClean="0"/>
                        <a:t>صعوبة تلاقي ملابس تجمع بين العملية والموضة.</a:t>
                      </a:r>
                    </a:p>
                    <a:p>
                      <a:pPr algn="ctr"/>
                      <a:r>
                        <a:rPr lang="ar-EG" dirty="0" smtClean="0"/>
                        <a:t>عدم الثقة في بعض البراندات المحلية من حيث الجودة.</a:t>
                      </a:r>
                      <a:endParaRPr lang="ar-E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القنوات اللي بتستخدمها: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Instagram,</a:t>
                      </a:r>
                      <a:r>
                        <a:rPr lang="en-US" baseline="0" dirty="0" smtClean="0"/>
                        <a:t> Facebook, LinkedIn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3029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69191"/>
              </p:ext>
            </p:extLst>
          </p:nvPr>
        </p:nvGraphicFramePr>
        <p:xfrm>
          <a:off x="1337153" y="241854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Social Media Channels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596287"/>
              </p:ext>
            </p:extLst>
          </p:nvPr>
        </p:nvGraphicFramePr>
        <p:xfrm>
          <a:off x="463307" y="1868909"/>
          <a:ext cx="7977949" cy="2585797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2167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5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5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573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dirty="0">
                          <a:effectLst/>
                        </a:rPr>
                        <a:t>Channel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Posts  Numbers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Post Type</a:t>
                      </a:r>
                      <a:endParaRPr lang="en-US" sz="1800" b="1" i="0" u="none" strike="noStrike" cap="none" dirty="0">
                        <a:solidFill>
                          <a:srgbClr val="FFFFFF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50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Instagram</a:t>
                      </a:r>
                      <a:endParaRPr lang="en-US" sz="1800" b="1" i="0" u="none" strike="noStrike" cap="none" dirty="0">
                        <a:solidFill>
                          <a:srgbClr val="002060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</a:t>
                      </a:r>
                      <a:r>
                        <a:rPr lang="en-US" sz="3200" b="1" dirty="0" smtClean="0">
                          <a:effectLst/>
                        </a:rPr>
                        <a:t>20 - 25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b="1" dirty="0">
                          <a:effectLst/>
                        </a:rPr>
                        <a:t> </a:t>
                      </a:r>
                      <a:r>
                        <a:rPr lang="en-US" sz="2000" b="1" dirty="0" smtClean="0">
                          <a:effectLst/>
                        </a:rPr>
                        <a:t>Reels</a:t>
                      </a:r>
                      <a:r>
                        <a:rPr lang="en-US" sz="2000" b="1" baseline="0" dirty="0" smtClean="0">
                          <a:effectLst/>
                        </a:rPr>
                        <a:t> and </a:t>
                      </a:r>
                      <a:r>
                        <a:rPr lang="en-US" sz="2000" b="1" baseline="0" dirty="0" err="1" smtClean="0">
                          <a:effectLst/>
                        </a:rPr>
                        <a:t>carosel</a:t>
                      </a:r>
                      <a:endParaRPr lang="en-US" sz="20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0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strike="noStrike" cap="none" dirty="0">
                          <a:effectLst/>
                          <a:sym typeface="Arial"/>
                        </a:rPr>
                        <a:t>Facebook</a:t>
                      </a:r>
                      <a:endParaRPr lang="en-US" sz="1800" b="1" i="0" u="none" strike="noStrike" cap="none" dirty="0">
                        <a:solidFill>
                          <a:srgbClr val="002060"/>
                        </a:solidFill>
                        <a:effectLst/>
                        <a:latin typeface="Montserrat" panose="02000505000000020004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3200" b="1" dirty="0">
                          <a:effectLst/>
                        </a:rPr>
                        <a:t> </a:t>
                      </a:r>
                      <a:r>
                        <a:rPr lang="en-US" sz="3200" b="1" dirty="0" smtClean="0">
                          <a:effectLst/>
                        </a:rPr>
                        <a:t>15</a:t>
                      </a:r>
                      <a:endParaRPr lang="en-US" sz="32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400" b="1" dirty="0">
                          <a:effectLst/>
                        </a:rPr>
                        <a:t> </a:t>
                      </a:r>
                      <a:r>
                        <a:rPr lang="en-US" sz="2400" b="1" dirty="0" smtClean="0">
                          <a:effectLst/>
                        </a:rPr>
                        <a:t>Reels</a:t>
                      </a:r>
                      <a:endParaRPr lang="en-US" sz="2400" b="1" dirty="0">
                        <a:effectLst/>
                      </a:endParaRPr>
                    </a:p>
                  </a:txBody>
                  <a:tcPr marL="88009" marR="88009" marT="88009" marB="8800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86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16368"/>
              </p:ext>
            </p:extLst>
          </p:nvPr>
        </p:nvGraphicFramePr>
        <p:xfrm>
          <a:off x="1600200" y="70868"/>
          <a:ext cx="5610922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6109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+mn-lt"/>
                          <a:ea typeface="Work Sans SemiBold"/>
                          <a:cs typeface="Work Sans SemiBold"/>
                        </a:rPr>
                        <a:t>Action Plan 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A44295B-EC47-815D-FDFD-F4F57729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53" y="1062899"/>
            <a:ext cx="6861274" cy="3384409"/>
          </a:xfrm>
        </p:spPr>
        <p:txBody>
          <a:bodyPr/>
          <a:lstStyle/>
          <a:p>
            <a:pPr algn="l"/>
            <a:r>
              <a:rPr lang="en-US" sz="2800" dirty="0">
                <a:latin typeface="+mn-lt"/>
              </a:rPr>
              <a:t>1-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2-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/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3-</a:t>
            </a:r>
          </a:p>
        </p:txBody>
      </p:sp>
    </p:spTree>
    <p:extLst>
      <p:ext uri="{BB962C8B-B14F-4D97-AF65-F5344CB8AC3E}">
        <p14:creationId xmlns:p14="http://schemas.microsoft.com/office/powerpoint/2010/main" val="1744533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9" name="Google Shape;3309;p73"/>
          <p:cNvSpPr txBox="1">
            <a:spLocks noGrp="1"/>
          </p:cNvSpPr>
          <p:nvPr>
            <p:ph type="title"/>
          </p:nvPr>
        </p:nvSpPr>
        <p:spPr>
          <a:xfrm>
            <a:off x="1381717" y="2090271"/>
            <a:ext cx="4032000" cy="94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Thanks</a:t>
            </a:r>
            <a:endParaRPr dirty="0"/>
          </a:p>
        </p:txBody>
      </p:sp>
      <p:grpSp>
        <p:nvGrpSpPr>
          <p:cNvPr id="3311" name="Google Shape;3311;p73"/>
          <p:cNvGrpSpPr/>
          <p:nvPr/>
        </p:nvGrpSpPr>
        <p:grpSpPr>
          <a:xfrm>
            <a:off x="4828840" y="911562"/>
            <a:ext cx="3658429" cy="3575323"/>
            <a:chOff x="4981419" y="541059"/>
            <a:chExt cx="3959767" cy="3869816"/>
          </a:xfrm>
        </p:grpSpPr>
        <p:sp>
          <p:nvSpPr>
            <p:cNvPr id="3312" name="Google Shape;3312;p73"/>
            <p:cNvSpPr/>
            <p:nvPr/>
          </p:nvSpPr>
          <p:spPr>
            <a:xfrm>
              <a:off x="4981419" y="2256088"/>
              <a:ext cx="3945689" cy="2154787"/>
            </a:xfrm>
            <a:custGeom>
              <a:avLst/>
              <a:gdLst/>
              <a:ahLst/>
              <a:cxnLst/>
              <a:rect l="l" t="t" r="r" b="b"/>
              <a:pathLst>
                <a:path w="196474" h="107578" extrusionOk="0">
                  <a:moveTo>
                    <a:pt x="98237" y="0"/>
                  </a:moveTo>
                  <a:cubicBezTo>
                    <a:pt x="43998" y="0"/>
                    <a:pt x="0" y="24084"/>
                    <a:pt x="0" y="53772"/>
                  </a:cubicBezTo>
                  <a:cubicBezTo>
                    <a:pt x="0" y="83493"/>
                    <a:pt x="43998" y="107577"/>
                    <a:pt x="98237" y="107577"/>
                  </a:cubicBezTo>
                  <a:cubicBezTo>
                    <a:pt x="152476" y="107577"/>
                    <a:pt x="196474" y="83493"/>
                    <a:pt x="196474" y="53772"/>
                  </a:cubicBezTo>
                  <a:cubicBezTo>
                    <a:pt x="196474" y="24084"/>
                    <a:pt x="152476" y="0"/>
                    <a:pt x="98237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3" name="Google Shape;3313;p73"/>
            <p:cNvSpPr/>
            <p:nvPr/>
          </p:nvSpPr>
          <p:spPr>
            <a:xfrm>
              <a:off x="7573247" y="2743157"/>
              <a:ext cx="1166974" cy="672187"/>
            </a:xfrm>
            <a:custGeom>
              <a:avLst/>
              <a:gdLst/>
              <a:ahLst/>
              <a:cxnLst/>
              <a:rect l="l" t="t" r="r" b="b"/>
              <a:pathLst>
                <a:path w="58109" h="33559" extrusionOk="0">
                  <a:moveTo>
                    <a:pt x="29054" y="1"/>
                  </a:moveTo>
                  <a:cubicBezTo>
                    <a:pt x="13009" y="1"/>
                    <a:pt x="0" y="7539"/>
                    <a:pt x="0" y="16779"/>
                  </a:cubicBezTo>
                  <a:cubicBezTo>
                    <a:pt x="0" y="26053"/>
                    <a:pt x="13009" y="33558"/>
                    <a:pt x="29054" y="33558"/>
                  </a:cubicBezTo>
                  <a:cubicBezTo>
                    <a:pt x="45099" y="33558"/>
                    <a:pt x="58108" y="26053"/>
                    <a:pt x="58108" y="16779"/>
                  </a:cubicBezTo>
                  <a:cubicBezTo>
                    <a:pt x="58108" y="7539"/>
                    <a:pt x="45099" y="1"/>
                    <a:pt x="290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4" name="Google Shape;3314;p73"/>
            <p:cNvSpPr/>
            <p:nvPr/>
          </p:nvSpPr>
          <p:spPr>
            <a:xfrm>
              <a:off x="5590341" y="2721785"/>
              <a:ext cx="2253558" cy="1298224"/>
            </a:xfrm>
            <a:custGeom>
              <a:avLst/>
              <a:gdLst/>
              <a:ahLst/>
              <a:cxnLst/>
              <a:rect l="l" t="t" r="r" b="b"/>
              <a:pathLst>
                <a:path w="112215" h="64814" extrusionOk="0">
                  <a:moveTo>
                    <a:pt x="74266" y="0"/>
                  </a:moveTo>
                  <a:cubicBezTo>
                    <a:pt x="73970" y="0"/>
                    <a:pt x="73670" y="67"/>
                    <a:pt x="73387" y="200"/>
                  </a:cubicBezTo>
                  <a:lnTo>
                    <a:pt x="501" y="42497"/>
                  </a:lnTo>
                  <a:cubicBezTo>
                    <a:pt x="1" y="42664"/>
                    <a:pt x="1" y="43331"/>
                    <a:pt x="501" y="43498"/>
                  </a:cubicBezTo>
                  <a:lnTo>
                    <a:pt x="37094" y="64613"/>
                  </a:lnTo>
                  <a:cubicBezTo>
                    <a:pt x="37361" y="64747"/>
                    <a:pt x="37661" y="64813"/>
                    <a:pt x="37961" y="64813"/>
                  </a:cubicBezTo>
                  <a:cubicBezTo>
                    <a:pt x="38262" y="64813"/>
                    <a:pt x="38562" y="64747"/>
                    <a:pt x="38829" y="64613"/>
                  </a:cubicBezTo>
                  <a:lnTo>
                    <a:pt x="111747" y="22316"/>
                  </a:lnTo>
                  <a:cubicBezTo>
                    <a:pt x="112214" y="22149"/>
                    <a:pt x="112214" y="21482"/>
                    <a:pt x="111747" y="21316"/>
                  </a:cubicBezTo>
                  <a:lnTo>
                    <a:pt x="75121" y="200"/>
                  </a:lnTo>
                  <a:cubicBezTo>
                    <a:pt x="74854" y="67"/>
                    <a:pt x="74563" y="0"/>
                    <a:pt x="742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5" name="Google Shape;3315;p73"/>
            <p:cNvSpPr/>
            <p:nvPr/>
          </p:nvSpPr>
          <p:spPr>
            <a:xfrm>
              <a:off x="5522020" y="2701074"/>
              <a:ext cx="1122090" cy="646108"/>
            </a:xfrm>
            <a:custGeom>
              <a:avLst/>
              <a:gdLst/>
              <a:ahLst/>
              <a:cxnLst/>
              <a:rect l="l" t="t" r="r" b="b"/>
              <a:pathLst>
                <a:path w="55874" h="32257" extrusionOk="0">
                  <a:moveTo>
                    <a:pt x="27954" y="0"/>
                  </a:moveTo>
                  <a:cubicBezTo>
                    <a:pt x="12509" y="0"/>
                    <a:pt x="1" y="7239"/>
                    <a:pt x="1" y="16145"/>
                  </a:cubicBezTo>
                  <a:cubicBezTo>
                    <a:pt x="1" y="25051"/>
                    <a:pt x="12509" y="32257"/>
                    <a:pt x="27954" y="32257"/>
                  </a:cubicBezTo>
                  <a:cubicBezTo>
                    <a:pt x="43365" y="32257"/>
                    <a:pt x="55874" y="25051"/>
                    <a:pt x="55874" y="16145"/>
                  </a:cubicBezTo>
                  <a:cubicBezTo>
                    <a:pt x="55874" y="7239"/>
                    <a:pt x="43365" y="0"/>
                    <a:pt x="279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6" name="Google Shape;3316;p73"/>
            <p:cNvSpPr/>
            <p:nvPr/>
          </p:nvSpPr>
          <p:spPr>
            <a:xfrm>
              <a:off x="5156920" y="3456746"/>
              <a:ext cx="828684" cy="477075"/>
            </a:xfrm>
            <a:custGeom>
              <a:avLst/>
              <a:gdLst/>
              <a:ahLst/>
              <a:cxnLst/>
              <a:rect l="l" t="t" r="r" b="b"/>
              <a:pathLst>
                <a:path w="41264" h="23818" extrusionOk="0">
                  <a:moveTo>
                    <a:pt x="19848" y="0"/>
                  </a:moveTo>
                  <a:lnTo>
                    <a:pt x="1" y="11475"/>
                  </a:lnTo>
                  <a:lnTo>
                    <a:pt x="21383" y="23817"/>
                  </a:lnTo>
                  <a:lnTo>
                    <a:pt x="41264" y="12342"/>
                  </a:lnTo>
                  <a:lnTo>
                    <a:pt x="1984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7" name="Google Shape;3317;p73"/>
            <p:cNvSpPr/>
            <p:nvPr/>
          </p:nvSpPr>
          <p:spPr>
            <a:xfrm>
              <a:off x="5629200" y="3751387"/>
              <a:ext cx="751648" cy="431647"/>
            </a:xfrm>
            <a:custGeom>
              <a:avLst/>
              <a:gdLst/>
              <a:ahLst/>
              <a:cxnLst/>
              <a:rect l="l" t="t" r="r" b="b"/>
              <a:pathLst>
                <a:path w="37428" h="21550" extrusionOk="0">
                  <a:moveTo>
                    <a:pt x="16045" y="1"/>
                  </a:moveTo>
                  <a:lnTo>
                    <a:pt x="1" y="9207"/>
                  </a:lnTo>
                  <a:lnTo>
                    <a:pt x="21383" y="21549"/>
                  </a:lnTo>
                  <a:lnTo>
                    <a:pt x="37427" y="12343"/>
                  </a:lnTo>
                  <a:lnTo>
                    <a:pt x="16045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8" name="Google Shape;3318;p73"/>
            <p:cNvSpPr/>
            <p:nvPr/>
          </p:nvSpPr>
          <p:spPr>
            <a:xfrm>
              <a:off x="6424367" y="541059"/>
              <a:ext cx="412013" cy="513289"/>
            </a:xfrm>
            <a:custGeom>
              <a:avLst/>
              <a:gdLst/>
              <a:ahLst/>
              <a:cxnLst/>
              <a:rect l="l" t="t" r="r" b="b"/>
              <a:pathLst>
                <a:path w="20516" h="25626" extrusionOk="0">
                  <a:moveTo>
                    <a:pt x="13250" y="0"/>
                  </a:moveTo>
                  <a:cubicBezTo>
                    <a:pt x="11924" y="0"/>
                    <a:pt x="10438" y="474"/>
                    <a:pt x="8874" y="1496"/>
                  </a:cubicBezTo>
                  <a:cubicBezTo>
                    <a:pt x="3870" y="4732"/>
                    <a:pt x="1" y="12171"/>
                    <a:pt x="301" y="18142"/>
                  </a:cubicBezTo>
                  <a:cubicBezTo>
                    <a:pt x="434" y="21144"/>
                    <a:pt x="1602" y="23179"/>
                    <a:pt x="3303" y="24079"/>
                  </a:cubicBezTo>
                  <a:lnTo>
                    <a:pt x="5071" y="25113"/>
                  </a:lnTo>
                  <a:cubicBezTo>
                    <a:pt x="5722" y="25452"/>
                    <a:pt x="6459" y="25625"/>
                    <a:pt x="7257" y="25625"/>
                  </a:cubicBezTo>
                  <a:cubicBezTo>
                    <a:pt x="8583" y="25625"/>
                    <a:pt x="10080" y="25146"/>
                    <a:pt x="11642" y="24146"/>
                  </a:cubicBezTo>
                  <a:cubicBezTo>
                    <a:pt x="16646" y="20910"/>
                    <a:pt x="20515" y="13438"/>
                    <a:pt x="20215" y="7467"/>
                  </a:cubicBezTo>
                  <a:cubicBezTo>
                    <a:pt x="20082" y="4499"/>
                    <a:pt x="18914" y="2430"/>
                    <a:pt x="17180" y="1530"/>
                  </a:cubicBezTo>
                  <a:lnTo>
                    <a:pt x="15445" y="496"/>
                  </a:lnTo>
                  <a:cubicBezTo>
                    <a:pt x="14782" y="171"/>
                    <a:pt x="14045" y="0"/>
                    <a:pt x="1325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19" name="Google Shape;3319;p73"/>
            <p:cNvSpPr/>
            <p:nvPr/>
          </p:nvSpPr>
          <p:spPr>
            <a:xfrm>
              <a:off x="6427058" y="736712"/>
              <a:ext cx="96476" cy="305377"/>
            </a:xfrm>
            <a:custGeom>
              <a:avLst/>
              <a:gdLst/>
              <a:ahLst/>
              <a:cxnLst/>
              <a:rect l="l" t="t" r="r" b="b"/>
              <a:pathLst>
                <a:path w="4804" h="15246" extrusionOk="0">
                  <a:moveTo>
                    <a:pt x="1968" y="1"/>
                  </a:moveTo>
                  <a:cubicBezTo>
                    <a:pt x="701" y="2736"/>
                    <a:pt x="0" y="5705"/>
                    <a:pt x="133" y="8374"/>
                  </a:cubicBezTo>
                  <a:cubicBezTo>
                    <a:pt x="300" y="11342"/>
                    <a:pt x="1434" y="13377"/>
                    <a:pt x="3169" y="14278"/>
                  </a:cubicBezTo>
                  <a:lnTo>
                    <a:pt x="4515" y="15074"/>
                  </a:lnTo>
                  <a:lnTo>
                    <a:pt x="4515" y="15074"/>
                  </a:lnTo>
                  <a:cubicBezTo>
                    <a:pt x="3009" y="14102"/>
                    <a:pt x="2027" y="12139"/>
                    <a:pt x="1901" y="9408"/>
                  </a:cubicBezTo>
                  <a:cubicBezTo>
                    <a:pt x="1768" y="6739"/>
                    <a:pt x="2468" y="3804"/>
                    <a:pt x="3703" y="1035"/>
                  </a:cubicBezTo>
                  <a:lnTo>
                    <a:pt x="1968" y="1"/>
                  </a:lnTo>
                  <a:close/>
                  <a:moveTo>
                    <a:pt x="4515" y="15074"/>
                  </a:moveTo>
                  <a:cubicBezTo>
                    <a:pt x="4609" y="15135"/>
                    <a:pt x="4705" y="15192"/>
                    <a:pt x="4803" y="15245"/>
                  </a:cubicBezTo>
                  <a:lnTo>
                    <a:pt x="4515" y="1507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0" name="Google Shape;3320;p73"/>
            <p:cNvSpPr/>
            <p:nvPr/>
          </p:nvSpPr>
          <p:spPr>
            <a:xfrm>
              <a:off x="6459210" y="561189"/>
              <a:ext cx="377169" cy="492718"/>
            </a:xfrm>
            <a:custGeom>
              <a:avLst/>
              <a:gdLst/>
              <a:ahLst/>
              <a:cxnLst/>
              <a:rect l="l" t="t" r="r" b="b"/>
              <a:pathLst>
                <a:path w="18781" h="24599" extrusionOk="0">
                  <a:moveTo>
                    <a:pt x="13248" y="1"/>
                  </a:moveTo>
                  <a:cubicBezTo>
                    <a:pt x="11916" y="1"/>
                    <a:pt x="10414" y="481"/>
                    <a:pt x="8840" y="1492"/>
                  </a:cubicBezTo>
                  <a:cubicBezTo>
                    <a:pt x="3836" y="4728"/>
                    <a:pt x="0" y="12166"/>
                    <a:pt x="300" y="18171"/>
                  </a:cubicBezTo>
                  <a:cubicBezTo>
                    <a:pt x="484" y="22276"/>
                    <a:pt x="2575" y="24599"/>
                    <a:pt x="5501" y="24599"/>
                  </a:cubicBezTo>
                  <a:cubicBezTo>
                    <a:pt x="6831" y="24599"/>
                    <a:pt x="8333" y="24119"/>
                    <a:pt x="9907" y="23108"/>
                  </a:cubicBezTo>
                  <a:cubicBezTo>
                    <a:pt x="14911" y="19872"/>
                    <a:pt x="18780" y="12433"/>
                    <a:pt x="18480" y="6429"/>
                  </a:cubicBezTo>
                  <a:cubicBezTo>
                    <a:pt x="18274" y="2324"/>
                    <a:pt x="16175" y="1"/>
                    <a:pt x="132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1" name="Google Shape;3321;p73"/>
            <p:cNvSpPr/>
            <p:nvPr/>
          </p:nvSpPr>
          <p:spPr>
            <a:xfrm>
              <a:off x="6498050" y="599627"/>
              <a:ext cx="299470" cy="416484"/>
            </a:xfrm>
            <a:custGeom>
              <a:avLst/>
              <a:gdLst/>
              <a:ahLst/>
              <a:cxnLst/>
              <a:rect l="l" t="t" r="r" b="b"/>
              <a:pathLst>
                <a:path w="14912" h="20793" extrusionOk="0">
                  <a:moveTo>
                    <a:pt x="11352" y="1"/>
                  </a:moveTo>
                  <a:cubicBezTo>
                    <a:pt x="11283" y="1"/>
                    <a:pt x="11213" y="3"/>
                    <a:pt x="11142" y="7"/>
                  </a:cubicBezTo>
                  <a:cubicBezTo>
                    <a:pt x="9975" y="107"/>
                    <a:pt x="8874" y="507"/>
                    <a:pt x="7940" y="1174"/>
                  </a:cubicBezTo>
                  <a:cubicBezTo>
                    <a:pt x="3503" y="4043"/>
                    <a:pt x="1" y="10881"/>
                    <a:pt x="234" y="16152"/>
                  </a:cubicBezTo>
                  <a:cubicBezTo>
                    <a:pt x="300" y="17558"/>
                    <a:pt x="782" y="20792"/>
                    <a:pt x="3599" y="20792"/>
                  </a:cubicBezTo>
                  <a:cubicBezTo>
                    <a:pt x="3655" y="20792"/>
                    <a:pt x="3712" y="20791"/>
                    <a:pt x="3770" y="20788"/>
                  </a:cubicBezTo>
                  <a:cubicBezTo>
                    <a:pt x="4904" y="20655"/>
                    <a:pt x="6005" y="20255"/>
                    <a:pt x="6939" y="19587"/>
                  </a:cubicBezTo>
                  <a:cubicBezTo>
                    <a:pt x="11376" y="16752"/>
                    <a:pt x="14912" y="9880"/>
                    <a:pt x="14645" y="4610"/>
                  </a:cubicBezTo>
                  <a:cubicBezTo>
                    <a:pt x="14580" y="3210"/>
                    <a:pt x="14102" y="1"/>
                    <a:pt x="11352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2" name="Google Shape;3322;p73"/>
            <p:cNvSpPr/>
            <p:nvPr/>
          </p:nvSpPr>
          <p:spPr>
            <a:xfrm>
              <a:off x="6648106" y="665766"/>
              <a:ext cx="13435" cy="171857"/>
            </a:xfrm>
            <a:custGeom>
              <a:avLst/>
              <a:gdLst/>
              <a:ahLst/>
              <a:cxnLst/>
              <a:rect l="l" t="t" r="r" b="b"/>
              <a:pathLst>
                <a:path w="669" h="8580" extrusionOk="0">
                  <a:moveTo>
                    <a:pt x="588" y="0"/>
                  </a:moveTo>
                  <a:cubicBezTo>
                    <a:pt x="524" y="0"/>
                    <a:pt x="429" y="60"/>
                    <a:pt x="334" y="174"/>
                  </a:cubicBezTo>
                  <a:cubicBezTo>
                    <a:pt x="168" y="341"/>
                    <a:pt x="34" y="608"/>
                    <a:pt x="1" y="874"/>
                  </a:cubicBezTo>
                  <a:lnTo>
                    <a:pt x="1" y="7512"/>
                  </a:lnTo>
                  <a:lnTo>
                    <a:pt x="68" y="8580"/>
                  </a:lnTo>
                  <a:cubicBezTo>
                    <a:pt x="134" y="8580"/>
                    <a:pt x="234" y="8547"/>
                    <a:pt x="334" y="8413"/>
                  </a:cubicBezTo>
                  <a:cubicBezTo>
                    <a:pt x="368" y="8380"/>
                    <a:pt x="401" y="8346"/>
                    <a:pt x="435" y="8280"/>
                  </a:cubicBezTo>
                  <a:cubicBezTo>
                    <a:pt x="568" y="8113"/>
                    <a:pt x="635" y="7946"/>
                    <a:pt x="668" y="7746"/>
                  </a:cubicBezTo>
                  <a:lnTo>
                    <a:pt x="668" y="107"/>
                  </a:lnTo>
                  <a:cubicBezTo>
                    <a:pt x="668" y="35"/>
                    <a:pt x="637" y="0"/>
                    <a:pt x="5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3" name="Google Shape;3323;p73"/>
            <p:cNvSpPr/>
            <p:nvPr/>
          </p:nvSpPr>
          <p:spPr>
            <a:xfrm>
              <a:off x="6597880" y="837603"/>
              <a:ext cx="54946" cy="78458"/>
            </a:xfrm>
            <a:custGeom>
              <a:avLst/>
              <a:gdLst/>
              <a:ahLst/>
              <a:cxnLst/>
              <a:rect l="l" t="t" r="r" b="b"/>
              <a:pathLst>
                <a:path w="2736" h="3917" extrusionOk="0">
                  <a:moveTo>
                    <a:pt x="1968" y="1"/>
                  </a:moveTo>
                  <a:lnTo>
                    <a:pt x="134" y="3103"/>
                  </a:lnTo>
                  <a:cubicBezTo>
                    <a:pt x="0" y="3303"/>
                    <a:pt x="33" y="3537"/>
                    <a:pt x="167" y="3770"/>
                  </a:cubicBezTo>
                  <a:cubicBezTo>
                    <a:pt x="246" y="3881"/>
                    <a:pt x="340" y="3917"/>
                    <a:pt x="420" y="3917"/>
                  </a:cubicBezTo>
                  <a:cubicBezTo>
                    <a:pt x="510" y="3917"/>
                    <a:pt x="583" y="3872"/>
                    <a:pt x="601" y="3837"/>
                  </a:cubicBezTo>
                  <a:lnTo>
                    <a:pt x="2735" y="435"/>
                  </a:ln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4" name="Google Shape;3324;p73"/>
            <p:cNvSpPr/>
            <p:nvPr/>
          </p:nvSpPr>
          <p:spPr>
            <a:xfrm>
              <a:off x="6652805" y="818655"/>
              <a:ext cx="41551" cy="87852"/>
            </a:xfrm>
            <a:custGeom>
              <a:avLst/>
              <a:gdLst/>
              <a:ahLst/>
              <a:cxnLst/>
              <a:rect l="l" t="t" r="r" b="b"/>
              <a:pathLst>
                <a:path w="2069" h="4386" extrusionOk="0">
                  <a:moveTo>
                    <a:pt x="251" y="0"/>
                  </a:moveTo>
                  <a:cubicBezTo>
                    <a:pt x="219" y="0"/>
                    <a:pt x="151" y="38"/>
                    <a:pt x="100" y="113"/>
                  </a:cubicBezTo>
                  <a:cubicBezTo>
                    <a:pt x="34" y="213"/>
                    <a:pt x="0" y="313"/>
                    <a:pt x="0" y="413"/>
                  </a:cubicBezTo>
                  <a:lnTo>
                    <a:pt x="1802" y="4349"/>
                  </a:lnTo>
                  <a:cubicBezTo>
                    <a:pt x="1802" y="4375"/>
                    <a:pt x="1811" y="4386"/>
                    <a:pt x="1827" y="4386"/>
                  </a:cubicBezTo>
                  <a:cubicBezTo>
                    <a:pt x="1853" y="4386"/>
                    <a:pt x="1894" y="4357"/>
                    <a:pt x="1935" y="4316"/>
                  </a:cubicBezTo>
                  <a:cubicBezTo>
                    <a:pt x="1935" y="4283"/>
                    <a:pt x="1968" y="4283"/>
                    <a:pt x="1968" y="4249"/>
                  </a:cubicBezTo>
                  <a:cubicBezTo>
                    <a:pt x="2035" y="4183"/>
                    <a:pt x="2069" y="4082"/>
                    <a:pt x="2069" y="3982"/>
                  </a:cubicBezTo>
                  <a:lnTo>
                    <a:pt x="267" y="13"/>
                  </a:lnTo>
                  <a:cubicBezTo>
                    <a:pt x="267" y="5"/>
                    <a:pt x="261" y="0"/>
                    <a:pt x="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5" name="Google Shape;3325;p73"/>
            <p:cNvSpPr/>
            <p:nvPr/>
          </p:nvSpPr>
          <p:spPr>
            <a:xfrm>
              <a:off x="6633526" y="792756"/>
              <a:ext cx="44443" cy="58347"/>
            </a:xfrm>
            <a:custGeom>
              <a:avLst/>
              <a:gdLst/>
              <a:ahLst/>
              <a:cxnLst/>
              <a:rect l="l" t="t" r="r" b="b"/>
              <a:pathLst>
                <a:path w="2213" h="2913" extrusionOk="0">
                  <a:moveTo>
                    <a:pt x="1561" y="0"/>
                  </a:moveTo>
                  <a:cubicBezTo>
                    <a:pt x="1438" y="0"/>
                    <a:pt x="1303" y="34"/>
                    <a:pt x="1161" y="105"/>
                  </a:cubicBezTo>
                  <a:cubicBezTo>
                    <a:pt x="493" y="539"/>
                    <a:pt x="93" y="1239"/>
                    <a:pt x="26" y="2006"/>
                  </a:cubicBezTo>
                  <a:cubicBezTo>
                    <a:pt x="1" y="2566"/>
                    <a:pt x="266" y="2912"/>
                    <a:pt x="645" y="2912"/>
                  </a:cubicBezTo>
                  <a:cubicBezTo>
                    <a:pt x="763" y="2912"/>
                    <a:pt x="892" y="2878"/>
                    <a:pt x="1027" y="2807"/>
                  </a:cubicBezTo>
                  <a:cubicBezTo>
                    <a:pt x="1694" y="2407"/>
                    <a:pt x="2128" y="1673"/>
                    <a:pt x="2161" y="906"/>
                  </a:cubicBezTo>
                  <a:cubicBezTo>
                    <a:pt x="2212" y="346"/>
                    <a:pt x="1953" y="0"/>
                    <a:pt x="15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6" name="Google Shape;3326;p73"/>
            <p:cNvSpPr/>
            <p:nvPr/>
          </p:nvSpPr>
          <p:spPr>
            <a:xfrm>
              <a:off x="6033160" y="2571620"/>
              <a:ext cx="22111" cy="724786"/>
            </a:xfrm>
            <a:custGeom>
              <a:avLst/>
              <a:gdLst/>
              <a:ahLst/>
              <a:cxnLst/>
              <a:rect l="l" t="t" r="r" b="b"/>
              <a:pathLst>
                <a:path w="1101" h="36185" extrusionOk="0">
                  <a:moveTo>
                    <a:pt x="550" y="0"/>
                  </a:moveTo>
                  <a:cubicBezTo>
                    <a:pt x="275" y="0"/>
                    <a:pt x="0" y="175"/>
                    <a:pt x="0" y="526"/>
                  </a:cubicBezTo>
                  <a:lnTo>
                    <a:pt x="0" y="35617"/>
                  </a:lnTo>
                  <a:cubicBezTo>
                    <a:pt x="0" y="35918"/>
                    <a:pt x="234" y="36184"/>
                    <a:pt x="567" y="36184"/>
                  </a:cubicBezTo>
                  <a:cubicBezTo>
                    <a:pt x="867" y="36184"/>
                    <a:pt x="1101" y="35918"/>
                    <a:pt x="1101" y="35617"/>
                  </a:cubicBezTo>
                  <a:lnTo>
                    <a:pt x="1101" y="526"/>
                  </a:lnTo>
                  <a:cubicBezTo>
                    <a:pt x="1101" y="175"/>
                    <a:pt x="826" y="0"/>
                    <a:pt x="55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7" name="Google Shape;3327;p73"/>
            <p:cNvSpPr/>
            <p:nvPr/>
          </p:nvSpPr>
          <p:spPr>
            <a:xfrm>
              <a:off x="6250352" y="2472752"/>
              <a:ext cx="242376" cy="567750"/>
            </a:xfrm>
            <a:custGeom>
              <a:avLst/>
              <a:gdLst/>
              <a:ahLst/>
              <a:cxnLst/>
              <a:rect l="l" t="t" r="r" b="b"/>
              <a:pathLst>
                <a:path w="12069" h="28345" extrusionOk="0">
                  <a:moveTo>
                    <a:pt x="704" y="0"/>
                  </a:moveTo>
                  <a:cubicBezTo>
                    <a:pt x="355" y="0"/>
                    <a:pt x="1" y="332"/>
                    <a:pt x="193" y="758"/>
                  </a:cubicBezTo>
                  <a:lnTo>
                    <a:pt x="10934" y="28011"/>
                  </a:lnTo>
                  <a:cubicBezTo>
                    <a:pt x="11034" y="28211"/>
                    <a:pt x="11234" y="28345"/>
                    <a:pt x="11434" y="28345"/>
                  </a:cubicBezTo>
                  <a:cubicBezTo>
                    <a:pt x="11501" y="28345"/>
                    <a:pt x="11568" y="28311"/>
                    <a:pt x="11634" y="28278"/>
                  </a:cubicBezTo>
                  <a:cubicBezTo>
                    <a:pt x="11935" y="28178"/>
                    <a:pt x="12068" y="27844"/>
                    <a:pt x="11968" y="27577"/>
                  </a:cubicBezTo>
                  <a:lnTo>
                    <a:pt x="1194" y="358"/>
                  </a:lnTo>
                  <a:cubicBezTo>
                    <a:pt x="1097" y="105"/>
                    <a:pt x="902" y="0"/>
                    <a:pt x="7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8" name="Google Shape;3328;p73"/>
            <p:cNvSpPr/>
            <p:nvPr/>
          </p:nvSpPr>
          <p:spPr>
            <a:xfrm>
              <a:off x="5619822" y="2520003"/>
              <a:ext cx="850112" cy="455022"/>
            </a:xfrm>
            <a:custGeom>
              <a:avLst/>
              <a:gdLst/>
              <a:ahLst/>
              <a:cxnLst/>
              <a:rect l="l" t="t" r="r" b="b"/>
              <a:pathLst>
                <a:path w="42331" h="22717" extrusionOk="0">
                  <a:moveTo>
                    <a:pt x="21149" y="0"/>
                  </a:moveTo>
                  <a:cubicBezTo>
                    <a:pt x="20982" y="0"/>
                    <a:pt x="20849" y="67"/>
                    <a:pt x="20749" y="167"/>
                  </a:cubicBezTo>
                  <a:lnTo>
                    <a:pt x="334" y="21716"/>
                  </a:lnTo>
                  <a:cubicBezTo>
                    <a:pt x="1" y="22101"/>
                    <a:pt x="357" y="22603"/>
                    <a:pt x="767" y="22603"/>
                  </a:cubicBezTo>
                  <a:cubicBezTo>
                    <a:pt x="891" y="22603"/>
                    <a:pt x="1019" y="22558"/>
                    <a:pt x="1135" y="22450"/>
                  </a:cubicBezTo>
                  <a:lnTo>
                    <a:pt x="21149" y="1335"/>
                  </a:lnTo>
                  <a:lnTo>
                    <a:pt x="41163" y="22550"/>
                  </a:lnTo>
                  <a:cubicBezTo>
                    <a:pt x="41263" y="22650"/>
                    <a:pt x="41397" y="22717"/>
                    <a:pt x="41564" y="22717"/>
                  </a:cubicBezTo>
                  <a:cubicBezTo>
                    <a:pt x="42064" y="22717"/>
                    <a:pt x="42331" y="22150"/>
                    <a:pt x="41997" y="21783"/>
                  </a:cubicBezTo>
                  <a:lnTo>
                    <a:pt x="21549" y="167"/>
                  </a:lnTo>
                  <a:cubicBezTo>
                    <a:pt x="21449" y="67"/>
                    <a:pt x="21283" y="0"/>
                    <a:pt x="2114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29" name="Google Shape;3329;p73"/>
            <p:cNvSpPr/>
            <p:nvPr/>
          </p:nvSpPr>
          <p:spPr>
            <a:xfrm>
              <a:off x="5595703" y="2473073"/>
              <a:ext cx="242376" cy="567430"/>
            </a:xfrm>
            <a:custGeom>
              <a:avLst/>
              <a:gdLst/>
              <a:ahLst/>
              <a:cxnLst/>
              <a:rect l="l" t="t" r="r" b="b"/>
              <a:pathLst>
                <a:path w="12069" h="28329" extrusionOk="0">
                  <a:moveTo>
                    <a:pt x="11362" y="1"/>
                  </a:moveTo>
                  <a:cubicBezTo>
                    <a:pt x="11165" y="1"/>
                    <a:pt x="10971" y="103"/>
                    <a:pt x="10875" y="342"/>
                  </a:cubicBezTo>
                  <a:lnTo>
                    <a:pt x="101" y="27595"/>
                  </a:lnTo>
                  <a:cubicBezTo>
                    <a:pt x="1" y="27862"/>
                    <a:pt x="134" y="28162"/>
                    <a:pt x="434" y="28295"/>
                  </a:cubicBezTo>
                  <a:cubicBezTo>
                    <a:pt x="501" y="28295"/>
                    <a:pt x="568" y="28329"/>
                    <a:pt x="635" y="28329"/>
                  </a:cubicBezTo>
                  <a:cubicBezTo>
                    <a:pt x="835" y="28329"/>
                    <a:pt x="1035" y="28195"/>
                    <a:pt x="1135" y="27995"/>
                  </a:cubicBezTo>
                  <a:lnTo>
                    <a:pt x="11876" y="776"/>
                  </a:lnTo>
                  <a:cubicBezTo>
                    <a:pt x="12068" y="326"/>
                    <a:pt x="11712" y="1"/>
                    <a:pt x="1136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0" name="Google Shape;3330;p73"/>
            <p:cNvSpPr/>
            <p:nvPr/>
          </p:nvSpPr>
          <p:spPr>
            <a:xfrm>
              <a:off x="6442461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134" y="1"/>
                  </a:moveTo>
                  <a:lnTo>
                    <a:pt x="0" y="401"/>
                  </a:lnTo>
                  <a:lnTo>
                    <a:pt x="1301" y="3904"/>
                  </a:lnTo>
                  <a:lnTo>
                    <a:pt x="1301" y="3970"/>
                  </a:lnTo>
                  <a:cubicBezTo>
                    <a:pt x="1335" y="4037"/>
                    <a:pt x="1401" y="4104"/>
                    <a:pt x="1468" y="4137"/>
                  </a:cubicBezTo>
                  <a:cubicBezTo>
                    <a:pt x="1618" y="4204"/>
                    <a:pt x="1768" y="4237"/>
                    <a:pt x="1914" y="4237"/>
                  </a:cubicBezTo>
                  <a:cubicBezTo>
                    <a:pt x="2060" y="4237"/>
                    <a:pt x="2202" y="4204"/>
                    <a:pt x="2335" y="4137"/>
                  </a:cubicBezTo>
                  <a:cubicBezTo>
                    <a:pt x="2435" y="4104"/>
                    <a:pt x="2535" y="4004"/>
                    <a:pt x="2569" y="3904"/>
                  </a:cubicBezTo>
                  <a:cubicBezTo>
                    <a:pt x="2569" y="3870"/>
                    <a:pt x="2569" y="3870"/>
                    <a:pt x="2569" y="3837"/>
                  </a:cubicBezTo>
                  <a:cubicBezTo>
                    <a:pt x="2569" y="3803"/>
                    <a:pt x="2569" y="3770"/>
                    <a:pt x="2569" y="3737"/>
                  </a:cubicBezTo>
                  <a:lnTo>
                    <a:pt x="11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1" name="Google Shape;3331;p73"/>
            <p:cNvSpPr/>
            <p:nvPr/>
          </p:nvSpPr>
          <p:spPr>
            <a:xfrm>
              <a:off x="5594377" y="2958300"/>
              <a:ext cx="51592" cy="84887"/>
            </a:xfrm>
            <a:custGeom>
              <a:avLst/>
              <a:gdLst/>
              <a:ahLst/>
              <a:cxnLst/>
              <a:rect l="l" t="t" r="r" b="b"/>
              <a:pathLst>
                <a:path w="2569" h="4238" extrusionOk="0">
                  <a:moveTo>
                    <a:pt x="1434" y="1"/>
                  </a:moveTo>
                  <a:lnTo>
                    <a:pt x="0" y="3737"/>
                  </a:lnTo>
                  <a:cubicBezTo>
                    <a:pt x="0" y="3770"/>
                    <a:pt x="0" y="3803"/>
                    <a:pt x="0" y="3837"/>
                  </a:cubicBezTo>
                  <a:lnTo>
                    <a:pt x="0" y="3904"/>
                  </a:lnTo>
                  <a:cubicBezTo>
                    <a:pt x="33" y="4004"/>
                    <a:pt x="100" y="4104"/>
                    <a:pt x="200" y="4137"/>
                  </a:cubicBezTo>
                  <a:cubicBezTo>
                    <a:pt x="334" y="4204"/>
                    <a:pt x="484" y="4237"/>
                    <a:pt x="634" y="4237"/>
                  </a:cubicBezTo>
                  <a:cubicBezTo>
                    <a:pt x="784" y="4237"/>
                    <a:pt x="934" y="4204"/>
                    <a:pt x="1068" y="4137"/>
                  </a:cubicBezTo>
                  <a:cubicBezTo>
                    <a:pt x="1134" y="4104"/>
                    <a:pt x="1201" y="4037"/>
                    <a:pt x="1234" y="3970"/>
                  </a:cubicBezTo>
                  <a:lnTo>
                    <a:pt x="1234" y="3904"/>
                  </a:lnTo>
                  <a:lnTo>
                    <a:pt x="2569" y="401"/>
                  </a:lnTo>
                  <a:lnTo>
                    <a:pt x="143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2" name="Google Shape;3332;p73"/>
            <p:cNvSpPr/>
            <p:nvPr/>
          </p:nvSpPr>
          <p:spPr>
            <a:xfrm>
              <a:off x="6031814" y="3227903"/>
              <a:ext cx="24802" cy="72509"/>
            </a:xfrm>
            <a:custGeom>
              <a:avLst/>
              <a:gdLst/>
              <a:ahLst/>
              <a:cxnLst/>
              <a:rect l="l" t="t" r="r" b="b"/>
              <a:pathLst>
                <a:path w="1235" h="3620" extrusionOk="0">
                  <a:moveTo>
                    <a:pt x="617" y="0"/>
                  </a:moveTo>
                  <a:cubicBezTo>
                    <a:pt x="401" y="0"/>
                    <a:pt x="184" y="50"/>
                    <a:pt x="0" y="150"/>
                  </a:cubicBezTo>
                  <a:lnTo>
                    <a:pt x="0" y="3253"/>
                  </a:lnTo>
                  <a:cubicBezTo>
                    <a:pt x="0" y="3353"/>
                    <a:pt x="67" y="3453"/>
                    <a:pt x="167" y="3520"/>
                  </a:cubicBezTo>
                  <a:cubicBezTo>
                    <a:pt x="317" y="3586"/>
                    <a:pt x="467" y="3620"/>
                    <a:pt x="617" y="3620"/>
                  </a:cubicBezTo>
                  <a:cubicBezTo>
                    <a:pt x="768" y="3620"/>
                    <a:pt x="918" y="3586"/>
                    <a:pt x="1068" y="3520"/>
                  </a:cubicBezTo>
                  <a:cubicBezTo>
                    <a:pt x="1168" y="3453"/>
                    <a:pt x="1235" y="3353"/>
                    <a:pt x="1235" y="3253"/>
                  </a:cubicBezTo>
                  <a:lnTo>
                    <a:pt x="1235" y="150"/>
                  </a:lnTo>
                  <a:cubicBezTo>
                    <a:pt x="1051" y="50"/>
                    <a:pt x="834" y="0"/>
                    <a:pt x="61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3" name="Google Shape;3333;p73"/>
            <p:cNvSpPr/>
            <p:nvPr/>
          </p:nvSpPr>
          <p:spPr>
            <a:xfrm>
              <a:off x="5539432" y="1694647"/>
              <a:ext cx="995490" cy="1075451"/>
            </a:xfrm>
            <a:custGeom>
              <a:avLst/>
              <a:gdLst/>
              <a:ahLst/>
              <a:cxnLst/>
              <a:rect l="l" t="t" r="r" b="b"/>
              <a:pathLst>
                <a:path w="49570" h="53692" extrusionOk="0">
                  <a:moveTo>
                    <a:pt x="15096" y="1"/>
                  </a:moveTo>
                  <a:cubicBezTo>
                    <a:pt x="12979" y="1"/>
                    <a:pt x="10447" y="1385"/>
                    <a:pt x="7473" y="3046"/>
                  </a:cubicBezTo>
                  <a:cubicBezTo>
                    <a:pt x="3804" y="5047"/>
                    <a:pt x="901" y="7616"/>
                    <a:pt x="334" y="14487"/>
                  </a:cubicBezTo>
                  <a:cubicBezTo>
                    <a:pt x="1" y="18657"/>
                    <a:pt x="334" y="26629"/>
                    <a:pt x="1168" y="32667"/>
                  </a:cubicBezTo>
                  <a:cubicBezTo>
                    <a:pt x="2403" y="42741"/>
                    <a:pt x="3904" y="42774"/>
                    <a:pt x="6072" y="44442"/>
                  </a:cubicBezTo>
                  <a:cubicBezTo>
                    <a:pt x="9841" y="47377"/>
                    <a:pt x="18314" y="51447"/>
                    <a:pt x="21883" y="52848"/>
                  </a:cubicBezTo>
                  <a:cubicBezTo>
                    <a:pt x="23389" y="53446"/>
                    <a:pt x="24832" y="53691"/>
                    <a:pt x="26209" y="53691"/>
                  </a:cubicBezTo>
                  <a:cubicBezTo>
                    <a:pt x="30749" y="53691"/>
                    <a:pt x="34574" y="51022"/>
                    <a:pt x="37594" y="49512"/>
                  </a:cubicBezTo>
                  <a:cubicBezTo>
                    <a:pt x="41230" y="47678"/>
                    <a:pt x="44699" y="45610"/>
                    <a:pt x="48068" y="43308"/>
                  </a:cubicBezTo>
                  <a:cubicBezTo>
                    <a:pt x="49036" y="42607"/>
                    <a:pt x="49570" y="41874"/>
                    <a:pt x="49536" y="41106"/>
                  </a:cubicBezTo>
                  <a:cubicBezTo>
                    <a:pt x="49536" y="40806"/>
                    <a:pt x="49536" y="39539"/>
                    <a:pt x="49536" y="39238"/>
                  </a:cubicBezTo>
                  <a:cubicBezTo>
                    <a:pt x="49536" y="38271"/>
                    <a:pt x="48669" y="37204"/>
                    <a:pt x="46868" y="36036"/>
                  </a:cubicBezTo>
                  <a:cubicBezTo>
                    <a:pt x="43532" y="33868"/>
                    <a:pt x="33792" y="28431"/>
                    <a:pt x="29088" y="25829"/>
                  </a:cubicBezTo>
                  <a:cubicBezTo>
                    <a:pt x="29088" y="25829"/>
                    <a:pt x="29088" y="25795"/>
                    <a:pt x="29055" y="25795"/>
                  </a:cubicBezTo>
                  <a:cubicBezTo>
                    <a:pt x="25452" y="23627"/>
                    <a:pt x="24352" y="14287"/>
                    <a:pt x="21883" y="6381"/>
                  </a:cubicBezTo>
                  <a:cubicBezTo>
                    <a:pt x="21049" y="3680"/>
                    <a:pt x="19982" y="2145"/>
                    <a:pt x="18748" y="1445"/>
                  </a:cubicBezTo>
                  <a:cubicBezTo>
                    <a:pt x="18447" y="1278"/>
                    <a:pt x="17380" y="677"/>
                    <a:pt x="17146" y="544"/>
                  </a:cubicBezTo>
                  <a:cubicBezTo>
                    <a:pt x="16512" y="167"/>
                    <a:pt x="15829" y="1"/>
                    <a:pt x="1509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4" name="Google Shape;3334;p73"/>
            <p:cNvSpPr/>
            <p:nvPr/>
          </p:nvSpPr>
          <p:spPr>
            <a:xfrm>
              <a:off x="5609781" y="2183920"/>
              <a:ext cx="939881" cy="547820"/>
            </a:xfrm>
            <a:custGeom>
              <a:avLst/>
              <a:gdLst/>
              <a:ahLst/>
              <a:cxnLst/>
              <a:rect l="l" t="t" r="r" b="b"/>
              <a:pathLst>
                <a:path w="46801" h="27350" extrusionOk="0">
                  <a:moveTo>
                    <a:pt x="23050" y="1"/>
                  </a:moveTo>
                  <a:cubicBezTo>
                    <a:pt x="23050" y="1"/>
                    <a:pt x="0" y="13577"/>
                    <a:pt x="1001" y="16079"/>
                  </a:cubicBezTo>
                  <a:cubicBezTo>
                    <a:pt x="2002" y="18614"/>
                    <a:pt x="13910" y="24752"/>
                    <a:pt x="18380" y="26520"/>
                  </a:cubicBezTo>
                  <a:cubicBezTo>
                    <a:pt x="19880" y="27107"/>
                    <a:pt x="21318" y="27349"/>
                    <a:pt x="22690" y="27349"/>
                  </a:cubicBezTo>
                  <a:cubicBezTo>
                    <a:pt x="27237" y="27349"/>
                    <a:pt x="31068" y="24696"/>
                    <a:pt x="34091" y="23184"/>
                  </a:cubicBezTo>
                  <a:cubicBezTo>
                    <a:pt x="37727" y="21349"/>
                    <a:pt x="41196" y="19281"/>
                    <a:pt x="44532" y="16980"/>
                  </a:cubicBezTo>
                  <a:cubicBezTo>
                    <a:pt x="46800" y="15378"/>
                    <a:pt x="46600" y="13711"/>
                    <a:pt x="43365" y="11609"/>
                  </a:cubicBezTo>
                  <a:cubicBezTo>
                    <a:pt x="38895" y="8707"/>
                    <a:pt x="23050" y="1"/>
                    <a:pt x="23050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5" name="Google Shape;3335;p73"/>
            <p:cNvSpPr/>
            <p:nvPr/>
          </p:nvSpPr>
          <p:spPr>
            <a:xfrm>
              <a:off x="5570921" y="1694367"/>
              <a:ext cx="342346" cy="200280"/>
            </a:xfrm>
            <a:custGeom>
              <a:avLst/>
              <a:gdLst/>
              <a:ahLst/>
              <a:cxnLst/>
              <a:rect l="l" t="t" r="r" b="b"/>
              <a:pathLst>
                <a:path w="17047" h="9999" extrusionOk="0">
                  <a:moveTo>
                    <a:pt x="13542" y="1"/>
                  </a:moveTo>
                  <a:cubicBezTo>
                    <a:pt x="11433" y="1"/>
                    <a:pt x="8892" y="1383"/>
                    <a:pt x="5905" y="3026"/>
                  </a:cubicBezTo>
                  <a:cubicBezTo>
                    <a:pt x="3403" y="4394"/>
                    <a:pt x="1268" y="5995"/>
                    <a:pt x="1" y="9031"/>
                  </a:cubicBezTo>
                  <a:lnTo>
                    <a:pt x="1668" y="9998"/>
                  </a:lnTo>
                  <a:cubicBezTo>
                    <a:pt x="2936" y="6963"/>
                    <a:pt x="5071" y="5328"/>
                    <a:pt x="7573" y="3960"/>
                  </a:cubicBezTo>
                  <a:cubicBezTo>
                    <a:pt x="10558" y="2327"/>
                    <a:pt x="13095" y="928"/>
                    <a:pt x="15212" y="928"/>
                  </a:cubicBezTo>
                  <a:cubicBezTo>
                    <a:pt x="15863" y="928"/>
                    <a:pt x="16474" y="1061"/>
                    <a:pt x="17046" y="1359"/>
                  </a:cubicBezTo>
                  <a:cubicBezTo>
                    <a:pt x="16646" y="1125"/>
                    <a:pt x="15779" y="658"/>
                    <a:pt x="15545" y="525"/>
                  </a:cubicBezTo>
                  <a:cubicBezTo>
                    <a:pt x="14927" y="161"/>
                    <a:pt x="14260" y="1"/>
                    <a:pt x="1354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6" name="Google Shape;3336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7" name="Google Shape;3337;p73"/>
            <p:cNvSpPr/>
            <p:nvPr/>
          </p:nvSpPr>
          <p:spPr>
            <a:xfrm>
              <a:off x="5567567" y="1713135"/>
              <a:ext cx="601591" cy="830945"/>
            </a:xfrm>
            <a:custGeom>
              <a:avLst/>
              <a:gdLst/>
              <a:ahLst/>
              <a:cxnLst/>
              <a:rect l="l" t="t" r="r" b="b"/>
              <a:pathLst>
                <a:path w="29956" h="41485" extrusionOk="0">
                  <a:moveTo>
                    <a:pt x="15400" y="0"/>
                  </a:moveTo>
                  <a:cubicBezTo>
                    <a:pt x="13288" y="0"/>
                    <a:pt x="10745" y="1396"/>
                    <a:pt x="7773" y="3023"/>
                  </a:cubicBezTo>
                  <a:cubicBezTo>
                    <a:pt x="4070" y="5058"/>
                    <a:pt x="1135" y="7627"/>
                    <a:pt x="568" y="14465"/>
                  </a:cubicBezTo>
                  <a:cubicBezTo>
                    <a:pt x="1" y="21303"/>
                    <a:pt x="1268" y="38415"/>
                    <a:pt x="3637" y="40383"/>
                  </a:cubicBezTo>
                  <a:cubicBezTo>
                    <a:pt x="3703" y="40450"/>
                    <a:pt x="4271" y="40984"/>
                    <a:pt x="4871" y="41484"/>
                  </a:cubicBezTo>
                  <a:cubicBezTo>
                    <a:pt x="7703" y="35820"/>
                    <a:pt x="23813" y="26122"/>
                    <a:pt x="29549" y="26122"/>
                  </a:cubicBezTo>
                  <a:cubicBezTo>
                    <a:pt x="29691" y="26122"/>
                    <a:pt x="29827" y="26128"/>
                    <a:pt x="29956" y="26140"/>
                  </a:cubicBezTo>
                  <a:cubicBezTo>
                    <a:pt x="26320" y="23972"/>
                    <a:pt x="22984" y="13364"/>
                    <a:pt x="20482" y="5458"/>
                  </a:cubicBezTo>
                  <a:cubicBezTo>
                    <a:pt x="19226" y="1421"/>
                    <a:pt x="17532" y="0"/>
                    <a:pt x="15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8" name="Google Shape;3338;p73"/>
            <p:cNvSpPr/>
            <p:nvPr/>
          </p:nvSpPr>
          <p:spPr>
            <a:xfrm>
              <a:off x="8268583" y="3106642"/>
              <a:ext cx="308186" cy="149103"/>
            </a:xfrm>
            <a:custGeom>
              <a:avLst/>
              <a:gdLst/>
              <a:ahLst/>
              <a:cxnLst/>
              <a:rect l="l" t="t" r="r" b="b"/>
              <a:pathLst>
                <a:path w="15346" h="7444" extrusionOk="0">
                  <a:moveTo>
                    <a:pt x="34" y="0"/>
                  </a:moveTo>
                  <a:cubicBezTo>
                    <a:pt x="1" y="367"/>
                    <a:pt x="34" y="734"/>
                    <a:pt x="134" y="1067"/>
                  </a:cubicBezTo>
                  <a:cubicBezTo>
                    <a:pt x="301" y="1368"/>
                    <a:pt x="1202" y="2001"/>
                    <a:pt x="2202" y="2502"/>
                  </a:cubicBezTo>
                  <a:cubicBezTo>
                    <a:pt x="3003" y="2869"/>
                    <a:pt x="3303" y="3402"/>
                    <a:pt x="4304" y="4537"/>
                  </a:cubicBezTo>
                  <a:cubicBezTo>
                    <a:pt x="5171" y="5504"/>
                    <a:pt x="6272" y="6271"/>
                    <a:pt x="7506" y="6772"/>
                  </a:cubicBezTo>
                  <a:cubicBezTo>
                    <a:pt x="8463" y="7173"/>
                    <a:pt x="9584" y="7443"/>
                    <a:pt x="10725" y="7443"/>
                  </a:cubicBezTo>
                  <a:cubicBezTo>
                    <a:pt x="11573" y="7443"/>
                    <a:pt x="12433" y="7294"/>
                    <a:pt x="13244" y="6938"/>
                  </a:cubicBezTo>
                  <a:cubicBezTo>
                    <a:pt x="14011" y="6605"/>
                    <a:pt x="14711" y="6104"/>
                    <a:pt x="15278" y="5504"/>
                  </a:cubicBezTo>
                  <a:cubicBezTo>
                    <a:pt x="15312" y="5304"/>
                    <a:pt x="15345" y="5104"/>
                    <a:pt x="15312" y="4904"/>
                  </a:cubicBezTo>
                  <a:lnTo>
                    <a:pt x="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39" name="Google Shape;3339;p73"/>
            <p:cNvSpPr/>
            <p:nvPr/>
          </p:nvSpPr>
          <p:spPr>
            <a:xfrm>
              <a:off x="8263221" y="3001384"/>
              <a:ext cx="328951" cy="235292"/>
            </a:xfrm>
            <a:custGeom>
              <a:avLst/>
              <a:gdLst/>
              <a:ahLst/>
              <a:cxnLst/>
              <a:rect l="l" t="t" r="r" b="b"/>
              <a:pathLst>
                <a:path w="16380" h="11747" extrusionOk="0">
                  <a:moveTo>
                    <a:pt x="5470" y="0"/>
                  </a:moveTo>
                  <a:cubicBezTo>
                    <a:pt x="4734" y="0"/>
                    <a:pt x="3742" y="174"/>
                    <a:pt x="3270" y="1019"/>
                  </a:cubicBezTo>
                  <a:cubicBezTo>
                    <a:pt x="3036" y="1452"/>
                    <a:pt x="3403" y="1753"/>
                    <a:pt x="3170" y="1886"/>
                  </a:cubicBezTo>
                  <a:cubicBezTo>
                    <a:pt x="3141" y="1903"/>
                    <a:pt x="3108" y="1910"/>
                    <a:pt x="3073" y="1910"/>
                  </a:cubicBezTo>
                  <a:cubicBezTo>
                    <a:pt x="2840" y="1910"/>
                    <a:pt x="2502" y="1584"/>
                    <a:pt x="2294" y="1584"/>
                  </a:cubicBezTo>
                  <a:cubicBezTo>
                    <a:pt x="2286" y="1584"/>
                    <a:pt x="2277" y="1585"/>
                    <a:pt x="2269" y="1586"/>
                  </a:cubicBezTo>
                  <a:cubicBezTo>
                    <a:pt x="1702" y="1686"/>
                    <a:pt x="1135" y="1753"/>
                    <a:pt x="568" y="1753"/>
                  </a:cubicBezTo>
                  <a:lnTo>
                    <a:pt x="435" y="1219"/>
                  </a:lnTo>
                  <a:cubicBezTo>
                    <a:pt x="1" y="1386"/>
                    <a:pt x="168" y="2220"/>
                    <a:pt x="168" y="3120"/>
                  </a:cubicBezTo>
                  <a:cubicBezTo>
                    <a:pt x="134" y="4088"/>
                    <a:pt x="201" y="5255"/>
                    <a:pt x="501" y="5722"/>
                  </a:cubicBezTo>
                  <a:cubicBezTo>
                    <a:pt x="1035" y="6556"/>
                    <a:pt x="2603" y="7090"/>
                    <a:pt x="3370" y="7723"/>
                  </a:cubicBezTo>
                  <a:cubicBezTo>
                    <a:pt x="4171" y="8391"/>
                    <a:pt x="4971" y="9425"/>
                    <a:pt x="6039" y="10225"/>
                  </a:cubicBezTo>
                  <a:cubicBezTo>
                    <a:pt x="6539" y="10659"/>
                    <a:pt x="7139" y="10992"/>
                    <a:pt x="7740" y="11293"/>
                  </a:cubicBezTo>
                  <a:cubicBezTo>
                    <a:pt x="8452" y="11649"/>
                    <a:pt x="9281" y="11747"/>
                    <a:pt x="10074" y="11747"/>
                  </a:cubicBezTo>
                  <a:cubicBezTo>
                    <a:pt x="10619" y="11747"/>
                    <a:pt x="11147" y="11700"/>
                    <a:pt x="11609" y="11660"/>
                  </a:cubicBezTo>
                  <a:cubicBezTo>
                    <a:pt x="13077" y="11560"/>
                    <a:pt x="16379" y="10192"/>
                    <a:pt x="15445" y="8724"/>
                  </a:cubicBezTo>
                  <a:cubicBezTo>
                    <a:pt x="14812" y="7723"/>
                    <a:pt x="13978" y="6856"/>
                    <a:pt x="12977" y="6222"/>
                  </a:cubicBezTo>
                  <a:cubicBezTo>
                    <a:pt x="12410" y="5889"/>
                    <a:pt x="11009" y="5155"/>
                    <a:pt x="10175" y="4688"/>
                  </a:cubicBezTo>
                  <a:cubicBezTo>
                    <a:pt x="7873" y="3287"/>
                    <a:pt x="6639" y="1286"/>
                    <a:pt x="6372" y="85"/>
                  </a:cubicBezTo>
                  <a:cubicBezTo>
                    <a:pt x="6372" y="85"/>
                    <a:pt x="5983" y="0"/>
                    <a:pt x="547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0" name="Google Shape;3340;p73"/>
            <p:cNvSpPr/>
            <p:nvPr/>
          </p:nvSpPr>
          <p:spPr>
            <a:xfrm>
              <a:off x="8418640" y="3125149"/>
              <a:ext cx="168171" cy="117095"/>
            </a:xfrm>
            <a:custGeom>
              <a:avLst/>
              <a:gdLst/>
              <a:ahLst/>
              <a:cxnLst/>
              <a:rect l="l" t="t" r="r" b="b"/>
              <a:pathLst>
                <a:path w="8374" h="5846" extrusionOk="0">
                  <a:moveTo>
                    <a:pt x="4771" y="1"/>
                  </a:moveTo>
                  <a:cubicBezTo>
                    <a:pt x="4204" y="1"/>
                    <a:pt x="3466" y="182"/>
                    <a:pt x="2503" y="744"/>
                  </a:cubicBezTo>
                  <a:cubicBezTo>
                    <a:pt x="134" y="2178"/>
                    <a:pt x="1" y="5114"/>
                    <a:pt x="1" y="5114"/>
                  </a:cubicBezTo>
                  <a:cubicBezTo>
                    <a:pt x="986" y="5606"/>
                    <a:pt x="2048" y="5846"/>
                    <a:pt x="3104" y="5846"/>
                  </a:cubicBezTo>
                  <a:cubicBezTo>
                    <a:pt x="4834" y="5846"/>
                    <a:pt x="6547" y="5202"/>
                    <a:pt x="7873" y="3980"/>
                  </a:cubicBezTo>
                  <a:cubicBezTo>
                    <a:pt x="8373" y="1945"/>
                    <a:pt x="6739" y="777"/>
                    <a:pt x="6339" y="544"/>
                  </a:cubicBezTo>
                  <a:cubicBezTo>
                    <a:pt x="6079" y="404"/>
                    <a:pt x="5616" y="1"/>
                    <a:pt x="477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1" name="Google Shape;3341;p73"/>
            <p:cNvSpPr/>
            <p:nvPr/>
          </p:nvSpPr>
          <p:spPr>
            <a:xfrm>
              <a:off x="7689806" y="2793272"/>
              <a:ext cx="232475" cy="271847"/>
            </a:xfrm>
            <a:custGeom>
              <a:avLst/>
              <a:gdLst/>
              <a:ahLst/>
              <a:cxnLst/>
              <a:rect l="l" t="t" r="r" b="b"/>
              <a:pathLst>
                <a:path w="11576" h="13572" extrusionOk="0">
                  <a:moveTo>
                    <a:pt x="767" y="0"/>
                  </a:moveTo>
                  <a:cubicBezTo>
                    <a:pt x="434" y="167"/>
                    <a:pt x="200" y="467"/>
                    <a:pt x="67" y="834"/>
                  </a:cubicBezTo>
                  <a:cubicBezTo>
                    <a:pt x="0" y="1201"/>
                    <a:pt x="300" y="2202"/>
                    <a:pt x="634" y="2969"/>
                  </a:cubicBezTo>
                  <a:cubicBezTo>
                    <a:pt x="1001" y="3903"/>
                    <a:pt x="1201" y="4904"/>
                    <a:pt x="1201" y="5905"/>
                  </a:cubicBezTo>
                  <a:cubicBezTo>
                    <a:pt x="1301" y="7372"/>
                    <a:pt x="1701" y="8773"/>
                    <a:pt x="2335" y="10074"/>
                  </a:cubicBezTo>
                  <a:cubicBezTo>
                    <a:pt x="3054" y="11574"/>
                    <a:pt x="5587" y="13572"/>
                    <a:pt x="8373" y="13572"/>
                  </a:cubicBezTo>
                  <a:cubicBezTo>
                    <a:pt x="8561" y="13572"/>
                    <a:pt x="8750" y="13563"/>
                    <a:pt x="8940" y="13544"/>
                  </a:cubicBezTo>
                  <a:cubicBezTo>
                    <a:pt x="11342" y="13310"/>
                    <a:pt x="11575" y="12143"/>
                    <a:pt x="11475" y="11575"/>
                  </a:cubicBezTo>
                  <a:lnTo>
                    <a:pt x="76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2" name="Google Shape;3342;p73"/>
            <p:cNvSpPr/>
            <p:nvPr/>
          </p:nvSpPr>
          <p:spPr>
            <a:xfrm>
              <a:off x="7699847" y="2737429"/>
              <a:ext cx="217072" cy="299789"/>
            </a:xfrm>
            <a:custGeom>
              <a:avLst/>
              <a:gdLst/>
              <a:ahLst/>
              <a:cxnLst/>
              <a:rect l="l" t="t" r="r" b="b"/>
              <a:pathLst>
                <a:path w="10809" h="14967" extrusionOk="0">
                  <a:moveTo>
                    <a:pt x="2858" y="0"/>
                  </a:moveTo>
                  <a:cubicBezTo>
                    <a:pt x="2514" y="0"/>
                    <a:pt x="2106" y="523"/>
                    <a:pt x="1535" y="1154"/>
                  </a:cubicBezTo>
                  <a:cubicBezTo>
                    <a:pt x="901" y="1888"/>
                    <a:pt x="201" y="2722"/>
                    <a:pt x="134" y="3255"/>
                  </a:cubicBezTo>
                  <a:cubicBezTo>
                    <a:pt x="1" y="4189"/>
                    <a:pt x="734" y="5390"/>
                    <a:pt x="1068" y="6358"/>
                  </a:cubicBezTo>
                  <a:cubicBezTo>
                    <a:pt x="1335" y="7292"/>
                    <a:pt x="1235" y="8159"/>
                    <a:pt x="1502" y="9393"/>
                  </a:cubicBezTo>
                  <a:cubicBezTo>
                    <a:pt x="1735" y="10828"/>
                    <a:pt x="2336" y="12162"/>
                    <a:pt x="3236" y="13263"/>
                  </a:cubicBezTo>
                  <a:cubicBezTo>
                    <a:pt x="3851" y="14014"/>
                    <a:pt x="6872" y="14967"/>
                    <a:pt x="8815" y="14967"/>
                  </a:cubicBezTo>
                  <a:cubicBezTo>
                    <a:pt x="9719" y="14967"/>
                    <a:pt x="10390" y="14760"/>
                    <a:pt x="10475" y="14230"/>
                  </a:cubicBezTo>
                  <a:cubicBezTo>
                    <a:pt x="10608" y="13163"/>
                    <a:pt x="10808" y="11895"/>
                    <a:pt x="10041" y="10928"/>
                  </a:cubicBezTo>
                  <a:cubicBezTo>
                    <a:pt x="9674" y="10427"/>
                    <a:pt x="9174" y="9793"/>
                    <a:pt x="8740" y="9260"/>
                  </a:cubicBezTo>
                  <a:cubicBezTo>
                    <a:pt x="6939" y="6758"/>
                    <a:pt x="7606" y="3823"/>
                    <a:pt x="7906" y="2655"/>
                  </a:cubicBezTo>
                  <a:cubicBezTo>
                    <a:pt x="7906" y="2655"/>
                    <a:pt x="6908" y="1510"/>
                    <a:pt x="5722" y="1510"/>
                  </a:cubicBezTo>
                  <a:cubicBezTo>
                    <a:pt x="5520" y="1510"/>
                    <a:pt x="5313" y="1543"/>
                    <a:pt x="5104" y="1621"/>
                  </a:cubicBezTo>
                  <a:cubicBezTo>
                    <a:pt x="4658" y="1780"/>
                    <a:pt x="4699" y="2426"/>
                    <a:pt x="4500" y="2426"/>
                  </a:cubicBezTo>
                  <a:cubicBezTo>
                    <a:pt x="4491" y="2426"/>
                    <a:pt x="4481" y="2425"/>
                    <a:pt x="4470" y="2422"/>
                  </a:cubicBezTo>
                  <a:cubicBezTo>
                    <a:pt x="4204" y="2388"/>
                    <a:pt x="4204" y="1521"/>
                    <a:pt x="4003" y="1421"/>
                  </a:cubicBezTo>
                  <a:cubicBezTo>
                    <a:pt x="3503" y="1154"/>
                    <a:pt x="3069" y="820"/>
                    <a:pt x="2736" y="420"/>
                  </a:cubicBezTo>
                  <a:lnTo>
                    <a:pt x="2969" y="20"/>
                  </a:lnTo>
                  <a:cubicBezTo>
                    <a:pt x="2933" y="7"/>
                    <a:pt x="2896" y="0"/>
                    <a:pt x="285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3" name="Google Shape;3343;p73"/>
            <p:cNvSpPr/>
            <p:nvPr/>
          </p:nvSpPr>
          <p:spPr>
            <a:xfrm>
              <a:off x="7764151" y="2942496"/>
              <a:ext cx="178212" cy="105378"/>
            </a:xfrm>
            <a:custGeom>
              <a:avLst/>
              <a:gdLst/>
              <a:ahLst/>
              <a:cxnLst/>
              <a:rect l="l" t="t" r="r" b="b"/>
              <a:pathLst>
                <a:path w="8874" h="5261" extrusionOk="0">
                  <a:moveTo>
                    <a:pt x="4948" y="1"/>
                  </a:moveTo>
                  <a:cubicBezTo>
                    <a:pt x="4591" y="1"/>
                    <a:pt x="4180" y="37"/>
                    <a:pt x="3704" y="123"/>
                  </a:cubicBezTo>
                  <a:cubicBezTo>
                    <a:pt x="1102" y="590"/>
                    <a:pt x="1" y="3025"/>
                    <a:pt x="1" y="3025"/>
                  </a:cubicBezTo>
                  <a:cubicBezTo>
                    <a:pt x="1540" y="4810"/>
                    <a:pt x="3313" y="5260"/>
                    <a:pt x="4718" y="5260"/>
                  </a:cubicBezTo>
                  <a:cubicBezTo>
                    <a:pt x="6151" y="5260"/>
                    <a:pt x="7203" y="4792"/>
                    <a:pt x="7238" y="4792"/>
                  </a:cubicBezTo>
                  <a:cubicBezTo>
                    <a:pt x="7239" y="4792"/>
                    <a:pt x="7239" y="4792"/>
                    <a:pt x="7239" y="4793"/>
                  </a:cubicBezTo>
                  <a:cubicBezTo>
                    <a:pt x="8874" y="3458"/>
                    <a:pt x="7573" y="1390"/>
                    <a:pt x="7273" y="1023"/>
                  </a:cubicBezTo>
                  <a:cubicBezTo>
                    <a:pt x="7028" y="723"/>
                    <a:pt x="6537" y="1"/>
                    <a:pt x="494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4" name="Google Shape;3344;p73"/>
            <p:cNvSpPr/>
            <p:nvPr/>
          </p:nvSpPr>
          <p:spPr>
            <a:xfrm>
              <a:off x="7737361" y="1782378"/>
              <a:ext cx="646476" cy="1049672"/>
            </a:xfrm>
            <a:custGeom>
              <a:avLst/>
              <a:gdLst/>
              <a:ahLst/>
              <a:cxnLst/>
              <a:rect l="l" t="t" r="r" b="b"/>
              <a:pathLst>
                <a:path w="32191" h="52405" extrusionOk="0">
                  <a:moveTo>
                    <a:pt x="32190" y="0"/>
                  </a:moveTo>
                  <a:lnTo>
                    <a:pt x="12610" y="2602"/>
                  </a:lnTo>
                  <a:lnTo>
                    <a:pt x="15512" y="24884"/>
                  </a:lnTo>
                  <a:lnTo>
                    <a:pt x="1" y="48034"/>
                  </a:lnTo>
                  <a:cubicBezTo>
                    <a:pt x="1235" y="51537"/>
                    <a:pt x="6038" y="52404"/>
                    <a:pt x="6038" y="52404"/>
                  </a:cubicBezTo>
                  <a:cubicBezTo>
                    <a:pt x="13677" y="43765"/>
                    <a:pt x="25152" y="33090"/>
                    <a:pt x="27820" y="28954"/>
                  </a:cubicBezTo>
                  <a:cubicBezTo>
                    <a:pt x="29588" y="26219"/>
                    <a:pt x="30923" y="19214"/>
                    <a:pt x="31556" y="11909"/>
                  </a:cubicBezTo>
                  <a:cubicBezTo>
                    <a:pt x="32190" y="4603"/>
                    <a:pt x="32190" y="0"/>
                    <a:pt x="321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5" name="Google Shape;3345;p73"/>
            <p:cNvSpPr/>
            <p:nvPr/>
          </p:nvSpPr>
          <p:spPr>
            <a:xfrm>
              <a:off x="8044844" y="2286814"/>
              <a:ext cx="98505" cy="304035"/>
            </a:xfrm>
            <a:custGeom>
              <a:avLst/>
              <a:gdLst/>
              <a:ahLst/>
              <a:cxnLst/>
              <a:rect l="l" t="t" r="r" b="b"/>
              <a:pathLst>
                <a:path w="4905" h="15179" extrusionOk="0">
                  <a:moveTo>
                    <a:pt x="1" y="1"/>
                  </a:moveTo>
                  <a:lnTo>
                    <a:pt x="2302" y="8674"/>
                  </a:lnTo>
                  <a:lnTo>
                    <a:pt x="2135" y="15178"/>
                  </a:lnTo>
                  <a:lnTo>
                    <a:pt x="3903" y="13377"/>
                  </a:lnTo>
                  <a:cubicBezTo>
                    <a:pt x="3903" y="13377"/>
                    <a:pt x="4904" y="6038"/>
                    <a:pt x="4537" y="4637"/>
                  </a:cubicBezTo>
                  <a:cubicBezTo>
                    <a:pt x="4204" y="3203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6" name="Google Shape;3346;p73"/>
            <p:cNvSpPr/>
            <p:nvPr/>
          </p:nvSpPr>
          <p:spPr>
            <a:xfrm>
              <a:off x="8235086" y="1921346"/>
              <a:ext cx="122624" cy="352127"/>
            </a:xfrm>
            <a:custGeom>
              <a:avLst/>
              <a:gdLst/>
              <a:ahLst/>
              <a:cxnLst/>
              <a:rect l="l" t="t" r="r" b="b"/>
              <a:pathLst>
                <a:path w="6106" h="17580" extrusionOk="0">
                  <a:moveTo>
                    <a:pt x="6105" y="0"/>
                  </a:moveTo>
                  <a:cubicBezTo>
                    <a:pt x="4704" y="2602"/>
                    <a:pt x="2469" y="3970"/>
                    <a:pt x="1" y="5037"/>
                  </a:cubicBezTo>
                  <a:lnTo>
                    <a:pt x="3403" y="17580"/>
                  </a:lnTo>
                  <a:lnTo>
                    <a:pt x="1736" y="5838"/>
                  </a:lnTo>
                  <a:cubicBezTo>
                    <a:pt x="2636" y="5271"/>
                    <a:pt x="3503" y="4604"/>
                    <a:pt x="4271" y="3803"/>
                  </a:cubicBezTo>
                  <a:cubicBezTo>
                    <a:pt x="6105" y="1935"/>
                    <a:pt x="6105" y="1"/>
                    <a:pt x="6105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7" name="Google Shape;3347;p73"/>
            <p:cNvSpPr/>
            <p:nvPr/>
          </p:nvSpPr>
          <p:spPr>
            <a:xfrm>
              <a:off x="7948388" y="1792393"/>
              <a:ext cx="447498" cy="1254900"/>
            </a:xfrm>
            <a:custGeom>
              <a:avLst/>
              <a:gdLst/>
              <a:ahLst/>
              <a:cxnLst/>
              <a:rect l="l" t="t" r="r" b="b"/>
              <a:pathLst>
                <a:path w="22283" h="62651" extrusionOk="0">
                  <a:moveTo>
                    <a:pt x="467" y="0"/>
                  </a:moveTo>
                  <a:cubicBezTo>
                    <a:pt x="167" y="2802"/>
                    <a:pt x="0" y="5604"/>
                    <a:pt x="0" y="8440"/>
                  </a:cubicBezTo>
                  <a:cubicBezTo>
                    <a:pt x="33" y="10875"/>
                    <a:pt x="734" y="14177"/>
                    <a:pt x="1835" y="17546"/>
                  </a:cubicBezTo>
                  <a:cubicBezTo>
                    <a:pt x="2969" y="20882"/>
                    <a:pt x="8006" y="31656"/>
                    <a:pt x="8439" y="32857"/>
                  </a:cubicBezTo>
                  <a:cubicBezTo>
                    <a:pt x="8573" y="33258"/>
                    <a:pt x="8373" y="38161"/>
                    <a:pt x="9340" y="42131"/>
                  </a:cubicBezTo>
                  <a:cubicBezTo>
                    <a:pt x="11708" y="51737"/>
                    <a:pt x="15378" y="62545"/>
                    <a:pt x="15378" y="62545"/>
                  </a:cubicBezTo>
                  <a:cubicBezTo>
                    <a:pt x="15846" y="62616"/>
                    <a:pt x="16315" y="62650"/>
                    <a:pt x="16782" y="62650"/>
                  </a:cubicBezTo>
                  <a:cubicBezTo>
                    <a:pt x="18744" y="62650"/>
                    <a:pt x="20666" y="62036"/>
                    <a:pt x="22283" y="60877"/>
                  </a:cubicBezTo>
                  <a:cubicBezTo>
                    <a:pt x="22283" y="60877"/>
                    <a:pt x="19080" y="29822"/>
                    <a:pt x="18647" y="27854"/>
                  </a:cubicBezTo>
                  <a:cubicBezTo>
                    <a:pt x="18213" y="25852"/>
                    <a:pt x="14277" y="11475"/>
                    <a:pt x="14277" y="11475"/>
                  </a:cubicBezTo>
                  <a:cubicBezTo>
                    <a:pt x="14277" y="11475"/>
                    <a:pt x="21349" y="6772"/>
                    <a:pt x="21482" y="67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8" name="Google Shape;3348;p73"/>
            <p:cNvSpPr/>
            <p:nvPr/>
          </p:nvSpPr>
          <p:spPr>
            <a:xfrm>
              <a:off x="7967808" y="795961"/>
              <a:ext cx="111217" cy="302253"/>
            </a:xfrm>
            <a:custGeom>
              <a:avLst/>
              <a:gdLst/>
              <a:ahLst/>
              <a:cxnLst/>
              <a:rect l="l" t="t" r="r" b="b"/>
              <a:pathLst>
                <a:path w="5538" h="15090" extrusionOk="0">
                  <a:moveTo>
                    <a:pt x="1288" y="1"/>
                  </a:moveTo>
                  <a:cubicBezTo>
                    <a:pt x="778" y="1"/>
                    <a:pt x="292" y="313"/>
                    <a:pt x="67" y="812"/>
                  </a:cubicBezTo>
                  <a:lnTo>
                    <a:pt x="1969" y="1680"/>
                  </a:lnTo>
                  <a:cubicBezTo>
                    <a:pt x="1335" y="1913"/>
                    <a:pt x="834" y="2347"/>
                    <a:pt x="534" y="2914"/>
                  </a:cubicBezTo>
                  <a:cubicBezTo>
                    <a:pt x="0" y="3981"/>
                    <a:pt x="701" y="6250"/>
                    <a:pt x="1401" y="9085"/>
                  </a:cubicBezTo>
                  <a:cubicBezTo>
                    <a:pt x="1768" y="10853"/>
                    <a:pt x="2269" y="12554"/>
                    <a:pt x="2903" y="14255"/>
                  </a:cubicBezTo>
                  <a:cubicBezTo>
                    <a:pt x="3236" y="15089"/>
                    <a:pt x="3803" y="15089"/>
                    <a:pt x="3803" y="15089"/>
                  </a:cubicBezTo>
                  <a:lnTo>
                    <a:pt x="3803" y="12321"/>
                  </a:lnTo>
                  <a:lnTo>
                    <a:pt x="3670" y="9986"/>
                  </a:lnTo>
                  <a:cubicBezTo>
                    <a:pt x="3670" y="9986"/>
                    <a:pt x="5171" y="7951"/>
                    <a:pt x="5338" y="6283"/>
                  </a:cubicBezTo>
                  <a:cubicBezTo>
                    <a:pt x="5538" y="4115"/>
                    <a:pt x="5104" y="3247"/>
                    <a:pt x="5104" y="3247"/>
                  </a:cubicBezTo>
                  <a:lnTo>
                    <a:pt x="2769" y="1446"/>
                  </a:lnTo>
                  <a:cubicBezTo>
                    <a:pt x="2669" y="1479"/>
                    <a:pt x="2569" y="1479"/>
                    <a:pt x="2469" y="1513"/>
                  </a:cubicBezTo>
                  <a:cubicBezTo>
                    <a:pt x="2602" y="946"/>
                    <a:pt x="2335" y="345"/>
                    <a:pt x="1802" y="112"/>
                  </a:cubicBezTo>
                  <a:cubicBezTo>
                    <a:pt x="1634" y="36"/>
                    <a:pt x="1459" y="1"/>
                    <a:pt x="128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49" name="Google Shape;3349;p73"/>
            <p:cNvSpPr/>
            <p:nvPr/>
          </p:nvSpPr>
          <p:spPr>
            <a:xfrm>
              <a:off x="8103786" y="776812"/>
              <a:ext cx="221771" cy="189384"/>
            </a:xfrm>
            <a:custGeom>
              <a:avLst/>
              <a:gdLst/>
              <a:ahLst/>
              <a:cxnLst/>
              <a:rect l="l" t="t" r="r" b="b"/>
              <a:pathLst>
                <a:path w="11043" h="9455" extrusionOk="0">
                  <a:moveTo>
                    <a:pt x="6272" y="0"/>
                  </a:moveTo>
                  <a:cubicBezTo>
                    <a:pt x="2069" y="0"/>
                    <a:pt x="1" y="5104"/>
                    <a:pt x="2970" y="8073"/>
                  </a:cubicBezTo>
                  <a:cubicBezTo>
                    <a:pt x="3935" y="9028"/>
                    <a:pt x="5115" y="9455"/>
                    <a:pt x="6271" y="9455"/>
                  </a:cubicBezTo>
                  <a:cubicBezTo>
                    <a:pt x="8709" y="9455"/>
                    <a:pt x="11042" y="7555"/>
                    <a:pt x="11042" y="4704"/>
                  </a:cubicBezTo>
                  <a:cubicBezTo>
                    <a:pt x="11009" y="2102"/>
                    <a:pt x="8907" y="0"/>
                    <a:pt x="62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0" name="Google Shape;3350;p73"/>
            <p:cNvSpPr/>
            <p:nvPr/>
          </p:nvSpPr>
          <p:spPr>
            <a:xfrm>
              <a:off x="7943026" y="821499"/>
              <a:ext cx="370462" cy="425698"/>
            </a:xfrm>
            <a:custGeom>
              <a:avLst/>
              <a:gdLst/>
              <a:ahLst/>
              <a:cxnLst/>
              <a:rect l="l" t="t" r="r" b="b"/>
              <a:pathLst>
                <a:path w="18447" h="21253" extrusionOk="0">
                  <a:moveTo>
                    <a:pt x="13792" y="1"/>
                  </a:moveTo>
                  <a:cubicBezTo>
                    <a:pt x="11415" y="1"/>
                    <a:pt x="8490" y="618"/>
                    <a:pt x="6338" y="1972"/>
                  </a:cubicBezTo>
                  <a:cubicBezTo>
                    <a:pt x="6605" y="6576"/>
                    <a:pt x="5571" y="7843"/>
                    <a:pt x="5004" y="8344"/>
                  </a:cubicBezTo>
                  <a:cubicBezTo>
                    <a:pt x="4916" y="8416"/>
                    <a:pt x="4832" y="8447"/>
                    <a:pt x="4750" y="8447"/>
                  </a:cubicBezTo>
                  <a:cubicBezTo>
                    <a:pt x="4301" y="8447"/>
                    <a:pt x="3926" y="7499"/>
                    <a:pt x="3503" y="7076"/>
                  </a:cubicBezTo>
                  <a:cubicBezTo>
                    <a:pt x="3258" y="6832"/>
                    <a:pt x="2721" y="6532"/>
                    <a:pt x="2160" y="6532"/>
                  </a:cubicBezTo>
                  <a:cubicBezTo>
                    <a:pt x="1649" y="6532"/>
                    <a:pt x="1117" y="6780"/>
                    <a:pt x="767" y="7543"/>
                  </a:cubicBezTo>
                  <a:cubicBezTo>
                    <a:pt x="0" y="9144"/>
                    <a:pt x="1468" y="11413"/>
                    <a:pt x="2602" y="11946"/>
                  </a:cubicBezTo>
                  <a:cubicBezTo>
                    <a:pt x="2920" y="12099"/>
                    <a:pt x="3205" y="12160"/>
                    <a:pt x="3458" y="12160"/>
                  </a:cubicBezTo>
                  <a:cubicBezTo>
                    <a:pt x="4534" y="12160"/>
                    <a:pt x="5037" y="11046"/>
                    <a:pt x="5037" y="11046"/>
                  </a:cubicBezTo>
                  <a:lnTo>
                    <a:pt x="5037" y="18051"/>
                  </a:lnTo>
                  <a:cubicBezTo>
                    <a:pt x="6805" y="21253"/>
                    <a:pt x="10208" y="20619"/>
                    <a:pt x="12009" y="21053"/>
                  </a:cubicBezTo>
                  <a:cubicBezTo>
                    <a:pt x="12342" y="19785"/>
                    <a:pt x="12643" y="19151"/>
                    <a:pt x="12442" y="18451"/>
                  </a:cubicBezTo>
                  <a:lnTo>
                    <a:pt x="12442" y="16149"/>
                  </a:lnTo>
                  <a:cubicBezTo>
                    <a:pt x="12967" y="16263"/>
                    <a:pt x="13491" y="16315"/>
                    <a:pt x="14015" y="16315"/>
                  </a:cubicBezTo>
                  <a:cubicBezTo>
                    <a:pt x="14258" y="16315"/>
                    <a:pt x="14501" y="16304"/>
                    <a:pt x="14744" y="16283"/>
                  </a:cubicBezTo>
                  <a:cubicBezTo>
                    <a:pt x="16279" y="16049"/>
                    <a:pt x="17112" y="14782"/>
                    <a:pt x="17579" y="13114"/>
                  </a:cubicBezTo>
                  <a:cubicBezTo>
                    <a:pt x="18313" y="10445"/>
                    <a:pt x="18447" y="5975"/>
                    <a:pt x="17446" y="805"/>
                  </a:cubicBezTo>
                  <a:cubicBezTo>
                    <a:pt x="16748" y="281"/>
                    <a:pt x="15394" y="1"/>
                    <a:pt x="1379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1" name="Google Shape;3351;p73"/>
            <p:cNvSpPr/>
            <p:nvPr/>
          </p:nvSpPr>
          <p:spPr>
            <a:xfrm>
              <a:off x="8142646" y="951854"/>
              <a:ext cx="28838" cy="28763"/>
            </a:xfrm>
            <a:custGeom>
              <a:avLst/>
              <a:gdLst/>
              <a:ahLst/>
              <a:cxnLst/>
              <a:rect l="l" t="t" r="r" b="b"/>
              <a:pathLst>
                <a:path w="1436" h="1436" extrusionOk="0">
                  <a:moveTo>
                    <a:pt x="735" y="1"/>
                  </a:moveTo>
                  <a:cubicBezTo>
                    <a:pt x="334" y="1"/>
                    <a:pt x="1" y="335"/>
                    <a:pt x="1" y="735"/>
                  </a:cubicBezTo>
                  <a:cubicBezTo>
                    <a:pt x="1" y="1135"/>
                    <a:pt x="334" y="1435"/>
                    <a:pt x="735" y="1435"/>
                  </a:cubicBezTo>
                  <a:cubicBezTo>
                    <a:pt x="1135" y="1435"/>
                    <a:pt x="1435" y="1135"/>
                    <a:pt x="1435" y="735"/>
                  </a:cubicBezTo>
                  <a:cubicBezTo>
                    <a:pt x="1435" y="335"/>
                    <a:pt x="1135" y="1"/>
                    <a:pt x="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2" name="Google Shape;3352;p73"/>
            <p:cNvSpPr/>
            <p:nvPr/>
          </p:nvSpPr>
          <p:spPr>
            <a:xfrm>
              <a:off x="8252517" y="946526"/>
              <a:ext cx="28818" cy="28743"/>
            </a:xfrm>
            <a:custGeom>
              <a:avLst/>
              <a:gdLst/>
              <a:ahLst/>
              <a:cxnLst/>
              <a:rect l="l" t="t" r="r" b="b"/>
              <a:pathLst>
                <a:path w="1435" h="1435" extrusionOk="0">
                  <a:moveTo>
                    <a:pt x="701" y="0"/>
                  </a:moveTo>
                  <a:cubicBezTo>
                    <a:pt x="300" y="0"/>
                    <a:pt x="0" y="334"/>
                    <a:pt x="0" y="734"/>
                  </a:cubicBezTo>
                  <a:cubicBezTo>
                    <a:pt x="0" y="1101"/>
                    <a:pt x="300" y="1435"/>
                    <a:pt x="701" y="1435"/>
                  </a:cubicBezTo>
                  <a:cubicBezTo>
                    <a:pt x="1101" y="1435"/>
                    <a:pt x="1435" y="1101"/>
                    <a:pt x="1435" y="734"/>
                  </a:cubicBezTo>
                  <a:cubicBezTo>
                    <a:pt x="1435" y="334"/>
                    <a:pt x="1101" y="0"/>
                    <a:pt x="70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3" name="Google Shape;3353;p73"/>
            <p:cNvSpPr/>
            <p:nvPr/>
          </p:nvSpPr>
          <p:spPr>
            <a:xfrm>
              <a:off x="8066955" y="1086156"/>
              <a:ext cx="125957" cy="76855"/>
            </a:xfrm>
            <a:custGeom>
              <a:avLst/>
              <a:gdLst/>
              <a:ahLst/>
              <a:cxnLst/>
              <a:rect l="l" t="t" r="r" b="b"/>
              <a:pathLst>
                <a:path w="6272" h="3837" extrusionOk="0">
                  <a:moveTo>
                    <a:pt x="0" y="1"/>
                  </a:moveTo>
                  <a:cubicBezTo>
                    <a:pt x="167" y="701"/>
                    <a:pt x="501" y="1335"/>
                    <a:pt x="934" y="1936"/>
                  </a:cubicBezTo>
                  <a:cubicBezTo>
                    <a:pt x="1802" y="3036"/>
                    <a:pt x="6271" y="3837"/>
                    <a:pt x="6271" y="3837"/>
                  </a:cubicBezTo>
                  <a:lnTo>
                    <a:pt x="6271" y="2936"/>
                  </a:lnTo>
                  <a:cubicBezTo>
                    <a:pt x="6271" y="2936"/>
                    <a:pt x="2869" y="2269"/>
                    <a:pt x="1668" y="1635"/>
                  </a:cubicBezTo>
                  <a:cubicBezTo>
                    <a:pt x="968" y="1268"/>
                    <a:pt x="367" y="701"/>
                    <a:pt x="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4" name="Google Shape;3354;p73"/>
            <p:cNvSpPr/>
            <p:nvPr/>
          </p:nvSpPr>
          <p:spPr>
            <a:xfrm>
              <a:off x="8008675" y="717103"/>
              <a:ext cx="311520" cy="184877"/>
            </a:xfrm>
            <a:custGeom>
              <a:avLst/>
              <a:gdLst/>
              <a:ahLst/>
              <a:cxnLst/>
              <a:rect l="l" t="t" r="r" b="b"/>
              <a:pathLst>
                <a:path w="15512" h="9230" extrusionOk="0">
                  <a:moveTo>
                    <a:pt x="12648" y="1"/>
                  </a:moveTo>
                  <a:cubicBezTo>
                    <a:pt x="12413" y="1"/>
                    <a:pt x="12185" y="203"/>
                    <a:pt x="12009" y="380"/>
                  </a:cubicBezTo>
                  <a:cubicBezTo>
                    <a:pt x="11015" y="1303"/>
                    <a:pt x="9860" y="1508"/>
                    <a:pt x="8656" y="1508"/>
                  </a:cubicBezTo>
                  <a:cubicBezTo>
                    <a:pt x="7692" y="1508"/>
                    <a:pt x="6695" y="1376"/>
                    <a:pt x="5723" y="1376"/>
                  </a:cubicBezTo>
                  <a:cubicBezTo>
                    <a:pt x="5628" y="1376"/>
                    <a:pt x="5533" y="1377"/>
                    <a:pt x="5437" y="1380"/>
                  </a:cubicBezTo>
                  <a:cubicBezTo>
                    <a:pt x="3569" y="1447"/>
                    <a:pt x="1268" y="2214"/>
                    <a:pt x="434" y="4049"/>
                  </a:cubicBezTo>
                  <a:cubicBezTo>
                    <a:pt x="67" y="4883"/>
                    <a:pt x="0" y="5750"/>
                    <a:pt x="767" y="6350"/>
                  </a:cubicBezTo>
                  <a:cubicBezTo>
                    <a:pt x="1268" y="6717"/>
                    <a:pt x="1735" y="6684"/>
                    <a:pt x="2002" y="7318"/>
                  </a:cubicBezTo>
                  <a:cubicBezTo>
                    <a:pt x="2068" y="7451"/>
                    <a:pt x="2502" y="9219"/>
                    <a:pt x="2269" y="9219"/>
                  </a:cubicBezTo>
                  <a:cubicBezTo>
                    <a:pt x="2334" y="9226"/>
                    <a:pt x="2399" y="9230"/>
                    <a:pt x="2463" y="9230"/>
                  </a:cubicBezTo>
                  <a:cubicBezTo>
                    <a:pt x="3325" y="9230"/>
                    <a:pt x="4119" y="8623"/>
                    <a:pt x="4337" y="7785"/>
                  </a:cubicBezTo>
                  <a:cubicBezTo>
                    <a:pt x="4403" y="7585"/>
                    <a:pt x="4503" y="7218"/>
                    <a:pt x="4537" y="7018"/>
                  </a:cubicBezTo>
                  <a:cubicBezTo>
                    <a:pt x="4565" y="6819"/>
                    <a:pt x="4762" y="6669"/>
                    <a:pt x="4963" y="6669"/>
                  </a:cubicBezTo>
                  <a:cubicBezTo>
                    <a:pt x="4999" y="6669"/>
                    <a:pt x="5035" y="6674"/>
                    <a:pt x="5071" y="6684"/>
                  </a:cubicBezTo>
                  <a:cubicBezTo>
                    <a:pt x="5638" y="6817"/>
                    <a:pt x="6005" y="7051"/>
                    <a:pt x="6572" y="7218"/>
                  </a:cubicBezTo>
                  <a:cubicBezTo>
                    <a:pt x="7539" y="7491"/>
                    <a:pt x="8545" y="7632"/>
                    <a:pt x="9550" y="7632"/>
                  </a:cubicBezTo>
                  <a:cubicBezTo>
                    <a:pt x="10140" y="7632"/>
                    <a:pt x="10728" y="7583"/>
                    <a:pt x="11308" y="7485"/>
                  </a:cubicBezTo>
                  <a:cubicBezTo>
                    <a:pt x="12442" y="7284"/>
                    <a:pt x="13477" y="6717"/>
                    <a:pt x="14277" y="5883"/>
                  </a:cubicBezTo>
                  <a:cubicBezTo>
                    <a:pt x="15111" y="4916"/>
                    <a:pt x="15511" y="3649"/>
                    <a:pt x="15345" y="2381"/>
                  </a:cubicBezTo>
                  <a:cubicBezTo>
                    <a:pt x="15345" y="2314"/>
                    <a:pt x="15345" y="2281"/>
                    <a:pt x="15311" y="2214"/>
                  </a:cubicBezTo>
                  <a:cubicBezTo>
                    <a:pt x="15311" y="2114"/>
                    <a:pt x="15244" y="1981"/>
                    <a:pt x="15211" y="1914"/>
                  </a:cubicBezTo>
                  <a:cubicBezTo>
                    <a:pt x="15174" y="1877"/>
                    <a:pt x="15130" y="1861"/>
                    <a:pt x="15083" y="1861"/>
                  </a:cubicBezTo>
                  <a:cubicBezTo>
                    <a:pt x="14836" y="1861"/>
                    <a:pt x="14484" y="2302"/>
                    <a:pt x="14344" y="2414"/>
                  </a:cubicBezTo>
                  <a:cubicBezTo>
                    <a:pt x="14177" y="2548"/>
                    <a:pt x="14010" y="2681"/>
                    <a:pt x="13843" y="2781"/>
                  </a:cubicBezTo>
                  <a:cubicBezTo>
                    <a:pt x="13677" y="2881"/>
                    <a:pt x="13543" y="2981"/>
                    <a:pt x="13376" y="3081"/>
                  </a:cubicBezTo>
                  <a:cubicBezTo>
                    <a:pt x="13477" y="2514"/>
                    <a:pt x="13477" y="1914"/>
                    <a:pt x="13376" y="1347"/>
                  </a:cubicBezTo>
                  <a:cubicBezTo>
                    <a:pt x="13310" y="980"/>
                    <a:pt x="13210" y="79"/>
                    <a:pt x="12743" y="13"/>
                  </a:cubicBezTo>
                  <a:cubicBezTo>
                    <a:pt x="12711" y="5"/>
                    <a:pt x="12679" y="1"/>
                    <a:pt x="1264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5" name="Google Shape;3355;p73"/>
            <p:cNvSpPr/>
            <p:nvPr/>
          </p:nvSpPr>
          <p:spPr>
            <a:xfrm>
              <a:off x="8118527" y="917683"/>
              <a:ext cx="33518" cy="26179"/>
            </a:xfrm>
            <a:custGeom>
              <a:avLst/>
              <a:gdLst/>
              <a:ahLst/>
              <a:cxnLst/>
              <a:rect l="l" t="t" r="r" b="b"/>
              <a:pathLst>
                <a:path w="1669" h="1307" extrusionOk="0">
                  <a:moveTo>
                    <a:pt x="949" y="0"/>
                  </a:moveTo>
                  <a:cubicBezTo>
                    <a:pt x="797" y="0"/>
                    <a:pt x="643" y="45"/>
                    <a:pt x="501" y="139"/>
                  </a:cubicBezTo>
                  <a:cubicBezTo>
                    <a:pt x="101" y="406"/>
                    <a:pt x="1" y="906"/>
                    <a:pt x="268" y="1307"/>
                  </a:cubicBezTo>
                  <a:lnTo>
                    <a:pt x="1669" y="406"/>
                  </a:lnTo>
                  <a:cubicBezTo>
                    <a:pt x="1496" y="148"/>
                    <a:pt x="1227" y="0"/>
                    <a:pt x="94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6" name="Google Shape;3356;p73"/>
            <p:cNvSpPr/>
            <p:nvPr/>
          </p:nvSpPr>
          <p:spPr>
            <a:xfrm>
              <a:off x="8169436" y="1055430"/>
              <a:ext cx="49604" cy="30806"/>
            </a:xfrm>
            <a:custGeom>
              <a:avLst/>
              <a:gdLst/>
              <a:ahLst/>
              <a:cxnLst/>
              <a:rect l="l" t="t" r="r" b="b"/>
              <a:pathLst>
                <a:path w="2470" h="1538" extrusionOk="0">
                  <a:moveTo>
                    <a:pt x="168" y="0"/>
                  </a:moveTo>
                  <a:lnTo>
                    <a:pt x="168" y="0"/>
                  </a:lnTo>
                  <a:cubicBezTo>
                    <a:pt x="1" y="634"/>
                    <a:pt x="401" y="1301"/>
                    <a:pt x="1035" y="1501"/>
                  </a:cubicBezTo>
                  <a:cubicBezTo>
                    <a:pt x="1128" y="1526"/>
                    <a:pt x="1221" y="1537"/>
                    <a:pt x="1313" y="1537"/>
                  </a:cubicBezTo>
                  <a:cubicBezTo>
                    <a:pt x="1852" y="1537"/>
                    <a:pt x="2355" y="1142"/>
                    <a:pt x="2469" y="601"/>
                  </a:cubicBezTo>
                  <a:lnTo>
                    <a:pt x="168" y="0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7" name="Google Shape;3357;p73"/>
            <p:cNvSpPr/>
            <p:nvPr/>
          </p:nvSpPr>
          <p:spPr>
            <a:xfrm>
              <a:off x="8172127" y="1064123"/>
              <a:ext cx="26810" cy="22053"/>
            </a:xfrm>
            <a:custGeom>
              <a:avLst/>
              <a:gdLst/>
              <a:ahLst/>
              <a:cxnLst/>
              <a:rect l="l" t="t" r="r" b="b"/>
              <a:pathLst>
                <a:path w="1335" h="1101" extrusionOk="0">
                  <a:moveTo>
                    <a:pt x="0" y="0"/>
                  </a:moveTo>
                  <a:cubicBezTo>
                    <a:pt x="67" y="500"/>
                    <a:pt x="434" y="901"/>
                    <a:pt x="901" y="1067"/>
                  </a:cubicBezTo>
                  <a:cubicBezTo>
                    <a:pt x="1034" y="1101"/>
                    <a:pt x="1201" y="1101"/>
                    <a:pt x="1335" y="1101"/>
                  </a:cubicBezTo>
                  <a:cubicBezTo>
                    <a:pt x="1268" y="467"/>
                    <a:pt x="734" y="0"/>
                    <a:pt x="10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8" name="Google Shape;3358;p73"/>
            <p:cNvSpPr/>
            <p:nvPr/>
          </p:nvSpPr>
          <p:spPr>
            <a:xfrm>
              <a:off x="8261896" y="910893"/>
              <a:ext cx="34180" cy="24296"/>
            </a:xfrm>
            <a:custGeom>
              <a:avLst/>
              <a:gdLst/>
              <a:ahLst/>
              <a:cxnLst/>
              <a:rect l="l" t="t" r="r" b="b"/>
              <a:pathLst>
                <a:path w="1702" h="1213" extrusionOk="0">
                  <a:moveTo>
                    <a:pt x="770" y="0"/>
                  </a:moveTo>
                  <a:cubicBezTo>
                    <a:pt x="457" y="0"/>
                    <a:pt x="147" y="193"/>
                    <a:pt x="0" y="512"/>
                  </a:cubicBezTo>
                  <a:lnTo>
                    <a:pt x="1535" y="1212"/>
                  </a:lnTo>
                  <a:cubicBezTo>
                    <a:pt x="1701" y="778"/>
                    <a:pt x="1535" y="278"/>
                    <a:pt x="1101" y="78"/>
                  </a:cubicBezTo>
                  <a:cubicBezTo>
                    <a:pt x="995" y="25"/>
                    <a:pt x="882" y="0"/>
                    <a:pt x="7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59" name="Google Shape;3359;p73"/>
            <p:cNvSpPr/>
            <p:nvPr/>
          </p:nvSpPr>
          <p:spPr>
            <a:xfrm>
              <a:off x="8206287" y="946526"/>
              <a:ext cx="55629" cy="92218"/>
            </a:xfrm>
            <a:custGeom>
              <a:avLst/>
              <a:gdLst/>
              <a:ahLst/>
              <a:cxnLst/>
              <a:rect l="l" t="t" r="r" b="b"/>
              <a:pathLst>
                <a:path w="2770" h="4604" extrusionOk="0">
                  <a:moveTo>
                    <a:pt x="1" y="0"/>
                  </a:moveTo>
                  <a:lnTo>
                    <a:pt x="401" y="4603"/>
                  </a:lnTo>
                  <a:lnTo>
                    <a:pt x="2769" y="37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0" name="Google Shape;3360;p73"/>
            <p:cNvSpPr/>
            <p:nvPr/>
          </p:nvSpPr>
          <p:spPr>
            <a:xfrm>
              <a:off x="8323529" y="1148128"/>
              <a:ext cx="617657" cy="467440"/>
            </a:xfrm>
            <a:custGeom>
              <a:avLst/>
              <a:gdLst/>
              <a:ahLst/>
              <a:cxnLst/>
              <a:rect l="l" t="t" r="r" b="b"/>
              <a:pathLst>
                <a:path w="30756" h="23337" extrusionOk="0">
                  <a:moveTo>
                    <a:pt x="28752" y="1"/>
                  </a:moveTo>
                  <a:cubicBezTo>
                    <a:pt x="28523" y="1"/>
                    <a:pt x="28287" y="70"/>
                    <a:pt x="28120" y="209"/>
                  </a:cubicBezTo>
                  <a:cubicBezTo>
                    <a:pt x="27753" y="609"/>
                    <a:pt x="27420" y="1010"/>
                    <a:pt x="27120" y="1477"/>
                  </a:cubicBezTo>
                  <a:cubicBezTo>
                    <a:pt x="26386" y="2477"/>
                    <a:pt x="25518" y="3411"/>
                    <a:pt x="24518" y="4145"/>
                  </a:cubicBezTo>
                  <a:cubicBezTo>
                    <a:pt x="24248" y="4385"/>
                    <a:pt x="23924" y="4517"/>
                    <a:pt x="23570" y="4517"/>
                  </a:cubicBezTo>
                  <a:cubicBezTo>
                    <a:pt x="23531" y="4517"/>
                    <a:pt x="23491" y="4516"/>
                    <a:pt x="23450" y="4512"/>
                  </a:cubicBezTo>
                  <a:cubicBezTo>
                    <a:pt x="23450" y="4179"/>
                    <a:pt x="23484" y="3878"/>
                    <a:pt x="23584" y="3578"/>
                  </a:cubicBezTo>
                  <a:cubicBezTo>
                    <a:pt x="23717" y="3278"/>
                    <a:pt x="23784" y="2978"/>
                    <a:pt x="23817" y="2644"/>
                  </a:cubicBezTo>
                  <a:cubicBezTo>
                    <a:pt x="23851" y="2211"/>
                    <a:pt x="23750" y="1777"/>
                    <a:pt x="23550" y="1410"/>
                  </a:cubicBezTo>
                  <a:cubicBezTo>
                    <a:pt x="23459" y="1296"/>
                    <a:pt x="23337" y="1244"/>
                    <a:pt x="23215" y="1244"/>
                  </a:cubicBezTo>
                  <a:cubicBezTo>
                    <a:pt x="23159" y="1244"/>
                    <a:pt x="23103" y="1255"/>
                    <a:pt x="23050" y="1277"/>
                  </a:cubicBezTo>
                  <a:cubicBezTo>
                    <a:pt x="22983" y="1343"/>
                    <a:pt x="22917" y="1377"/>
                    <a:pt x="22883" y="1477"/>
                  </a:cubicBezTo>
                  <a:cubicBezTo>
                    <a:pt x="22616" y="1844"/>
                    <a:pt x="22383" y="2344"/>
                    <a:pt x="22149" y="2711"/>
                  </a:cubicBezTo>
                  <a:cubicBezTo>
                    <a:pt x="21849" y="3145"/>
                    <a:pt x="21616" y="3578"/>
                    <a:pt x="21382" y="4012"/>
                  </a:cubicBezTo>
                  <a:cubicBezTo>
                    <a:pt x="21149" y="4579"/>
                    <a:pt x="20982" y="5146"/>
                    <a:pt x="20815" y="5680"/>
                  </a:cubicBezTo>
                  <a:cubicBezTo>
                    <a:pt x="20415" y="6781"/>
                    <a:pt x="19848" y="7815"/>
                    <a:pt x="19114" y="8749"/>
                  </a:cubicBezTo>
                  <a:cubicBezTo>
                    <a:pt x="18313" y="9849"/>
                    <a:pt x="14043" y="14953"/>
                    <a:pt x="13243" y="15920"/>
                  </a:cubicBezTo>
                  <a:cubicBezTo>
                    <a:pt x="13243" y="15920"/>
                    <a:pt x="7839" y="10950"/>
                    <a:pt x="5804" y="9149"/>
                  </a:cubicBezTo>
                  <a:cubicBezTo>
                    <a:pt x="2102" y="5813"/>
                    <a:pt x="1301" y="4979"/>
                    <a:pt x="0" y="4746"/>
                  </a:cubicBezTo>
                  <a:lnTo>
                    <a:pt x="0" y="4746"/>
                  </a:lnTo>
                  <a:lnTo>
                    <a:pt x="1201" y="15353"/>
                  </a:lnTo>
                  <a:cubicBezTo>
                    <a:pt x="1201" y="15353"/>
                    <a:pt x="9107" y="20857"/>
                    <a:pt x="11041" y="22158"/>
                  </a:cubicBezTo>
                  <a:cubicBezTo>
                    <a:pt x="12191" y="22973"/>
                    <a:pt x="13028" y="23336"/>
                    <a:pt x="13781" y="23336"/>
                  </a:cubicBezTo>
                  <a:cubicBezTo>
                    <a:pt x="14602" y="23336"/>
                    <a:pt x="15324" y="22906"/>
                    <a:pt x="16245" y="22158"/>
                  </a:cubicBezTo>
                  <a:lnTo>
                    <a:pt x="17246" y="21091"/>
                  </a:lnTo>
                  <a:cubicBezTo>
                    <a:pt x="18080" y="20057"/>
                    <a:pt x="23183" y="12151"/>
                    <a:pt x="24318" y="10416"/>
                  </a:cubicBezTo>
                  <a:cubicBezTo>
                    <a:pt x="24818" y="9616"/>
                    <a:pt x="26219" y="8715"/>
                    <a:pt x="26686" y="8315"/>
                  </a:cubicBezTo>
                  <a:cubicBezTo>
                    <a:pt x="30755" y="5113"/>
                    <a:pt x="30722" y="3612"/>
                    <a:pt x="30522" y="2544"/>
                  </a:cubicBezTo>
                  <a:cubicBezTo>
                    <a:pt x="30322" y="1777"/>
                    <a:pt x="30022" y="1043"/>
                    <a:pt x="29555" y="409"/>
                  </a:cubicBezTo>
                  <a:cubicBezTo>
                    <a:pt x="29388" y="209"/>
                    <a:pt x="29154" y="42"/>
                    <a:pt x="28887" y="9"/>
                  </a:cubicBezTo>
                  <a:cubicBezTo>
                    <a:pt x="28843" y="3"/>
                    <a:pt x="28798" y="1"/>
                    <a:pt x="28752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1" name="Google Shape;3361;p73"/>
            <p:cNvSpPr/>
            <p:nvPr/>
          </p:nvSpPr>
          <p:spPr>
            <a:xfrm>
              <a:off x="8323529" y="1238504"/>
              <a:ext cx="403297" cy="381451"/>
            </a:xfrm>
            <a:custGeom>
              <a:avLst/>
              <a:gdLst/>
              <a:ahLst/>
              <a:cxnLst/>
              <a:rect l="l" t="t" r="r" b="b"/>
              <a:pathLst>
                <a:path w="20082" h="19044" extrusionOk="0">
                  <a:moveTo>
                    <a:pt x="0" y="0"/>
                  </a:moveTo>
                  <a:lnTo>
                    <a:pt x="134" y="10374"/>
                  </a:lnTo>
                  <a:cubicBezTo>
                    <a:pt x="134" y="10374"/>
                    <a:pt x="9340" y="16879"/>
                    <a:pt x="11375" y="18113"/>
                  </a:cubicBezTo>
                  <a:cubicBezTo>
                    <a:pt x="12373" y="18719"/>
                    <a:pt x="13163" y="19043"/>
                    <a:pt x="13894" y="19043"/>
                  </a:cubicBezTo>
                  <a:cubicBezTo>
                    <a:pt x="14652" y="19043"/>
                    <a:pt x="15347" y="18694"/>
                    <a:pt x="16145" y="17946"/>
                  </a:cubicBezTo>
                  <a:cubicBezTo>
                    <a:pt x="17713" y="16445"/>
                    <a:pt x="20081" y="12442"/>
                    <a:pt x="20081" y="12442"/>
                  </a:cubicBezTo>
                  <a:cubicBezTo>
                    <a:pt x="17346" y="11175"/>
                    <a:pt x="16212" y="7839"/>
                    <a:pt x="16212" y="7839"/>
                  </a:cubicBezTo>
                  <a:lnTo>
                    <a:pt x="13310" y="11208"/>
                  </a:lnTo>
                  <a:cubicBezTo>
                    <a:pt x="13310" y="11208"/>
                    <a:pt x="6171" y="4704"/>
                    <a:pt x="4470" y="3102"/>
                  </a:cubicBezTo>
                  <a:cubicBezTo>
                    <a:pt x="2769" y="1501"/>
                    <a:pt x="1535" y="300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2" name="Google Shape;3362;p73"/>
            <p:cNvSpPr/>
            <p:nvPr/>
          </p:nvSpPr>
          <p:spPr>
            <a:xfrm>
              <a:off x="7857273" y="1182380"/>
              <a:ext cx="528571" cy="698927"/>
            </a:xfrm>
            <a:custGeom>
              <a:avLst/>
              <a:gdLst/>
              <a:ahLst/>
              <a:cxnLst/>
              <a:rect l="l" t="t" r="r" b="b"/>
              <a:pathLst>
                <a:path w="26320" h="34894" extrusionOk="0">
                  <a:moveTo>
                    <a:pt x="6272" y="0"/>
                  </a:moveTo>
                  <a:cubicBezTo>
                    <a:pt x="3570" y="1201"/>
                    <a:pt x="1168" y="2269"/>
                    <a:pt x="1" y="3002"/>
                  </a:cubicBezTo>
                  <a:cubicBezTo>
                    <a:pt x="1" y="3002"/>
                    <a:pt x="1535" y="11875"/>
                    <a:pt x="3069" y="15945"/>
                  </a:cubicBezTo>
                  <a:cubicBezTo>
                    <a:pt x="4437" y="19481"/>
                    <a:pt x="4737" y="33858"/>
                    <a:pt x="4737" y="33858"/>
                  </a:cubicBezTo>
                  <a:cubicBezTo>
                    <a:pt x="7884" y="34545"/>
                    <a:pt x="11090" y="34893"/>
                    <a:pt x="14295" y="34893"/>
                  </a:cubicBezTo>
                  <a:cubicBezTo>
                    <a:pt x="15915" y="34893"/>
                    <a:pt x="17535" y="34804"/>
                    <a:pt x="19148" y="34625"/>
                  </a:cubicBezTo>
                  <a:cubicBezTo>
                    <a:pt x="21616" y="34325"/>
                    <a:pt x="24018" y="33624"/>
                    <a:pt x="26253" y="32557"/>
                  </a:cubicBezTo>
                  <a:cubicBezTo>
                    <a:pt x="26253" y="32557"/>
                    <a:pt x="26319" y="21616"/>
                    <a:pt x="25419" y="14310"/>
                  </a:cubicBezTo>
                  <a:cubicBezTo>
                    <a:pt x="24485" y="7005"/>
                    <a:pt x="24785" y="3870"/>
                    <a:pt x="23117" y="2635"/>
                  </a:cubicBezTo>
                  <a:cubicBezTo>
                    <a:pt x="22016" y="1835"/>
                    <a:pt x="17280" y="767"/>
                    <a:pt x="17280" y="767"/>
                  </a:cubicBezTo>
                  <a:cubicBezTo>
                    <a:pt x="17113" y="1568"/>
                    <a:pt x="16779" y="2302"/>
                    <a:pt x="16346" y="3002"/>
                  </a:cubicBezTo>
                  <a:cubicBezTo>
                    <a:pt x="14711" y="2235"/>
                    <a:pt x="6272" y="0"/>
                    <a:pt x="6272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3" name="Google Shape;3363;p73"/>
            <p:cNvSpPr/>
            <p:nvPr/>
          </p:nvSpPr>
          <p:spPr>
            <a:xfrm>
              <a:off x="8112502" y="1215109"/>
              <a:ext cx="221088" cy="687550"/>
            </a:xfrm>
            <a:custGeom>
              <a:avLst/>
              <a:gdLst/>
              <a:ahLst/>
              <a:cxnLst/>
              <a:rect l="l" t="t" r="r" b="b"/>
              <a:pathLst>
                <a:path w="11009" h="34326" extrusionOk="0">
                  <a:moveTo>
                    <a:pt x="7739" y="1"/>
                  </a:moveTo>
                  <a:cubicBezTo>
                    <a:pt x="8407" y="12810"/>
                    <a:pt x="4270" y="24018"/>
                    <a:pt x="1" y="32958"/>
                  </a:cubicBezTo>
                  <a:lnTo>
                    <a:pt x="2236" y="34325"/>
                  </a:lnTo>
                  <a:cubicBezTo>
                    <a:pt x="2236" y="34325"/>
                    <a:pt x="11008" y="18848"/>
                    <a:pt x="10375" y="1035"/>
                  </a:cubicBezTo>
                  <a:cubicBezTo>
                    <a:pt x="9607" y="434"/>
                    <a:pt x="8707" y="67"/>
                    <a:pt x="773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4" name="Google Shape;3364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5" name="Google Shape;3365;p73"/>
            <p:cNvSpPr/>
            <p:nvPr/>
          </p:nvSpPr>
          <p:spPr>
            <a:xfrm>
              <a:off x="8200925" y="1206436"/>
              <a:ext cx="26830" cy="118277"/>
            </a:xfrm>
            <a:custGeom>
              <a:avLst/>
              <a:gdLst/>
              <a:ahLst/>
              <a:cxnLst/>
              <a:rect l="l" t="t" r="r" b="b"/>
              <a:pathLst>
                <a:path w="1336" h="5905" extrusionOk="0">
                  <a:moveTo>
                    <a:pt x="1" y="0"/>
                  </a:moveTo>
                  <a:lnTo>
                    <a:pt x="468" y="4403"/>
                  </a:lnTo>
                  <a:lnTo>
                    <a:pt x="1268" y="5904"/>
                  </a:lnTo>
                  <a:cubicBezTo>
                    <a:pt x="1268" y="5904"/>
                    <a:pt x="1335" y="1901"/>
                    <a:pt x="1268" y="93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6" name="Google Shape;3366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7" name="Google Shape;3367;p73"/>
            <p:cNvSpPr/>
            <p:nvPr/>
          </p:nvSpPr>
          <p:spPr>
            <a:xfrm>
              <a:off x="8055568" y="1209761"/>
              <a:ext cx="133990" cy="128312"/>
            </a:xfrm>
            <a:custGeom>
              <a:avLst/>
              <a:gdLst/>
              <a:ahLst/>
              <a:cxnLst/>
              <a:rect l="l" t="t" r="r" b="b"/>
              <a:pathLst>
                <a:path w="6672" h="6406" extrusionOk="0">
                  <a:moveTo>
                    <a:pt x="1835" y="1"/>
                  </a:moveTo>
                  <a:lnTo>
                    <a:pt x="0" y="1302"/>
                  </a:lnTo>
                  <a:lnTo>
                    <a:pt x="6038" y="6405"/>
                  </a:lnTo>
                  <a:lnTo>
                    <a:pt x="6672" y="4604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8" name="Google Shape;3368;p73"/>
            <p:cNvSpPr/>
            <p:nvPr/>
          </p:nvSpPr>
          <p:spPr>
            <a:xfrm>
              <a:off x="8184859" y="1159666"/>
              <a:ext cx="54283" cy="91717"/>
            </a:xfrm>
            <a:custGeom>
              <a:avLst/>
              <a:gdLst/>
              <a:ahLst/>
              <a:cxnLst/>
              <a:rect l="l" t="t" r="r" b="b"/>
              <a:pathLst>
                <a:path w="2703" h="4579" extrusionOk="0">
                  <a:moveTo>
                    <a:pt x="400" y="0"/>
                  </a:moveTo>
                  <a:lnTo>
                    <a:pt x="400" y="1568"/>
                  </a:lnTo>
                  <a:cubicBezTo>
                    <a:pt x="334" y="2435"/>
                    <a:pt x="200" y="3302"/>
                    <a:pt x="0" y="4170"/>
                  </a:cubicBezTo>
                  <a:cubicBezTo>
                    <a:pt x="717" y="4246"/>
                    <a:pt x="1649" y="4578"/>
                    <a:pt x="2150" y="4578"/>
                  </a:cubicBezTo>
                  <a:cubicBezTo>
                    <a:pt x="2302" y="4578"/>
                    <a:pt x="2414" y="4548"/>
                    <a:pt x="2469" y="4470"/>
                  </a:cubicBezTo>
                  <a:cubicBezTo>
                    <a:pt x="2702" y="4103"/>
                    <a:pt x="1902" y="967"/>
                    <a:pt x="4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9" name="Google Shape;3369;p73"/>
            <p:cNvSpPr/>
            <p:nvPr/>
          </p:nvSpPr>
          <p:spPr>
            <a:xfrm>
              <a:off x="7983211" y="1123572"/>
              <a:ext cx="201668" cy="163044"/>
            </a:xfrm>
            <a:custGeom>
              <a:avLst/>
              <a:gdLst/>
              <a:ahLst/>
              <a:cxnLst/>
              <a:rect l="l" t="t" r="r" b="b"/>
              <a:pathLst>
                <a:path w="10042" h="8140" extrusionOk="0">
                  <a:moveTo>
                    <a:pt x="3036" y="1"/>
                  </a:moveTo>
                  <a:cubicBezTo>
                    <a:pt x="2035" y="34"/>
                    <a:pt x="1" y="2936"/>
                    <a:pt x="1" y="2936"/>
                  </a:cubicBezTo>
                  <a:cubicBezTo>
                    <a:pt x="1" y="2936"/>
                    <a:pt x="634" y="3737"/>
                    <a:pt x="1869" y="5038"/>
                  </a:cubicBezTo>
                  <a:cubicBezTo>
                    <a:pt x="3336" y="6572"/>
                    <a:pt x="4137" y="8107"/>
                    <a:pt x="4671" y="8140"/>
                  </a:cubicBezTo>
                  <a:cubicBezTo>
                    <a:pt x="5238" y="8140"/>
                    <a:pt x="7206" y="6639"/>
                    <a:pt x="8373" y="6239"/>
                  </a:cubicBezTo>
                  <a:cubicBezTo>
                    <a:pt x="8798" y="6053"/>
                    <a:pt x="9244" y="5951"/>
                    <a:pt x="9694" y="5951"/>
                  </a:cubicBezTo>
                  <a:cubicBezTo>
                    <a:pt x="9810" y="5951"/>
                    <a:pt x="9925" y="5958"/>
                    <a:pt x="10041" y="5972"/>
                  </a:cubicBezTo>
                  <a:cubicBezTo>
                    <a:pt x="10041" y="5972"/>
                    <a:pt x="9374" y="4637"/>
                    <a:pt x="6772" y="3470"/>
                  </a:cubicBezTo>
                  <a:cubicBezTo>
                    <a:pt x="4170" y="2269"/>
                    <a:pt x="3136" y="1068"/>
                    <a:pt x="3036" y="535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0" name="Google Shape;3370;p73"/>
            <p:cNvSpPr/>
            <p:nvPr/>
          </p:nvSpPr>
          <p:spPr>
            <a:xfrm>
              <a:off x="8194238" y="1356761"/>
              <a:ext cx="96476" cy="387540"/>
            </a:xfrm>
            <a:custGeom>
              <a:avLst/>
              <a:gdLst/>
              <a:ahLst/>
              <a:cxnLst/>
              <a:rect l="l" t="t" r="r" b="b"/>
              <a:pathLst>
                <a:path w="4804" h="19348" extrusionOk="0">
                  <a:moveTo>
                    <a:pt x="1334" y="0"/>
                  </a:moveTo>
                  <a:lnTo>
                    <a:pt x="0" y="167"/>
                  </a:lnTo>
                  <a:cubicBezTo>
                    <a:pt x="434" y="4971"/>
                    <a:pt x="534" y="9807"/>
                    <a:pt x="367" y="14611"/>
                  </a:cubicBezTo>
                  <a:cubicBezTo>
                    <a:pt x="301" y="16138"/>
                    <a:pt x="2380" y="19348"/>
                    <a:pt x="2960" y="19348"/>
                  </a:cubicBezTo>
                  <a:cubicBezTo>
                    <a:pt x="2963" y="19348"/>
                    <a:pt x="2966" y="19348"/>
                    <a:pt x="2969" y="19348"/>
                  </a:cubicBezTo>
                  <a:cubicBezTo>
                    <a:pt x="3503" y="19281"/>
                    <a:pt x="4570" y="16379"/>
                    <a:pt x="4804" y="14678"/>
                  </a:cubicBezTo>
                  <a:cubicBezTo>
                    <a:pt x="4737" y="10508"/>
                    <a:pt x="2335" y="2235"/>
                    <a:pt x="13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1" name="Google Shape;3371;p73"/>
            <p:cNvSpPr/>
            <p:nvPr/>
          </p:nvSpPr>
          <p:spPr>
            <a:xfrm>
              <a:off x="8194238" y="1356761"/>
              <a:ext cx="28156" cy="14722"/>
            </a:xfrm>
            <a:custGeom>
              <a:avLst/>
              <a:gdLst/>
              <a:ahLst/>
              <a:cxnLst/>
              <a:rect l="l" t="t" r="r" b="b"/>
              <a:pathLst>
                <a:path w="1402" h="735" extrusionOk="0">
                  <a:moveTo>
                    <a:pt x="1334" y="0"/>
                  </a:moveTo>
                  <a:lnTo>
                    <a:pt x="0" y="167"/>
                  </a:lnTo>
                  <a:lnTo>
                    <a:pt x="67" y="734"/>
                  </a:lnTo>
                  <a:cubicBezTo>
                    <a:pt x="567" y="701"/>
                    <a:pt x="1034" y="501"/>
                    <a:pt x="1401" y="167"/>
                  </a:cubicBezTo>
                  <a:cubicBezTo>
                    <a:pt x="1368" y="101"/>
                    <a:pt x="1368" y="67"/>
                    <a:pt x="133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2" name="Google Shape;3372;p73"/>
            <p:cNvSpPr/>
            <p:nvPr/>
          </p:nvSpPr>
          <p:spPr>
            <a:xfrm>
              <a:off x="8174135" y="1294628"/>
              <a:ext cx="56291" cy="66860"/>
            </a:xfrm>
            <a:custGeom>
              <a:avLst/>
              <a:gdLst/>
              <a:ahLst/>
              <a:cxnLst/>
              <a:rect l="l" t="t" r="r" b="b"/>
              <a:pathLst>
                <a:path w="2803" h="3338" extrusionOk="0">
                  <a:moveTo>
                    <a:pt x="1802" y="0"/>
                  </a:moveTo>
                  <a:cubicBezTo>
                    <a:pt x="1435" y="0"/>
                    <a:pt x="1035" y="100"/>
                    <a:pt x="701" y="267"/>
                  </a:cubicBezTo>
                  <a:cubicBezTo>
                    <a:pt x="267" y="734"/>
                    <a:pt x="0" y="1368"/>
                    <a:pt x="0" y="2035"/>
                  </a:cubicBezTo>
                  <a:cubicBezTo>
                    <a:pt x="201" y="2535"/>
                    <a:pt x="568" y="2969"/>
                    <a:pt x="1001" y="3269"/>
                  </a:cubicBezTo>
                  <a:cubicBezTo>
                    <a:pt x="1150" y="3315"/>
                    <a:pt x="1307" y="3337"/>
                    <a:pt x="1464" y="3337"/>
                  </a:cubicBezTo>
                  <a:cubicBezTo>
                    <a:pt x="1766" y="3337"/>
                    <a:pt x="2073" y="3256"/>
                    <a:pt x="2335" y="3102"/>
                  </a:cubicBezTo>
                  <a:cubicBezTo>
                    <a:pt x="2702" y="2435"/>
                    <a:pt x="2802" y="1701"/>
                    <a:pt x="2602" y="968"/>
                  </a:cubicBezTo>
                  <a:cubicBezTo>
                    <a:pt x="2436" y="567"/>
                    <a:pt x="2169" y="234"/>
                    <a:pt x="180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3" name="Google Shape;3373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4" name="Google Shape;3374;p73"/>
            <p:cNvSpPr/>
            <p:nvPr/>
          </p:nvSpPr>
          <p:spPr>
            <a:xfrm>
              <a:off x="7744068" y="1688958"/>
              <a:ext cx="409984" cy="583854"/>
            </a:xfrm>
            <a:custGeom>
              <a:avLst/>
              <a:gdLst/>
              <a:ahLst/>
              <a:cxnLst/>
              <a:rect l="l" t="t" r="r" b="b"/>
              <a:pathLst>
                <a:path w="20415" h="29149" extrusionOk="0">
                  <a:moveTo>
                    <a:pt x="2442" y="0"/>
                  </a:moveTo>
                  <a:cubicBezTo>
                    <a:pt x="2346" y="0"/>
                    <a:pt x="2246" y="36"/>
                    <a:pt x="2168" y="94"/>
                  </a:cubicBezTo>
                  <a:lnTo>
                    <a:pt x="1635" y="394"/>
                  </a:lnTo>
                  <a:cubicBezTo>
                    <a:pt x="1268" y="628"/>
                    <a:pt x="1034" y="1028"/>
                    <a:pt x="968" y="1495"/>
                  </a:cubicBezTo>
                  <a:lnTo>
                    <a:pt x="34" y="18507"/>
                  </a:lnTo>
                  <a:cubicBezTo>
                    <a:pt x="0" y="18641"/>
                    <a:pt x="67" y="18807"/>
                    <a:pt x="200" y="18908"/>
                  </a:cubicBezTo>
                  <a:lnTo>
                    <a:pt x="17980" y="29148"/>
                  </a:lnTo>
                  <a:lnTo>
                    <a:pt x="20415" y="10301"/>
                  </a:lnTo>
                  <a:lnTo>
                    <a:pt x="2635" y="61"/>
                  </a:lnTo>
                  <a:cubicBezTo>
                    <a:pt x="2580" y="19"/>
                    <a:pt x="2512" y="0"/>
                    <a:pt x="244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5" name="Google Shape;3375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6" name="Google Shape;3376;p73"/>
            <p:cNvSpPr/>
            <p:nvPr/>
          </p:nvSpPr>
          <p:spPr>
            <a:xfrm>
              <a:off x="8101316" y="1893805"/>
              <a:ext cx="78201" cy="379368"/>
            </a:xfrm>
            <a:custGeom>
              <a:avLst/>
              <a:gdLst/>
              <a:ahLst/>
              <a:cxnLst/>
              <a:rect l="l" t="t" r="r" b="b"/>
              <a:pathLst>
                <a:path w="3894" h="18940" extrusionOk="0">
                  <a:moveTo>
                    <a:pt x="2367" y="0"/>
                  </a:moveTo>
                  <a:cubicBezTo>
                    <a:pt x="2286" y="0"/>
                    <a:pt x="2202" y="23"/>
                    <a:pt x="2125" y="74"/>
                  </a:cubicBezTo>
                  <a:lnTo>
                    <a:pt x="1592" y="408"/>
                  </a:lnTo>
                  <a:cubicBezTo>
                    <a:pt x="1225" y="641"/>
                    <a:pt x="991" y="1042"/>
                    <a:pt x="925" y="1509"/>
                  </a:cubicBezTo>
                  <a:lnTo>
                    <a:pt x="24" y="18488"/>
                  </a:lnTo>
                  <a:cubicBezTo>
                    <a:pt x="0" y="18773"/>
                    <a:pt x="129" y="18939"/>
                    <a:pt x="325" y="18939"/>
                  </a:cubicBezTo>
                  <a:cubicBezTo>
                    <a:pt x="405" y="18939"/>
                    <a:pt x="495" y="18912"/>
                    <a:pt x="591" y="18854"/>
                  </a:cubicBezTo>
                  <a:lnTo>
                    <a:pt x="3293" y="17320"/>
                  </a:lnTo>
                  <a:cubicBezTo>
                    <a:pt x="3660" y="17087"/>
                    <a:pt x="3860" y="16653"/>
                    <a:pt x="3893" y="16219"/>
                  </a:cubicBezTo>
                  <a:lnTo>
                    <a:pt x="2793" y="441"/>
                  </a:lnTo>
                  <a:cubicBezTo>
                    <a:pt x="2817" y="193"/>
                    <a:pt x="2602" y="0"/>
                    <a:pt x="236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7" name="Google Shape;3377;p73"/>
            <p:cNvSpPr/>
            <p:nvPr/>
          </p:nvSpPr>
          <p:spPr>
            <a:xfrm>
              <a:off x="7974515" y="1999524"/>
              <a:ext cx="19440" cy="169714"/>
            </a:xfrm>
            <a:custGeom>
              <a:avLst/>
              <a:gdLst/>
              <a:ahLst/>
              <a:cxnLst/>
              <a:rect l="l" t="t" r="r" b="b"/>
              <a:pathLst>
                <a:path w="968" h="8473" extrusionOk="0">
                  <a:moveTo>
                    <a:pt x="734" y="0"/>
                  </a:moveTo>
                  <a:cubicBezTo>
                    <a:pt x="600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39"/>
                    <a:pt x="100" y="8439"/>
                    <a:pt x="234" y="8473"/>
                  </a:cubicBezTo>
                  <a:cubicBezTo>
                    <a:pt x="367" y="8473"/>
                    <a:pt x="467" y="8373"/>
                    <a:pt x="500" y="8239"/>
                  </a:cubicBezTo>
                  <a:lnTo>
                    <a:pt x="967" y="267"/>
                  </a:lnTo>
                  <a:cubicBezTo>
                    <a:pt x="967" y="134"/>
                    <a:pt x="867" y="33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8" name="Google Shape;3378;p73"/>
            <p:cNvSpPr/>
            <p:nvPr/>
          </p:nvSpPr>
          <p:spPr>
            <a:xfrm>
              <a:off x="7837854" y="1921346"/>
              <a:ext cx="19440" cy="169734"/>
            </a:xfrm>
            <a:custGeom>
              <a:avLst/>
              <a:gdLst/>
              <a:ahLst/>
              <a:cxnLst/>
              <a:rect l="l" t="t" r="r" b="b"/>
              <a:pathLst>
                <a:path w="968" h="8474" extrusionOk="0">
                  <a:moveTo>
                    <a:pt x="734" y="0"/>
                  </a:moveTo>
                  <a:cubicBezTo>
                    <a:pt x="601" y="0"/>
                    <a:pt x="467" y="100"/>
                    <a:pt x="467" y="234"/>
                  </a:cubicBezTo>
                  <a:lnTo>
                    <a:pt x="0" y="8206"/>
                  </a:lnTo>
                  <a:cubicBezTo>
                    <a:pt x="0" y="8340"/>
                    <a:pt x="100" y="8440"/>
                    <a:pt x="234" y="8473"/>
                  </a:cubicBezTo>
                  <a:cubicBezTo>
                    <a:pt x="367" y="8440"/>
                    <a:pt x="467" y="8340"/>
                    <a:pt x="501" y="8240"/>
                  </a:cubicBezTo>
                  <a:lnTo>
                    <a:pt x="968" y="267"/>
                  </a:lnTo>
                  <a:cubicBezTo>
                    <a:pt x="968" y="134"/>
                    <a:pt x="867" y="0"/>
                    <a:pt x="7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9" name="Google Shape;3379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0" name="Google Shape;3380;p73"/>
            <p:cNvSpPr/>
            <p:nvPr/>
          </p:nvSpPr>
          <p:spPr>
            <a:xfrm>
              <a:off x="7754110" y="1688558"/>
              <a:ext cx="398618" cy="395833"/>
            </a:xfrm>
            <a:custGeom>
              <a:avLst/>
              <a:gdLst/>
              <a:ahLst/>
              <a:cxnLst/>
              <a:rect l="l" t="t" r="r" b="b"/>
              <a:pathLst>
                <a:path w="19849" h="19762" extrusionOk="0">
                  <a:moveTo>
                    <a:pt x="1914" y="1"/>
                  </a:moveTo>
                  <a:cubicBezTo>
                    <a:pt x="1825" y="1"/>
                    <a:pt x="1742" y="26"/>
                    <a:pt x="1668" y="81"/>
                  </a:cubicBezTo>
                  <a:lnTo>
                    <a:pt x="1135" y="381"/>
                  </a:lnTo>
                  <a:cubicBezTo>
                    <a:pt x="734" y="648"/>
                    <a:pt x="501" y="1048"/>
                    <a:pt x="468" y="1482"/>
                  </a:cubicBezTo>
                  <a:lnTo>
                    <a:pt x="101" y="8220"/>
                  </a:lnTo>
                  <a:cubicBezTo>
                    <a:pt x="1" y="9554"/>
                    <a:pt x="701" y="10822"/>
                    <a:pt x="1869" y="11489"/>
                  </a:cubicBezTo>
                  <a:lnTo>
                    <a:pt x="15912" y="19595"/>
                  </a:lnTo>
                  <a:cubicBezTo>
                    <a:pt x="16116" y="19709"/>
                    <a:pt x="16335" y="19762"/>
                    <a:pt x="16549" y="19762"/>
                  </a:cubicBezTo>
                  <a:cubicBezTo>
                    <a:pt x="17207" y="19762"/>
                    <a:pt x="17821" y="19266"/>
                    <a:pt x="17847" y="18561"/>
                  </a:cubicBezTo>
                  <a:lnTo>
                    <a:pt x="18214" y="11722"/>
                  </a:lnTo>
                  <a:cubicBezTo>
                    <a:pt x="18280" y="11289"/>
                    <a:pt x="18514" y="10888"/>
                    <a:pt x="18881" y="10655"/>
                  </a:cubicBezTo>
                  <a:lnTo>
                    <a:pt x="19414" y="10355"/>
                  </a:lnTo>
                  <a:cubicBezTo>
                    <a:pt x="19501" y="10290"/>
                    <a:pt x="19601" y="10253"/>
                    <a:pt x="19697" y="10253"/>
                  </a:cubicBezTo>
                  <a:cubicBezTo>
                    <a:pt x="19749" y="10253"/>
                    <a:pt x="19801" y="10264"/>
                    <a:pt x="19848" y="10288"/>
                  </a:cubicBezTo>
                  <a:lnTo>
                    <a:pt x="2135" y="47"/>
                  </a:lnTo>
                  <a:cubicBezTo>
                    <a:pt x="2060" y="17"/>
                    <a:pt x="1985" y="1"/>
                    <a:pt x="191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1" name="Google Shape;3381;p73"/>
            <p:cNvSpPr/>
            <p:nvPr/>
          </p:nvSpPr>
          <p:spPr>
            <a:xfrm>
              <a:off x="7895450" y="1963430"/>
              <a:ext cx="53620" cy="58828"/>
            </a:xfrm>
            <a:custGeom>
              <a:avLst/>
              <a:gdLst/>
              <a:ahLst/>
              <a:cxnLst/>
              <a:rect l="l" t="t" r="r" b="b"/>
              <a:pathLst>
                <a:path w="2670" h="2937" extrusionOk="0">
                  <a:moveTo>
                    <a:pt x="101" y="1"/>
                  </a:moveTo>
                  <a:lnTo>
                    <a:pt x="1" y="1435"/>
                  </a:lnTo>
                  <a:lnTo>
                    <a:pt x="2569" y="2936"/>
                  </a:lnTo>
                  <a:lnTo>
                    <a:pt x="2669" y="1502"/>
                  </a:lnTo>
                  <a:lnTo>
                    <a:pt x="1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2" name="Google Shape;3382;p73"/>
            <p:cNvSpPr/>
            <p:nvPr/>
          </p:nvSpPr>
          <p:spPr>
            <a:xfrm>
              <a:off x="7697839" y="1251203"/>
              <a:ext cx="375824" cy="855241"/>
            </a:xfrm>
            <a:custGeom>
              <a:avLst/>
              <a:gdLst/>
              <a:ahLst/>
              <a:cxnLst/>
              <a:rect l="l" t="t" r="r" b="b"/>
              <a:pathLst>
                <a:path w="18714" h="42698" extrusionOk="0">
                  <a:moveTo>
                    <a:pt x="7940" y="0"/>
                  </a:moveTo>
                  <a:cubicBezTo>
                    <a:pt x="6539" y="801"/>
                    <a:pt x="5805" y="1268"/>
                    <a:pt x="4837" y="4036"/>
                  </a:cubicBezTo>
                  <a:cubicBezTo>
                    <a:pt x="4003" y="6471"/>
                    <a:pt x="434" y="20048"/>
                    <a:pt x="234" y="22049"/>
                  </a:cubicBezTo>
                  <a:cubicBezTo>
                    <a:pt x="1" y="24017"/>
                    <a:pt x="6972" y="36059"/>
                    <a:pt x="9274" y="38794"/>
                  </a:cubicBezTo>
                  <a:cubicBezTo>
                    <a:pt x="11542" y="41496"/>
                    <a:pt x="13477" y="42697"/>
                    <a:pt x="15111" y="42697"/>
                  </a:cubicBezTo>
                  <a:cubicBezTo>
                    <a:pt x="16746" y="42697"/>
                    <a:pt x="17346" y="42397"/>
                    <a:pt x="18013" y="41596"/>
                  </a:cubicBezTo>
                  <a:cubicBezTo>
                    <a:pt x="18714" y="40796"/>
                    <a:pt x="14578" y="37827"/>
                    <a:pt x="14211" y="37027"/>
                  </a:cubicBezTo>
                  <a:lnTo>
                    <a:pt x="14211" y="37027"/>
                  </a:lnTo>
                  <a:cubicBezTo>
                    <a:pt x="15061" y="37531"/>
                    <a:pt x="16001" y="37797"/>
                    <a:pt x="16974" y="37797"/>
                  </a:cubicBezTo>
                  <a:cubicBezTo>
                    <a:pt x="17031" y="37797"/>
                    <a:pt x="17089" y="37796"/>
                    <a:pt x="17146" y="37794"/>
                  </a:cubicBezTo>
                  <a:cubicBezTo>
                    <a:pt x="17446" y="37760"/>
                    <a:pt x="17813" y="37660"/>
                    <a:pt x="17847" y="37360"/>
                  </a:cubicBezTo>
                  <a:cubicBezTo>
                    <a:pt x="17880" y="37193"/>
                    <a:pt x="17780" y="36993"/>
                    <a:pt x="17613" y="36893"/>
                  </a:cubicBezTo>
                  <a:cubicBezTo>
                    <a:pt x="17480" y="36793"/>
                    <a:pt x="17313" y="36726"/>
                    <a:pt x="17146" y="36660"/>
                  </a:cubicBezTo>
                  <a:cubicBezTo>
                    <a:pt x="15979" y="36193"/>
                    <a:pt x="15178" y="35159"/>
                    <a:pt x="14044" y="34658"/>
                  </a:cubicBezTo>
                  <a:cubicBezTo>
                    <a:pt x="13610" y="34458"/>
                    <a:pt x="13143" y="34325"/>
                    <a:pt x="12710" y="34158"/>
                  </a:cubicBezTo>
                  <a:cubicBezTo>
                    <a:pt x="11742" y="33724"/>
                    <a:pt x="11342" y="32857"/>
                    <a:pt x="10908" y="31956"/>
                  </a:cubicBezTo>
                  <a:cubicBezTo>
                    <a:pt x="9541" y="28887"/>
                    <a:pt x="8373" y="25718"/>
                    <a:pt x="7439" y="22449"/>
                  </a:cubicBezTo>
                  <a:lnTo>
                    <a:pt x="11475" y="9073"/>
                  </a:lnTo>
                  <a:cubicBezTo>
                    <a:pt x="11909" y="6004"/>
                    <a:pt x="10708" y="0"/>
                    <a:pt x="79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3" name="Google Shape;3383;p73"/>
            <p:cNvSpPr/>
            <p:nvPr/>
          </p:nvSpPr>
          <p:spPr>
            <a:xfrm>
              <a:off x="7691814" y="1243171"/>
              <a:ext cx="249887" cy="557255"/>
            </a:xfrm>
            <a:custGeom>
              <a:avLst/>
              <a:gdLst/>
              <a:ahLst/>
              <a:cxnLst/>
              <a:rect l="l" t="t" r="r" b="b"/>
              <a:pathLst>
                <a:path w="12443" h="27821" extrusionOk="0">
                  <a:moveTo>
                    <a:pt x="8240" y="1"/>
                  </a:moveTo>
                  <a:cubicBezTo>
                    <a:pt x="7272" y="268"/>
                    <a:pt x="6438" y="601"/>
                    <a:pt x="5171" y="3503"/>
                  </a:cubicBezTo>
                  <a:cubicBezTo>
                    <a:pt x="3936" y="6439"/>
                    <a:pt x="1401" y="17413"/>
                    <a:pt x="934" y="19014"/>
                  </a:cubicBezTo>
                  <a:cubicBezTo>
                    <a:pt x="467" y="20649"/>
                    <a:pt x="0" y="22650"/>
                    <a:pt x="501" y="23951"/>
                  </a:cubicBezTo>
                  <a:cubicBezTo>
                    <a:pt x="1134" y="25286"/>
                    <a:pt x="1868" y="26586"/>
                    <a:pt x="2636" y="27821"/>
                  </a:cubicBezTo>
                  <a:cubicBezTo>
                    <a:pt x="3536" y="26920"/>
                    <a:pt x="4604" y="26220"/>
                    <a:pt x="5771" y="25753"/>
                  </a:cubicBezTo>
                  <a:cubicBezTo>
                    <a:pt x="6527" y="25464"/>
                    <a:pt x="7141" y="25379"/>
                    <a:pt x="7602" y="25379"/>
                  </a:cubicBezTo>
                  <a:cubicBezTo>
                    <a:pt x="8260" y="25379"/>
                    <a:pt x="8606" y="25552"/>
                    <a:pt x="8606" y="25552"/>
                  </a:cubicBezTo>
                  <a:lnTo>
                    <a:pt x="8006" y="22717"/>
                  </a:lnTo>
                  <a:lnTo>
                    <a:pt x="12176" y="9674"/>
                  </a:lnTo>
                  <a:cubicBezTo>
                    <a:pt x="12443" y="7139"/>
                    <a:pt x="12443" y="534"/>
                    <a:pt x="824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4" name="Google Shape;3384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5" name="Google Shape;3385;p73"/>
            <p:cNvSpPr/>
            <p:nvPr/>
          </p:nvSpPr>
          <p:spPr>
            <a:xfrm>
              <a:off x="5673422" y="1883930"/>
              <a:ext cx="2093440" cy="1204003"/>
            </a:xfrm>
            <a:custGeom>
              <a:avLst/>
              <a:gdLst/>
              <a:ahLst/>
              <a:cxnLst/>
              <a:rect l="l" t="t" r="r" b="b"/>
              <a:pathLst>
                <a:path w="104242" h="60110" extrusionOk="0">
                  <a:moveTo>
                    <a:pt x="70617" y="0"/>
                  </a:moveTo>
                  <a:lnTo>
                    <a:pt x="0" y="40763"/>
                  </a:lnTo>
                  <a:lnTo>
                    <a:pt x="33658" y="60110"/>
                  </a:lnTo>
                  <a:lnTo>
                    <a:pt x="104241" y="19381"/>
                  </a:lnTo>
                  <a:lnTo>
                    <a:pt x="706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6" name="Google Shape;3386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7" name="Google Shape;3387;p73"/>
            <p:cNvSpPr/>
            <p:nvPr/>
          </p:nvSpPr>
          <p:spPr>
            <a:xfrm>
              <a:off x="5673422" y="2700393"/>
              <a:ext cx="675937" cy="1280858"/>
            </a:xfrm>
            <a:custGeom>
              <a:avLst/>
              <a:gdLst/>
              <a:ahLst/>
              <a:cxnLst/>
              <a:rect l="l" t="t" r="r" b="b"/>
              <a:pathLst>
                <a:path w="33658" h="63947" extrusionOk="0">
                  <a:moveTo>
                    <a:pt x="0" y="1"/>
                  </a:moveTo>
                  <a:lnTo>
                    <a:pt x="0" y="44566"/>
                  </a:lnTo>
                  <a:lnTo>
                    <a:pt x="2035" y="45734"/>
                  </a:lnTo>
                  <a:lnTo>
                    <a:pt x="2035" y="12843"/>
                  </a:lnTo>
                  <a:lnTo>
                    <a:pt x="31623" y="29856"/>
                  </a:lnTo>
                  <a:lnTo>
                    <a:pt x="31623" y="62746"/>
                  </a:lnTo>
                  <a:lnTo>
                    <a:pt x="33658" y="63947"/>
                  </a:lnTo>
                  <a:lnTo>
                    <a:pt x="33658" y="193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8" name="Google Shape;3388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9" name="Google Shape;3389;p73"/>
            <p:cNvSpPr/>
            <p:nvPr/>
          </p:nvSpPr>
          <p:spPr>
            <a:xfrm>
              <a:off x="5714290" y="2957639"/>
              <a:ext cx="40868" cy="658807"/>
            </a:xfrm>
            <a:custGeom>
              <a:avLst/>
              <a:gdLst/>
              <a:ahLst/>
              <a:cxnLst/>
              <a:rect l="l" t="t" r="r" b="b"/>
              <a:pathLst>
                <a:path w="2035" h="32891" extrusionOk="0">
                  <a:moveTo>
                    <a:pt x="0" y="0"/>
                  </a:moveTo>
                  <a:lnTo>
                    <a:pt x="0" y="32891"/>
                  </a:lnTo>
                  <a:lnTo>
                    <a:pt x="2035" y="31723"/>
                  </a:lnTo>
                  <a:lnTo>
                    <a:pt x="2035" y="1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0" name="Google Shape;3390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1" name="Google Shape;3391;p73"/>
            <p:cNvSpPr/>
            <p:nvPr/>
          </p:nvSpPr>
          <p:spPr>
            <a:xfrm>
              <a:off x="6349339" y="2272112"/>
              <a:ext cx="1417523" cy="1709140"/>
            </a:xfrm>
            <a:custGeom>
              <a:avLst/>
              <a:gdLst/>
              <a:ahLst/>
              <a:cxnLst/>
              <a:rect l="l" t="t" r="r" b="b"/>
              <a:pathLst>
                <a:path w="70585" h="85329" extrusionOk="0">
                  <a:moveTo>
                    <a:pt x="70584" y="1"/>
                  </a:moveTo>
                  <a:lnTo>
                    <a:pt x="1" y="40730"/>
                  </a:lnTo>
                  <a:lnTo>
                    <a:pt x="1" y="85329"/>
                  </a:lnTo>
                  <a:lnTo>
                    <a:pt x="2035" y="84128"/>
                  </a:lnTo>
                  <a:lnTo>
                    <a:pt x="2035" y="51238"/>
                  </a:lnTo>
                  <a:lnTo>
                    <a:pt x="68550" y="12843"/>
                  </a:lnTo>
                  <a:lnTo>
                    <a:pt x="68550" y="45734"/>
                  </a:lnTo>
                  <a:lnTo>
                    <a:pt x="70584" y="44566"/>
                  </a:lnTo>
                  <a:lnTo>
                    <a:pt x="705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2" name="Google Shape;3392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3" name="Google Shape;3393;p73"/>
            <p:cNvSpPr/>
            <p:nvPr/>
          </p:nvSpPr>
          <p:spPr>
            <a:xfrm>
              <a:off x="7685106" y="2529357"/>
              <a:ext cx="40888" cy="658807"/>
            </a:xfrm>
            <a:custGeom>
              <a:avLst/>
              <a:gdLst/>
              <a:ahLst/>
              <a:cxnLst/>
              <a:rect l="l" t="t" r="r" b="b"/>
              <a:pathLst>
                <a:path w="2036" h="32891" extrusionOk="0">
                  <a:moveTo>
                    <a:pt x="2036" y="0"/>
                  </a:moveTo>
                  <a:lnTo>
                    <a:pt x="1" y="1168"/>
                  </a:lnTo>
                  <a:lnTo>
                    <a:pt x="1" y="31723"/>
                  </a:lnTo>
                  <a:lnTo>
                    <a:pt x="2036" y="32891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4" name="Google Shape;3394;p73"/>
            <p:cNvSpPr/>
            <p:nvPr/>
          </p:nvSpPr>
          <p:spPr>
            <a:xfrm>
              <a:off x="6121583" y="2425121"/>
              <a:ext cx="546646" cy="313389"/>
            </a:xfrm>
            <a:custGeom>
              <a:avLst/>
              <a:gdLst/>
              <a:ahLst/>
              <a:cxnLst/>
              <a:rect l="l" t="t" r="r" b="b"/>
              <a:pathLst>
                <a:path w="27220" h="15646" extrusionOk="0">
                  <a:moveTo>
                    <a:pt x="11646" y="1"/>
                  </a:moveTo>
                  <a:cubicBezTo>
                    <a:pt x="11500" y="1"/>
                    <a:pt x="11358" y="34"/>
                    <a:pt x="11242" y="101"/>
                  </a:cubicBezTo>
                  <a:lnTo>
                    <a:pt x="234" y="6439"/>
                  </a:lnTo>
                  <a:cubicBezTo>
                    <a:pt x="0" y="6505"/>
                    <a:pt x="0" y="6839"/>
                    <a:pt x="234" y="6906"/>
                  </a:cubicBezTo>
                  <a:lnTo>
                    <a:pt x="15178" y="15545"/>
                  </a:lnTo>
                  <a:cubicBezTo>
                    <a:pt x="15311" y="15612"/>
                    <a:pt x="15453" y="15645"/>
                    <a:pt x="15595" y="15645"/>
                  </a:cubicBezTo>
                  <a:cubicBezTo>
                    <a:pt x="15736" y="15645"/>
                    <a:pt x="15878" y="15612"/>
                    <a:pt x="16012" y="15545"/>
                  </a:cubicBezTo>
                  <a:lnTo>
                    <a:pt x="26986" y="9207"/>
                  </a:lnTo>
                  <a:cubicBezTo>
                    <a:pt x="27220" y="9107"/>
                    <a:pt x="27220" y="8807"/>
                    <a:pt x="26986" y="8707"/>
                  </a:cubicBezTo>
                  <a:lnTo>
                    <a:pt x="12075" y="101"/>
                  </a:lnTo>
                  <a:cubicBezTo>
                    <a:pt x="11942" y="34"/>
                    <a:pt x="11792" y="1"/>
                    <a:pt x="116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5" name="Google Shape;3395;p73"/>
            <p:cNvSpPr/>
            <p:nvPr/>
          </p:nvSpPr>
          <p:spPr>
            <a:xfrm>
              <a:off x="6121583" y="2409097"/>
              <a:ext cx="547308" cy="314030"/>
            </a:xfrm>
            <a:custGeom>
              <a:avLst/>
              <a:gdLst/>
              <a:ahLst/>
              <a:cxnLst/>
              <a:rect l="l" t="t" r="r" b="b"/>
              <a:pathLst>
                <a:path w="27253" h="15678" extrusionOk="0">
                  <a:moveTo>
                    <a:pt x="11646" y="0"/>
                  </a:moveTo>
                  <a:cubicBezTo>
                    <a:pt x="11500" y="0"/>
                    <a:pt x="11358" y="33"/>
                    <a:pt x="11242" y="100"/>
                  </a:cubicBezTo>
                  <a:lnTo>
                    <a:pt x="234" y="6471"/>
                  </a:lnTo>
                  <a:cubicBezTo>
                    <a:pt x="0" y="6538"/>
                    <a:pt x="0" y="6872"/>
                    <a:pt x="234" y="6938"/>
                  </a:cubicBezTo>
                  <a:lnTo>
                    <a:pt x="15178" y="15578"/>
                  </a:lnTo>
                  <a:cubicBezTo>
                    <a:pt x="15311" y="15645"/>
                    <a:pt x="15453" y="15678"/>
                    <a:pt x="15595" y="15678"/>
                  </a:cubicBezTo>
                  <a:cubicBezTo>
                    <a:pt x="15736" y="15678"/>
                    <a:pt x="15878" y="15645"/>
                    <a:pt x="16012" y="15578"/>
                  </a:cubicBezTo>
                  <a:lnTo>
                    <a:pt x="27019" y="9240"/>
                  </a:lnTo>
                  <a:cubicBezTo>
                    <a:pt x="27253" y="9107"/>
                    <a:pt x="27253" y="8873"/>
                    <a:pt x="27019" y="8740"/>
                  </a:cubicBezTo>
                  <a:lnTo>
                    <a:pt x="12075" y="100"/>
                  </a:lnTo>
                  <a:cubicBezTo>
                    <a:pt x="11942" y="33"/>
                    <a:pt x="11792" y="0"/>
                    <a:pt x="11646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6" name="Google Shape;3396;p73"/>
            <p:cNvSpPr/>
            <p:nvPr/>
          </p:nvSpPr>
          <p:spPr>
            <a:xfrm>
              <a:off x="6136986" y="2409097"/>
              <a:ext cx="515839" cy="291316"/>
            </a:xfrm>
            <a:custGeom>
              <a:avLst/>
              <a:gdLst/>
              <a:ahLst/>
              <a:cxnLst/>
              <a:rect l="l" t="t" r="r" b="b"/>
              <a:pathLst>
                <a:path w="25686" h="14544" extrusionOk="0">
                  <a:moveTo>
                    <a:pt x="10875" y="0"/>
                  </a:moveTo>
                  <a:cubicBezTo>
                    <a:pt x="10725" y="0"/>
                    <a:pt x="10575" y="33"/>
                    <a:pt x="10441" y="100"/>
                  </a:cubicBezTo>
                  <a:lnTo>
                    <a:pt x="0" y="6138"/>
                  </a:lnTo>
                  <a:lnTo>
                    <a:pt x="14411" y="14444"/>
                  </a:lnTo>
                  <a:cubicBezTo>
                    <a:pt x="14544" y="14510"/>
                    <a:pt x="14686" y="14544"/>
                    <a:pt x="14828" y="14544"/>
                  </a:cubicBezTo>
                  <a:cubicBezTo>
                    <a:pt x="14969" y="14544"/>
                    <a:pt x="15111" y="14510"/>
                    <a:pt x="15245" y="14444"/>
                  </a:cubicBezTo>
                  <a:lnTo>
                    <a:pt x="25685" y="8406"/>
                  </a:lnTo>
                  <a:lnTo>
                    <a:pt x="11308" y="100"/>
                  </a:lnTo>
                  <a:cubicBezTo>
                    <a:pt x="11175" y="33"/>
                    <a:pt x="11025" y="0"/>
                    <a:pt x="1087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7" name="Google Shape;3397;p73"/>
            <p:cNvSpPr/>
            <p:nvPr/>
          </p:nvSpPr>
          <p:spPr>
            <a:xfrm>
              <a:off x="6120900" y="2379032"/>
              <a:ext cx="547328" cy="313369"/>
            </a:xfrm>
            <a:custGeom>
              <a:avLst/>
              <a:gdLst/>
              <a:ahLst/>
              <a:cxnLst/>
              <a:rect l="l" t="t" r="r" b="b"/>
              <a:pathLst>
                <a:path w="27254" h="15645" extrusionOk="0">
                  <a:moveTo>
                    <a:pt x="11659" y="0"/>
                  </a:moveTo>
                  <a:cubicBezTo>
                    <a:pt x="11517" y="0"/>
                    <a:pt x="11376" y="33"/>
                    <a:pt x="11242" y="100"/>
                  </a:cubicBezTo>
                  <a:lnTo>
                    <a:pt x="234" y="6438"/>
                  </a:lnTo>
                  <a:cubicBezTo>
                    <a:pt x="1" y="6505"/>
                    <a:pt x="34" y="6838"/>
                    <a:pt x="268" y="6938"/>
                  </a:cubicBezTo>
                  <a:lnTo>
                    <a:pt x="15212" y="15544"/>
                  </a:lnTo>
                  <a:cubicBezTo>
                    <a:pt x="15345" y="15611"/>
                    <a:pt x="15487" y="15645"/>
                    <a:pt x="15629" y="15645"/>
                  </a:cubicBezTo>
                  <a:cubicBezTo>
                    <a:pt x="15770" y="15645"/>
                    <a:pt x="15912" y="15611"/>
                    <a:pt x="16046" y="15544"/>
                  </a:cubicBezTo>
                  <a:lnTo>
                    <a:pt x="27020" y="9207"/>
                  </a:lnTo>
                  <a:cubicBezTo>
                    <a:pt x="27254" y="9140"/>
                    <a:pt x="27254" y="8806"/>
                    <a:pt x="27020" y="8706"/>
                  </a:cubicBezTo>
                  <a:lnTo>
                    <a:pt x="12076" y="100"/>
                  </a:lnTo>
                  <a:cubicBezTo>
                    <a:pt x="11943" y="33"/>
                    <a:pt x="11801" y="0"/>
                    <a:pt x="11659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8" name="Google Shape;3398;p73"/>
            <p:cNvSpPr/>
            <p:nvPr/>
          </p:nvSpPr>
          <p:spPr>
            <a:xfrm>
              <a:off x="5920678" y="2621415"/>
              <a:ext cx="267238" cy="152508"/>
            </a:xfrm>
            <a:custGeom>
              <a:avLst/>
              <a:gdLst/>
              <a:ahLst/>
              <a:cxnLst/>
              <a:rect l="l" t="t" r="r" b="b"/>
              <a:pathLst>
                <a:path w="13307" h="7614" extrusionOk="0">
                  <a:moveTo>
                    <a:pt x="1439" y="0"/>
                  </a:moveTo>
                  <a:cubicBezTo>
                    <a:pt x="972" y="0"/>
                    <a:pt x="0" y="662"/>
                    <a:pt x="264" y="808"/>
                  </a:cubicBezTo>
                  <a:lnTo>
                    <a:pt x="11338" y="7213"/>
                  </a:lnTo>
                  <a:lnTo>
                    <a:pt x="13240" y="7613"/>
                  </a:lnTo>
                  <a:cubicBezTo>
                    <a:pt x="13273" y="7613"/>
                    <a:pt x="13307" y="7580"/>
                    <a:pt x="13307" y="7513"/>
                  </a:cubicBezTo>
                  <a:lnTo>
                    <a:pt x="12706" y="6446"/>
                  </a:lnTo>
                  <a:lnTo>
                    <a:pt x="1598" y="41"/>
                  </a:lnTo>
                  <a:cubicBezTo>
                    <a:pt x="1558" y="13"/>
                    <a:pt x="1503" y="0"/>
                    <a:pt x="14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9" name="Google Shape;3399;p73"/>
            <p:cNvSpPr/>
            <p:nvPr/>
          </p:nvSpPr>
          <p:spPr>
            <a:xfrm>
              <a:off x="5932004" y="2600183"/>
              <a:ext cx="19440" cy="24076"/>
            </a:xfrm>
            <a:custGeom>
              <a:avLst/>
              <a:gdLst/>
              <a:ahLst/>
              <a:cxnLst/>
              <a:rect l="l" t="t" r="r" b="b"/>
              <a:pathLst>
                <a:path w="968" h="1202" extrusionOk="0">
                  <a:moveTo>
                    <a:pt x="734" y="0"/>
                  </a:moveTo>
                  <a:cubicBezTo>
                    <a:pt x="667" y="0"/>
                    <a:pt x="567" y="0"/>
                    <a:pt x="500" y="67"/>
                  </a:cubicBezTo>
                  <a:cubicBezTo>
                    <a:pt x="200" y="267"/>
                    <a:pt x="33" y="567"/>
                    <a:pt x="0" y="934"/>
                  </a:cubicBezTo>
                  <a:cubicBezTo>
                    <a:pt x="0" y="968"/>
                    <a:pt x="0" y="1034"/>
                    <a:pt x="0" y="1068"/>
                  </a:cubicBezTo>
                  <a:lnTo>
                    <a:pt x="0" y="1101"/>
                  </a:lnTo>
                  <a:cubicBezTo>
                    <a:pt x="0" y="1101"/>
                    <a:pt x="33" y="1134"/>
                    <a:pt x="33" y="1168"/>
                  </a:cubicBezTo>
                  <a:lnTo>
                    <a:pt x="67" y="1168"/>
                  </a:lnTo>
                  <a:lnTo>
                    <a:pt x="134" y="1201"/>
                  </a:lnTo>
                  <a:cubicBezTo>
                    <a:pt x="234" y="1201"/>
                    <a:pt x="334" y="1201"/>
                    <a:pt x="434" y="1134"/>
                  </a:cubicBezTo>
                  <a:cubicBezTo>
                    <a:pt x="734" y="934"/>
                    <a:pt x="901" y="601"/>
                    <a:pt x="934" y="267"/>
                  </a:cubicBezTo>
                  <a:cubicBezTo>
                    <a:pt x="934" y="167"/>
                    <a:pt x="934" y="100"/>
                    <a:pt x="934" y="34"/>
                  </a:cubicBezTo>
                  <a:lnTo>
                    <a:pt x="967" y="34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0" name="Google Shape;3400;p73"/>
            <p:cNvSpPr/>
            <p:nvPr/>
          </p:nvSpPr>
          <p:spPr>
            <a:xfrm>
              <a:off x="5934013" y="2600844"/>
              <a:ext cx="229784" cy="147681"/>
            </a:xfrm>
            <a:custGeom>
              <a:avLst/>
              <a:gdLst/>
              <a:ahLst/>
              <a:cxnLst/>
              <a:rect l="l" t="t" r="r" b="b"/>
              <a:pathLst>
                <a:path w="11442" h="7373" extrusionOk="0">
                  <a:moveTo>
                    <a:pt x="767" y="1"/>
                  </a:moveTo>
                  <a:cubicBezTo>
                    <a:pt x="667" y="1"/>
                    <a:pt x="601" y="34"/>
                    <a:pt x="534" y="67"/>
                  </a:cubicBezTo>
                  <a:cubicBezTo>
                    <a:pt x="234" y="267"/>
                    <a:pt x="34" y="568"/>
                    <a:pt x="34" y="935"/>
                  </a:cubicBezTo>
                  <a:cubicBezTo>
                    <a:pt x="0" y="1035"/>
                    <a:pt x="34" y="1135"/>
                    <a:pt x="100" y="1235"/>
                  </a:cubicBezTo>
                  <a:lnTo>
                    <a:pt x="167" y="1268"/>
                  </a:lnTo>
                  <a:lnTo>
                    <a:pt x="10608" y="7306"/>
                  </a:lnTo>
                  <a:lnTo>
                    <a:pt x="10741" y="7373"/>
                  </a:lnTo>
                  <a:lnTo>
                    <a:pt x="11442" y="6138"/>
                  </a:lnTo>
                  <a:lnTo>
                    <a:pt x="867" y="1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1" name="Google Shape;3401;p73"/>
            <p:cNvSpPr/>
            <p:nvPr/>
          </p:nvSpPr>
          <p:spPr>
            <a:xfrm>
              <a:off x="6147028" y="2723007"/>
              <a:ext cx="20123" cy="26279"/>
            </a:xfrm>
            <a:custGeom>
              <a:avLst/>
              <a:gdLst/>
              <a:ahLst/>
              <a:cxnLst/>
              <a:rect l="l" t="t" r="r" b="b"/>
              <a:pathLst>
                <a:path w="1002" h="1312" extrusionOk="0">
                  <a:moveTo>
                    <a:pt x="725" y="0"/>
                  </a:moveTo>
                  <a:cubicBezTo>
                    <a:pt x="657" y="0"/>
                    <a:pt x="580" y="23"/>
                    <a:pt x="501" y="73"/>
                  </a:cubicBezTo>
                  <a:cubicBezTo>
                    <a:pt x="201" y="239"/>
                    <a:pt x="1" y="573"/>
                    <a:pt x="1" y="940"/>
                  </a:cubicBezTo>
                  <a:cubicBezTo>
                    <a:pt x="1" y="1176"/>
                    <a:pt x="101" y="1312"/>
                    <a:pt x="266" y="1312"/>
                  </a:cubicBezTo>
                  <a:cubicBezTo>
                    <a:pt x="334" y="1312"/>
                    <a:pt x="413" y="1289"/>
                    <a:pt x="501" y="1240"/>
                  </a:cubicBezTo>
                  <a:cubicBezTo>
                    <a:pt x="801" y="1040"/>
                    <a:pt x="968" y="706"/>
                    <a:pt x="1001" y="340"/>
                  </a:cubicBezTo>
                  <a:cubicBezTo>
                    <a:pt x="1001" y="129"/>
                    <a:pt x="886" y="0"/>
                    <a:pt x="7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2" name="Google Shape;3402;p73"/>
            <p:cNvSpPr/>
            <p:nvPr/>
          </p:nvSpPr>
          <p:spPr>
            <a:xfrm>
              <a:off x="6147028" y="2723608"/>
              <a:ext cx="32855" cy="30265"/>
            </a:xfrm>
            <a:custGeom>
              <a:avLst/>
              <a:gdLst/>
              <a:ahLst/>
              <a:cxnLst/>
              <a:rect l="l" t="t" r="r" b="b"/>
              <a:pathLst>
                <a:path w="1636" h="1511" extrusionOk="0">
                  <a:moveTo>
                    <a:pt x="718" y="1"/>
                  </a:moveTo>
                  <a:cubicBezTo>
                    <a:pt x="643" y="1"/>
                    <a:pt x="568" y="26"/>
                    <a:pt x="501" y="76"/>
                  </a:cubicBezTo>
                  <a:cubicBezTo>
                    <a:pt x="234" y="276"/>
                    <a:pt x="34" y="610"/>
                    <a:pt x="1" y="943"/>
                  </a:cubicBezTo>
                  <a:cubicBezTo>
                    <a:pt x="1" y="1143"/>
                    <a:pt x="101" y="1277"/>
                    <a:pt x="201" y="1310"/>
                  </a:cubicBezTo>
                  <a:lnTo>
                    <a:pt x="234" y="1310"/>
                  </a:lnTo>
                  <a:lnTo>
                    <a:pt x="1168" y="1510"/>
                  </a:lnTo>
                  <a:cubicBezTo>
                    <a:pt x="1235" y="1510"/>
                    <a:pt x="1302" y="1510"/>
                    <a:pt x="1335" y="1477"/>
                  </a:cubicBezTo>
                  <a:cubicBezTo>
                    <a:pt x="1535" y="1344"/>
                    <a:pt x="1635" y="1177"/>
                    <a:pt x="1635" y="977"/>
                  </a:cubicBezTo>
                  <a:cubicBezTo>
                    <a:pt x="1635" y="910"/>
                    <a:pt x="1635" y="843"/>
                    <a:pt x="1569" y="777"/>
                  </a:cubicBezTo>
                  <a:lnTo>
                    <a:pt x="935" y="76"/>
                  </a:lnTo>
                  <a:cubicBezTo>
                    <a:pt x="868" y="26"/>
                    <a:pt x="793" y="1"/>
                    <a:pt x="7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3" name="Google Shape;3403;p73"/>
            <p:cNvSpPr/>
            <p:nvPr/>
          </p:nvSpPr>
          <p:spPr>
            <a:xfrm>
              <a:off x="6005687" y="2646453"/>
              <a:ext cx="166143" cy="98067"/>
            </a:xfrm>
            <a:custGeom>
              <a:avLst/>
              <a:gdLst/>
              <a:ahLst/>
              <a:cxnLst/>
              <a:rect l="l" t="t" r="r" b="b"/>
              <a:pathLst>
                <a:path w="8273" h="4896" extrusionOk="0">
                  <a:moveTo>
                    <a:pt x="251" y="0"/>
                  </a:moveTo>
                  <a:cubicBezTo>
                    <a:pt x="234" y="0"/>
                    <a:pt x="217" y="9"/>
                    <a:pt x="201" y="25"/>
                  </a:cubicBezTo>
                  <a:cubicBezTo>
                    <a:pt x="67" y="92"/>
                    <a:pt x="0" y="192"/>
                    <a:pt x="0" y="325"/>
                  </a:cubicBezTo>
                  <a:cubicBezTo>
                    <a:pt x="0" y="359"/>
                    <a:pt x="0" y="392"/>
                    <a:pt x="34" y="426"/>
                  </a:cubicBezTo>
                  <a:lnTo>
                    <a:pt x="7773" y="4895"/>
                  </a:lnTo>
                  <a:lnTo>
                    <a:pt x="8273" y="4595"/>
                  </a:lnTo>
                  <a:lnTo>
                    <a:pt x="334" y="25"/>
                  </a:lnTo>
                  <a:lnTo>
                    <a:pt x="301" y="25"/>
                  </a:lnTo>
                  <a:cubicBezTo>
                    <a:pt x="284" y="9"/>
                    <a:pt x="267" y="0"/>
                    <a:pt x="25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4" name="Google Shape;3404;p73"/>
            <p:cNvSpPr/>
            <p:nvPr/>
          </p:nvSpPr>
          <p:spPr>
            <a:xfrm>
              <a:off x="6147711" y="2727794"/>
              <a:ext cx="24802" cy="16725"/>
            </a:xfrm>
            <a:custGeom>
              <a:avLst/>
              <a:gdLst/>
              <a:ahLst/>
              <a:cxnLst/>
              <a:rect l="l" t="t" r="r" b="b"/>
              <a:pathLst>
                <a:path w="1235" h="835" extrusionOk="0">
                  <a:moveTo>
                    <a:pt x="234" y="0"/>
                  </a:moveTo>
                  <a:cubicBezTo>
                    <a:pt x="134" y="101"/>
                    <a:pt x="33" y="267"/>
                    <a:pt x="0" y="434"/>
                  </a:cubicBezTo>
                  <a:lnTo>
                    <a:pt x="701" y="834"/>
                  </a:lnTo>
                  <a:lnTo>
                    <a:pt x="1234" y="568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5" name="Google Shape;3405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6" name="Google Shape;3406;p73"/>
            <p:cNvSpPr/>
            <p:nvPr/>
          </p:nvSpPr>
          <p:spPr>
            <a:xfrm>
              <a:off x="6158414" y="2731460"/>
              <a:ext cx="26147" cy="22414"/>
            </a:xfrm>
            <a:custGeom>
              <a:avLst/>
              <a:gdLst/>
              <a:ahLst/>
              <a:cxnLst/>
              <a:rect l="l" t="t" r="r" b="b"/>
              <a:pathLst>
                <a:path w="1302" h="1119" extrusionOk="0">
                  <a:moveTo>
                    <a:pt x="535" y="1"/>
                  </a:moveTo>
                  <a:cubicBezTo>
                    <a:pt x="484" y="1"/>
                    <a:pt x="434" y="18"/>
                    <a:pt x="401" y="51"/>
                  </a:cubicBezTo>
                  <a:cubicBezTo>
                    <a:pt x="168" y="218"/>
                    <a:pt x="34" y="418"/>
                    <a:pt x="34" y="685"/>
                  </a:cubicBezTo>
                  <a:cubicBezTo>
                    <a:pt x="1" y="785"/>
                    <a:pt x="68" y="885"/>
                    <a:pt x="168" y="918"/>
                  </a:cubicBezTo>
                  <a:lnTo>
                    <a:pt x="201" y="918"/>
                  </a:lnTo>
                  <a:lnTo>
                    <a:pt x="1068" y="1118"/>
                  </a:lnTo>
                  <a:cubicBezTo>
                    <a:pt x="1102" y="1118"/>
                    <a:pt x="1135" y="1118"/>
                    <a:pt x="1168" y="1085"/>
                  </a:cubicBezTo>
                  <a:cubicBezTo>
                    <a:pt x="1235" y="1018"/>
                    <a:pt x="1302" y="918"/>
                    <a:pt x="1302" y="818"/>
                  </a:cubicBezTo>
                  <a:cubicBezTo>
                    <a:pt x="1302" y="785"/>
                    <a:pt x="1302" y="751"/>
                    <a:pt x="1268" y="718"/>
                  </a:cubicBezTo>
                  <a:lnTo>
                    <a:pt x="668" y="84"/>
                  </a:lnTo>
                  <a:lnTo>
                    <a:pt x="668" y="51"/>
                  </a:lnTo>
                  <a:cubicBezTo>
                    <a:pt x="635" y="18"/>
                    <a:pt x="585" y="1"/>
                    <a:pt x="5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7" name="Google Shape;3407;p73"/>
            <p:cNvSpPr/>
            <p:nvPr/>
          </p:nvSpPr>
          <p:spPr>
            <a:xfrm>
              <a:off x="6168476" y="2738651"/>
              <a:ext cx="16086" cy="15223"/>
            </a:xfrm>
            <a:custGeom>
              <a:avLst/>
              <a:gdLst/>
              <a:ahLst/>
              <a:cxnLst/>
              <a:rect l="l" t="t" r="r" b="b"/>
              <a:pathLst>
                <a:path w="801" h="760" extrusionOk="0">
                  <a:moveTo>
                    <a:pt x="367" y="1"/>
                  </a:moveTo>
                  <a:cubicBezTo>
                    <a:pt x="334" y="1"/>
                    <a:pt x="300" y="9"/>
                    <a:pt x="267" y="26"/>
                  </a:cubicBezTo>
                  <a:cubicBezTo>
                    <a:pt x="100" y="126"/>
                    <a:pt x="0" y="292"/>
                    <a:pt x="0" y="493"/>
                  </a:cubicBezTo>
                  <a:cubicBezTo>
                    <a:pt x="0" y="593"/>
                    <a:pt x="34" y="659"/>
                    <a:pt x="100" y="659"/>
                  </a:cubicBezTo>
                  <a:lnTo>
                    <a:pt x="534" y="759"/>
                  </a:lnTo>
                  <a:lnTo>
                    <a:pt x="634" y="759"/>
                  </a:lnTo>
                  <a:cubicBezTo>
                    <a:pt x="734" y="693"/>
                    <a:pt x="801" y="593"/>
                    <a:pt x="801" y="459"/>
                  </a:cubicBezTo>
                  <a:cubicBezTo>
                    <a:pt x="801" y="426"/>
                    <a:pt x="801" y="392"/>
                    <a:pt x="767" y="359"/>
                  </a:cubicBezTo>
                  <a:lnTo>
                    <a:pt x="467" y="26"/>
                  </a:lnTo>
                  <a:cubicBezTo>
                    <a:pt x="434" y="9"/>
                    <a:pt x="400" y="1"/>
                    <a:pt x="36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8" name="Google Shape;3408;p73"/>
            <p:cNvSpPr/>
            <p:nvPr/>
          </p:nvSpPr>
          <p:spPr>
            <a:xfrm>
              <a:off x="6177854" y="2745581"/>
              <a:ext cx="6708" cy="8533"/>
            </a:xfrm>
            <a:custGeom>
              <a:avLst/>
              <a:gdLst/>
              <a:ahLst/>
              <a:cxnLst/>
              <a:rect l="l" t="t" r="r" b="b"/>
              <a:pathLst>
                <a:path w="334" h="426" extrusionOk="0">
                  <a:moveTo>
                    <a:pt x="235" y="1"/>
                  </a:moveTo>
                  <a:cubicBezTo>
                    <a:pt x="215" y="1"/>
                    <a:pt x="192" y="5"/>
                    <a:pt x="167" y="13"/>
                  </a:cubicBezTo>
                  <a:cubicBezTo>
                    <a:pt x="67" y="80"/>
                    <a:pt x="0" y="180"/>
                    <a:pt x="0" y="313"/>
                  </a:cubicBezTo>
                  <a:cubicBezTo>
                    <a:pt x="0" y="388"/>
                    <a:pt x="38" y="426"/>
                    <a:pt x="99" y="426"/>
                  </a:cubicBezTo>
                  <a:cubicBezTo>
                    <a:pt x="119" y="426"/>
                    <a:pt x="142" y="422"/>
                    <a:pt x="167" y="413"/>
                  </a:cubicBezTo>
                  <a:cubicBezTo>
                    <a:pt x="267" y="347"/>
                    <a:pt x="334" y="247"/>
                    <a:pt x="334" y="113"/>
                  </a:cubicBezTo>
                  <a:cubicBezTo>
                    <a:pt x="334" y="38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9" name="Google Shape;3409;p73"/>
            <p:cNvSpPr/>
            <p:nvPr/>
          </p:nvSpPr>
          <p:spPr>
            <a:xfrm>
              <a:off x="5967510" y="2624239"/>
              <a:ext cx="44222" cy="30746"/>
            </a:xfrm>
            <a:custGeom>
              <a:avLst/>
              <a:gdLst/>
              <a:ahLst/>
              <a:cxnLst/>
              <a:rect l="l" t="t" r="r" b="b"/>
              <a:pathLst>
                <a:path w="2202" h="1535" extrusionOk="0">
                  <a:moveTo>
                    <a:pt x="167" y="0"/>
                  </a:moveTo>
                  <a:cubicBezTo>
                    <a:pt x="67" y="100"/>
                    <a:pt x="0" y="200"/>
                    <a:pt x="0" y="334"/>
                  </a:cubicBezTo>
                  <a:cubicBezTo>
                    <a:pt x="0" y="367"/>
                    <a:pt x="0" y="400"/>
                    <a:pt x="33" y="434"/>
                  </a:cubicBezTo>
                  <a:lnTo>
                    <a:pt x="1935" y="1535"/>
                  </a:lnTo>
                  <a:cubicBezTo>
                    <a:pt x="1901" y="1501"/>
                    <a:pt x="1901" y="1468"/>
                    <a:pt x="1901" y="1434"/>
                  </a:cubicBezTo>
                  <a:cubicBezTo>
                    <a:pt x="1901" y="1301"/>
                    <a:pt x="1968" y="1201"/>
                    <a:pt x="2102" y="1101"/>
                  </a:cubicBezTo>
                  <a:lnTo>
                    <a:pt x="2202" y="1101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0" name="Google Shape;3410;p73"/>
            <p:cNvSpPr/>
            <p:nvPr/>
          </p:nvSpPr>
          <p:spPr>
            <a:xfrm>
              <a:off x="5967510" y="2624399"/>
              <a:ext cx="7370" cy="9214"/>
            </a:xfrm>
            <a:custGeom>
              <a:avLst/>
              <a:gdLst/>
              <a:ahLst/>
              <a:cxnLst/>
              <a:rect l="l" t="t" r="r" b="b"/>
              <a:pathLst>
                <a:path w="367" h="460" extrusionOk="0">
                  <a:moveTo>
                    <a:pt x="234" y="0"/>
                  </a:moveTo>
                  <a:cubicBezTo>
                    <a:pt x="209" y="0"/>
                    <a:pt x="183" y="9"/>
                    <a:pt x="167" y="25"/>
                  </a:cubicBezTo>
                  <a:cubicBezTo>
                    <a:pt x="67" y="92"/>
                    <a:pt x="0" y="226"/>
                    <a:pt x="0" y="326"/>
                  </a:cubicBezTo>
                  <a:cubicBezTo>
                    <a:pt x="0" y="392"/>
                    <a:pt x="0" y="426"/>
                    <a:pt x="33" y="459"/>
                  </a:cubicBezTo>
                  <a:lnTo>
                    <a:pt x="167" y="459"/>
                  </a:lnTo>
                  <a:cubicBezTo>
                    <a:pt x="267" y="392"/>
                    <a:pt x="334" y="259"/>
                    <a:pt x="367" y="159"/>
                  </a:cubicBezTo>
                  <a:cubicBezTo>
                    <a:pt x="367" y="92"/>
                    <a:pt x="334" y="59"/>
                    <a:pt x="300" y="25"/>
                  </a:cubicBezTo>
                  <a:cubicBezTo>
                    <a:pt x="284" y="9"/>
                    <a:pt x="259" y="0"/>
                    <a:pt x="234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1" name="Google Shape;3411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2" name="Google Shape;3412;p73"/>
            <p:cNvSpPr/>
            <p:nvPr/>
          </p:nvSpPr>
          <p:spPr>
            <a:xfrm>
              <a:off x="5936021" y="2602407"/>
              <a:ext cx="33518" cy="31928"/>
            </a:xfrm>
            <a:custGeom>
              <a:avLst/>
              <a:gdLst/>
              <a:ahLst/>
              <a:cxnLst/>
              <a:rect l="l" t="t" r="r" b="b"/>
              <a:pathLst>
                <a:path w="1669" h="1594" extrusionOk="0">
                  <a:moveTo>
                    <a:pt x="643" y="1"/>
                  </a:moveTo>
                  <a:cubicBezTo>
                    <a:pt x="584" y="1"/>
                    <a:pt x="526" y="17"/>
                    <a:pt x="467" y="56"/>
                  </a:cubicBezTo>
                  <a:cubicBezTo>
                    <a:pt x="200" y="256"/>
                    <a:pt x="34" y="523"/>
                    <a:pt x="0" y="857"/>
                  </a:cubicBezTo>
                  <a:cubicBezTo>
                    <a:pt x="0" y="990"/>
                    <a:pt x="34" y="1090"/>
                    <a:pt x="134" y="1157"/>
                  </a:cubicBezTo>
                  <a:lnTo>
                    <a:pt x="901" y="1557"/>
                  </a:lnTo>
                  <a:cubicBezTo>
                    <a:pt x="939" y="1583"/>
                    <a:pt x="982" y="1593"/>
                    <a:pt x="1025" y="1593"/>
                  </a:cubicBezTo>
                  <a:cubicBezTo>
                    <a:pt x="1093" y="1593"/>
                    <a:pt x="1160" y="1565"/>
                    <a:pt x="1201" y="1524"/>
                  </a:cubicBezTo>
                  <a:cubicBezTo>
                    <a:pt x="1468" y="1357"/>
                    <a:pt x="1668" y="1057"/>
                    <a:pt x="1668" y="757"/>
                  </a:cubicBezTo>
                  <a:cubicBezTo>
                    <a:pt x="1668" y="623"/>
                    <a:pt x="1635" y="523"/>
                    <a:pt x="1535" y="456"/>
                  </a:cubicBezTo>
                  <a:lnTo>
                    <a:pt x="767" y="23"/>
                  </a:lnTo>
                  <a:cubicBezTo>
                    <a:pt x="726" y="9"/>
                    <a:pt x="685" y="1"/>
                    <a:pt x="64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3" name="Google Shape;3413;p73"/>
            <p:cNvSpPr/>
            <p:nvPr/>
          </p:nvSpPr>
          <p:spPr>
            <a:xfrm>
              <a:off x="5950761" y="2610759"/>
              <a:ext cx="18094" cy="23635"/>
            </a:xfrm>
            <a:custGeom>
              <a:avLst/>
              <a:gdLst/>
              <a:ahLst/>
              <a:cxnLst/>
              <a:rect l="l" t="t" r="r" b="b"/>
              <a:pathLst>
                <a:path w="901" h="1180" extrusionOk="0">
                  <a:moveTo>
                    <a:pt x="662" y="0"/>
                  </a:moveTo>
                  <a:cubicBezTo>
                    <a:pt x="603" y="0"/>
                    <a:pt x="537" y="23"/>
                    <a:pt x="467" y="73"/>
                  </a:cubicBezTo>
                  <a:cubicBezTo>
                    <a:pt x="200" y="239"/>
                    <a:pt x="33" y="540"/>
                    <a:pt x="0" y="840"/>
                  </a:cubicBezTo>
                  <a:cubicBezTo>
                    <a:pt x="0" y="1051"/>
                    <a:pt x="99" y="1179"/>
                    <a:pt x="250" y="1179"/>
                  </a:cubicBezTo>
                  <a:cubicBezTo>
                    <a:pt x="314" y="1179"/>
                    <a:pt x="388" y="1156"/>
                    <a:pt x="467" y="1107"/>
                  </a:cubicBezTo>
                  <a:cubicBezTo>
                    <a:pt x="734" y="940"/>
                    <a:pt x="901" y="640"/>
                    <a:pt x="901" y="340"/>
                  </a:cubicBezTo>
                  <a:cubicBezTo>
                    <a:pt x="901" y="129"/>
                    <a:pt x="802" y="0"/>
                    <a:pt x="6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4" name="Google Shape;3414;p73"/>
            <p:cNvSpPr/>
            <p:nvPr/>
          </p:nvSpPr>
          <p:spPr>
            <a:xfrm>
              <a:off x="6179863" y="2747844"/>
              <a:ext cx="10061" cy="7872"/>
            </a:xfrm>
            <a:custGeom>
              <a:avLst/>
              <a:gdLst/>
              <a:ahLst/>
              <a:cxnLst/>
              <a:rect l="l" t="t" r="r" b="b"/>
              <a:pathLst>
                <a:path w="501" h="393" extrusionOk="0">
                  <a:moveTo>
                    <a:pt x="67" y="0"/>
                  </a:moveTo>
                  <a:cubicBezTo>
                    <a:pt x="34" y="34"/>
                    <a:pt x="0" y="67"/>
                    <a:pt x="0" y="134"/>
                  </a:cubicBezTo>
                  <a:cubicBezTo>
                    <a:pt x="0" y="167"/>
                    <a:pt x="0" y="200"/>
                    <a:pt x="0" y="200"/>
                  </a:cubicBezTo>
                  <a:lnTo>
                    <a:pt x="334" y="367"/>
                  </a:lnTo>
                  <a:cubicBezTo>
                    <a:pt x="334" y="384"/>
                    <a:pt x="342" y="392"/>
                    <a:pt x="350" y="392"/>
                  </a:cubicBezTo>
                  <a:cubicBezTo>
                    <a:pt x="359" y="392"/>
                    <a:pt x="367" y="384"/>
                    <a:pt x="367" y="367"/>
                  </a:cubicBezTo>
                  <a:cubicBezTo>
                    <a:pt x="434" y="367"/>
                    <a:pt x="501" y="334"/>
                    <a:pt x="501" y="267"/>
                  </a:cubicBezTo>
                  <a:cubicBezTo>
                    <a:pt x="501" y="234"/>
                    <a:pt x="467" y="200"/>
                    <a:pt x="434" y="200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5" name="Google Shape;3415;p73"/>
            <p:cNvSpPr/>
            <p:nvPr/>
          </p:nvSpPr>
          <p:spPr>
            <a:xfrm>
              <a:off x="6186550" y="2751850"/>
              <a:ext cx="3374" cy="4026"/>
            </a:xfrm>
            <a:custGeom>
              <a:avLst/>
              <a:gdLst/>
              <a:ahLst/>
              <a:cxnLst/>
              <a:rect l="l" t="t" r="r" b="b"/>
              <a:pathLst>
                <a:path w="168" h="201" extrusionOk="0">
                  <a:moveTo>
                    <a:pt x="68" y="0"/>
                  </a:moveTo>
                  <a:cubicBezTo>
                    <a:pt x="34" y="34"/>
                    <a:pt x="1" y="67"/>
                    <a:pt x="1" y="134"/>
                  </a:cubicBezTo>
                  <a:cubicBezTo>
                    <a:pt x="1" y="167"/>
                    <a:pt x="1" y="200"/>
                    <a:pt x="1" y="200"/>
                  </a:cubicBezTo>
                  <a:lnTo>
                    <a:pt x="68" y="200"/>
                  </a:lnTo>
                  <a:cubicBezTo>
                    <a:pt x="101" y="200"/>
                    <a:pt x="168" y="134"/>
                    <a:pt x="168" y="67"/>
                  </a:cubicBezTo>
                  <a:cubicBezTo>
                    <a:pt x="168" y="34"/>
                    <a:pt x="134" y="0"/>
                    <a:pt x="1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6" name="Google Shape;3416;p73"/>
            <p:cNvSpPr/>
            <p:nvPr/>
          </p:nvSpPr>
          <p:spPr>
            <a:xfrm>
              <a:off x="6250192" y="2889156"/>
              <a:ext cx="196969" cy="103575"/>
            </a:xfrm>
            <a:custGeom>
              <a:avLst/>
              <a:gdLst/>
              <a:ahLst/>
              <a:cxnLst/>
              <a:rect l="l" t="t" r="r" b="b"/>
              <a:pathLst>
                <a:path w="9808" h="5171" extrusionOk="0">
                  <a:moveTo>
                    <a:pt x="4904" y="0"/>
                  </a:moveTo>
                  <a:cubicBezTo>
                    <a:pt x="3820" y="0"/>
                    <a:pt x="2736" y="250"/>
                    <a:pt x="1735" y="751"/>
                  </a:cubicBezTo>
                  <a:cubicBezTo>
                    <a:pt x="1" y="1751"/>
                    <a:pt x="1" y="3386"/>
                    <a:pt x="1735" y="4420"/>
                  </a:cubicBezTo>
                  <a:cubicBezTo>
                    <a:pt x="2736" y="4920"/>
                    <a:pt x="3820" y="5171"/>
                    <a:pt x="4904" y="5171"/>
                  </a:cubicBezTo>
                  <a:cubicBezTo>
                    <a:pt x="5988" y="5171"/>
                    <a:pt x="7072" y="4920"/>
                    <a:pt x="8073" y="4420"/>
                  </a:cubicBezTo>
                  <a:cubicBezTo>
                    <a:pt x="9808" y="3386"/>
                    <a:pt x="9808" y="1751"/>
                    <a:pt x="8073" y="751"/>
                  </a:cubicBezTo>
                  <a:cubicBezTo>
                    <a:pt x="7072" y="250"/>
                    <a:pt x="5988" y="0"/>
                    <a:pt x="490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7" name="Google Shape;3417;p73"/>
            <p:cNvSpPr/>
            <p:nvPr/>
          </p:nvSpPr>
          <p:spPr>
            <a:xfrm>
              <a:off x="6248866" y="2819992"/>
              <a:ext cx="195624" cy="142333"/>
            </a:xfrm>
            <a:custGeom>
              <a:avLst/>
              <a:gdLst/>
              <a:ahLst/>
              <a:cxnLst/>
              <a:rect l="l" t="t" r="r" b="b"/>
              <a:pathLst>
                <a:path w="9741" h="7106" extrusionOk="0">
                  <a:moveTo>
                    <a:pt x="1368" y="1"/>
                  </a:moveTo>
                  <a:cubicBezTo>
                    <a:pt x="0" y="1135"/>
                    <a:pt x="834" y="4737"/>
                    <a:pt x="2235" y="6172"/>
                  </a:cubicBezTo>
                  <a:lnTo>
                    <a:pt x="2268" y="6205"/>
                  </a:lnTo>
                  <a:lnTo>
                    <a:pt x="2335" y="6272"/>
                  </a:lnTo>
                  <a:lnTo>
                    <a:pt x="2468" y="6372"/>
                  </a:lnTo>
                  <a:lnTo>
                    <a:pt x="2502" y="6405"/>
                  </a:lnTo>
                  <a:lnTo>
                    <a:pt x="2602" y="6472"/>
                  </a:lnTo>
                  <a:cubicBezTo>
                    <a:pt x="2669" y="6539"/>
                    <a:pt x="2702" y="6572"/>
                    <a:pt x="2769" y="6605"/>
                  </a:cubicBezTo>
                  <a:cubicBezTo>
                    <a:pt x="3436" y="6939"/>
                    <a:pt x="4161" y="7106"/>
                    <a:pt x="4883" y="7106"/>
                  </a:cubicBezTo>
                  <a:cubicBezTo>
                    <a:pt x="5604" y="7106"/>
                    <a:pt x="6321" y="6939"/>
                    <a:pt x="6972" y="6605"/>
                  </a:cubicBezTo>
                  <a:cubicBezTo>
                    <a:pt x="7038" y="6572"/>
                    <a:pt x="7105" y="6539"/>
                    <a:pt x="7172" y="6472"/>
                  </a:cubicBezTo>
                  <a:lnTo>
                    <a:pt x="7272" y="6405"/>
                  </a:lnTo>
                  <a:lnTo>
                    <a:pt x="7305" y="6372"/>
                  </a:lnTo>
                  <a:cubicBezTo>
                    <a:pt x="7339" y="6339"/>
                    <a:pt x="7372" y="6305"/>
                    <a:pt x="7439" y="6272"/>
                  </a:cubicBezTo>
                  <a:lnTo>
                    <a:pt x="7472" y="6205"/>
                  </a:lnTo>
                  <a:lnTo>
                    <a:pt x="7505" y="6172"/>
                  </a:lnTo>
                  <a:cubicBezTo>
                    <a:pt x="8940" y="4737"/>
                    <a:pt x="9740" y="1135"/>
                    <a:pt x="837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8" name="Google Shape;3418;p73"/>
            <p:cNvSpPr/>
            <p:nvPr/>
          </p:nvSpPr>
          <p:spPr>
            <a:xfrm>
              <a:off x="6256899" y="2797278"/>
              <a:ext cx="180220" cy="94401"/>
            </a:xfrm>
            <a:custGeom>
              <a:avLst/>
              <a:gdLst/>
              <a:ahLst/>
              <a:cxnLst/>
              <a:rect l="l" t="t" r="r" b="b"/>
              <a:pathLst>
                <a:path w="8974" h="4713" extrusionOk="0">
                  <a:moveTo>
                    <a:pt x="4474" y="1"/>
                  </a:moveTo>
                  <a:cubicBezTo>
                    <a:pt x="3486" y="1"/>
                    <a:pt x="2502" y="234"/>
                    <a:pt x="1601" y="701"/>
                  </a:cubicBezTo>
                  <a:cubicBezTo>
                    <a:pt x="0" y="1602"/>
                    <a:pt x="0" y="3103"/>
                    <a:pt x="1601" y="4037"/>
                  </a:cubicBezTo>
                  <a:cubicBezTo>
                    <a:pt x="2502" y="4487"/>
                    <a:pt x="3486" y="4712"/>
                    <a:pt x="4474" y="4712"/>
                  </a:cubicBezTo>
                  <a:cubicBezTo>
                    <a:pt x="5463" y="4712"/>
                    <a:pt x="6455" y="4487"/>
                    <a:pt x="7372" y="4037"/>
                  </a:cubicBezTo>
                  <a:cubicBezTo>
                    <a:pt x="8973" y="3103"/>
                    <a:pt x="8973" y="1602"/>
                    <a:pt x="7372" y="701"/>
                  </a:cubicBezTo>
                  <a:cubicBezTo>
                    <a:pt x="6455" y="234"/>
                    <a:pt x="5463" y="1"/>
                    <a:pt x="447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9" name="Google Shape;3419;p73"/>
            <p:cNvSpPr/>
            <p:nvPr/>
          </p:nvSpPr>
          <p:spPr>
            <a:xfrm>
              <a:off x="6292405" y="2815486"/>
              <a:ext cx="109209" cy="57807"/>
            </a:xfrm>
            <a:custGeom>
              <a:avLst/>
              <a:gdLst/>
              <a:ahLst/>
              <a:cxnLst/>
              <a:rect l="l" t="t" r="r" b="b"/>
              <a:pathLst>
                <a:path w="5438" h="2886" extrusionOk="0">
                  <a:moveTo>
                    <a:pt x="2719" y="1"/>
                  </a:moveTo>
                  <a:cubicBezTo>
                    <a:pt x="2118" y="1"/>
                    <a:pt x="1518" y="142"/>
                    <a:pt x="968" y="426"/>
                  </a:cubicBezTo>
                  <a:cubicBezTo>
                    <a:pt x="0" y="993"/>
                    <a:pt x="0" y="1894"/>
                    <a:pt x="968" y="2461"/>
                  </a:cubicBezTo>
                  <a:cubicBezTo>
                    <a:pt x="1518" y="2744"/>
                    <a:pt x="2118" y="2886"/>
                    <a:pt x="2719" y="2886"/>
                  </a:cubicBezTo>
                  <a:cubicBezTo>
                    <a:pt x="3319" y="2886"/>
                    <a:pt x="3920" y="2744"/>
                    <a:pt x="4470" y="2461"/>
                  </a:cubicBezTo>
                  <a:cubicBezTo>
                    <a:pt x="5437" y="1894"/>
                    <a:pt x="5437" y="993"/>
                    <a:pt x="4470" y="426"/>
                  </a:cubicBezTo>
                  <a:cubicBezTo>
                    <a:pt x="3920" y="142"/>
                    <a:pt x="3319" y="1"/>
                    <a:pt x="2719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0" name="Google Shape;3420;p73"/>
            <p:cNvSpPr/>
            <p:nvPr/>
          </p:nvSpPr>
          <p:spPr>
            <a:xfrm>
              <a:off x="6299775" y="2834855"/>
              <a:ext cx="93805" cy="38438"/>
            </a:xfrm>
            <a:custGeom>
              <a:avLst/>
              <a:gdLst/>
              <a:ahLst/>
              <a:cxnLst/>
              <a:rect l="l" t="t" r="r" b="b"/>
              <a:pathLst>
                <a:path w="4671" h="1919" extrusionOk="0">
                  <a:moveTo>
                    <a:pt x="2352" y="1"/>
                  </a:moveTo>
                  <a:cubicBezTo>
                    <a:pt x="1751" y="1"/>
                    <a:pt x="1151" y="143"/>
                    <a:pt x="601" y="426"/>
                  </a:cubicBezTo>
                  <a:cubicBezTo>
                    <a:pt x="367" y="560"/>
                    <a:pt x="167" y="726"/>
                    <a:pt x="0" y="960"/>
                  </a:cubicBezTo>
                  <a:cubicBezTo>
                    <a:pt x="167" y="1193"/>
                    <a:pt x="334" y="1360"/>
                    <a:pt x="601" y="1494"/>
                  </a:cubicBezTo>
                  <a:cubicBezTo>
                    <a:pt x="1151" y="1777"/>
                    <a:pt x="1751" y="1919"/>
                    <a:pt x="2352" y="1919"/>
                  </a:cubicBezTo>
                  <a:cubicBezTo>
                    <a:pt x="2952" y="1919"/>
                    <a:pt x="3553" y="1777"/>
                    <a:pt x="4103" y="1494"/>
                  </a:cubicBezTo>
                  <a:cubicBezTo>
                    <a:pt x="4337" y="1360"/>
                    <a:pt x="4537" y="1193"/>
                    <a:pt x="4670" y="960"/>
                  </a:cubicBezTo>
                  <a:cubicBezTo>
                    <a:pt x="4537" y="726"/>
                    <a:pt x="4337" y="560"/>
                    <a:pt x="4103" y="426"/>
                  </a:cubicBezTo>
                  <a:cubicBezTo>
                    <a:pt x="3553" y="143"/>
                    <a:pt x="2952" y="1"/>
                    <a:pt x="235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1" name="Google Shape;3421;p73"/>
            <p:cNvSpPr/>
            <p:nvPr/>
          </p:nvSpPr>
          <p:spPr>
            <a:xfrm>
              <a:off x="6266940" y="2706803"/>
              <a:ext cx="147406" cy="147881"/>
            </a:xfrm>
            <a:custGeom>
              <a:avLst/>
              <a:gdLst/>
              <a:ahLst/>
              <a:cxnLst/>
              <a:rect l="l" t="t" r="r" b="b"/>
              <a:pathLst>
                <a:path w="7340" h="7383" extrusionOk="0">
                  <a:moveTo>
                    <a:pt x="3986" y="1"/>
                  </a:moveTo>
                  <a:cubicBezTo>
                    <a:pt x="3412" y="1"/>
                    <a:pt x="2822" y="151"/>
                    <a:pt x="2269" y="481"/>
                  </a:cubicBezTo>
                  <a:cubicBezTo>
                    <a:pt x="1" y="1816"/>
                    <a:pt x="67" y="5051"/>
                    <a:pt x="2369" y="6319"/>
                  </a:cubicBezTo>
                  <a:cubicBezTo>
                    <a:pt x="2669" y="6486"/>
                    <a:pt x="2836" y="6819"/>
                    <a:pt x="2869" y="7153"/>
                  </a:cubicBezTo>
                  <a:lnTo>
                    <a:pt x="2869" y="7220"/>
                  </a:lnTo>
                  <a:cubicBezTo>
                    <a:pt x="3078" y="7332"/>
                    <a:pt x="3541" y="7382"/>
                    <a:pt x="3995" y="7382"/>
                  </a:cubicBezTo>
                  <a:cubicBezTo>
                    <a:pt x="4486" y="7382"/>
                    <a:pt x="4966" y="7323"/>
                    <a:pt x="5104" y="7220"/>
                  </a:cubicBezTo>
                  <a:lnTo>
                    <a:pt x="5104" y="7153"/>
                  </a:lnTo>
                  <a:cubicBezTo>
                    <a:pt x="5104" y="6786"/>
                    <a:pt x="5304" y="6452"/>
                    <a:pt x="5638" y="6286"/>
                  </a:cubicBezTo>
                  <a:cubicBezTo>
                    <a:pt x="6672" y="5685"/>
                    <a:pt x="7339" y="4551"/>
                    <a:pt x="7339" y="3350"/>
                  </a:cubicBezTo>
                  <a:cubicBezTo>
                    <a:pt x="7339" y="1392"/>
                    <a:pt x="5733" y="1"/>
                    <a:pt x="398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2" name="Google Shape;3422;p73"/>
            <p:cNvSpPr/>
            <p:nvPr/>
          </p:nvSpPr>
          <p:spPr>
            <a:xfrm>
              <a:off x="6344660" y="2708586"/>
              <a:ext cx="8053" cy="7211"/>
            </a:xfrm>
            <a:custGeom>
              <a:avLst/>
              <a:gdLst/>
              <a:ahLst/>
              <a:cxnLst/>
              <a:rect l="l" t="t" r="r" b="b"/>
              <a:pathLst>
                <a:path w="401" h="360" extrusionOk="0">
                  <a:moveTo>
                    <a:pt x="104" y="0"/>
                  </a:moveTo>
                  <a:cubicBezTo>
                    <a:pt x="75" y="0"/>
                    <a:pt x="50" y="9"/>
                    <a:pt x="33" y="25"/>
                  </a:cubicBezTo>
                  <a:cubicBezTo>
                    <a:pt x="0" y="59"/>
                    <a:pt x="0" y="126"/>
                    <a:pt x="33" y="159"/>
                  </a:cubicBezTo>
                  <a:cubicBezTo>
                    <a:pt x="100" y="226"/>
                    <a:pt x="134" y="259"/>
                    <a:pt x="200" y="292"/>
                  </a:cubicBezTo>
                  <a:cubicBezTo>
                    <a:pt x="200" y="326"/>
                    <a:pt x="234" y="326"/>
                    <a:pt x="267" y="326"/>
                  </a:cubicBezTo>
                  <a:lnTo>
                    <a:pt x="267" y="359"/>
                  </a:lnTo>
                  <a:cubicBezTo>
                    <a:pt x="367" y="359"/>
                    <a:pt x="400" y="226"/>
                    <a:pt x="334" y="192"/>
                  </a:cubicBezTo>
                  <a:cubicBezTo>
                    <a:pt x="267" y="92"/>
                    <a:pt x="200" y="25"/>
                    <a:pt x="200" y="25"/>
                  </a:cubicBezTo>
                  <a:cubicBezTo>
                    <a:pt x="167" y="9"/>
                    <a:pt x="134" y="0"/>
                    <a:pt x="104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3" name="Google Shape;3423;p73"/>
            <p:cNvSpPr/>
            <p:nvPr/>
          </p:nvSpPr>
          <p:spPr>
            <a:xfrm>
              <a:off x="6359380" y="2724169"/>
              <a:ext cx="20805" cy="111207"/>
            </a:xfrm>
            <a:custGeom>
              <a:avLst/>
              <a:gdLst/>
              <a:ahLst/>
              <a:cxnLst/>
              <a:rect l="l" t="t" r="r" b="b"/>
              <a:pathLst>
                <a:path w="1036" h="5552" extrusionOk="0">
                  <a:moveTo>
                    <a:pt x="92" y="1"/>
                  </a:moveTo>
                  <a:cubicBezTo>
                    <a:pt x="73" y="1"/>
                    <a:pt x="54" y="5"/>
                    <a:pt x="34" y="15"/>
                  </a:cubicBezTo>
                  <a:cubicBezTo>
                    <a:pt x="1" y="48"/>
                    <a:pt x="1" y="115"/>
                    <a:pt x="34" y="181"/>
                  </a:cubicBezTo>
                  <a:cubicBezTo>
                    <a:pt x="101" y="282"/>
                    <a:pt x="168" y="415"/>
                    <a:pt x="234" y="548"/>
                  </a:cubicBezTo>
                  <a:cubicBezTo>
                    <a:pt x="268" y="548"/>
                    <a:pt x="301" y="582"/>
                    <a:pt x="335" y="582"/>
                  </a:cubicBezTo>
                  <a:lnTo>
                    <a:pt x="401" y="582"/>
                  </a:lnTo>
                  <a:cubicBezTo>
                    <a:pt x="435" y="548"/>
                    <a:pt x="468" y="482"/>
                    <a:pt x="435" y="415"/>
                  </a:cubicBezTo>
                  <a:cubicBezTo>
                    <a:pt x="368" y="282"/>
                    <a:pt x="268" y="181"/>
                    <a:pt x="201" y="48"/>
                  </a:cubicBezTo>
                  <a:cubicBezTo>
                    <a:pt x="178" y="24"/>
                    <a:pt x="137" y="1"/>
                    <a:pt x="92" y="1"/>
                  </a:cubicBezTo>
                  <a:close/>
                  <a:moveTo>
                    <a:pt x="701" y="1169"/>
                  </a:moveTo>
                  <a:cubicBezTo>
                    <a:pt x="688" y="1169"/>
                    <a:pt x="677" y="1173"/>
                    <a:pt x="668" y="1182"/>
                  </a:cubicBezTo>
                  <a:cubicBezTo>
                    <a:pt x="601" y="1182"/>
                    <a:pt x="568" y="1249"/>
                    <a:pt x="601" y="1316"/>
                  </a:cubicBezTo>
                  <a:cubicBezTo>
                    <a:pt x="635" y="1449"/>
                    <a:pt x="668" y="1582"/>
                    <a:pt x="701" y="1716"/>
                  </a:cubicBezTo>
                  <a:cubicBezTo>
                    <a:pt x="701" y="1783"/>
                    <a:pt x="768" y="1816"/>
                    <a:pt x="802" y="1816"/>
                  </a:cubicBezTo>
                  <a:lnTo>
                    <a:pt x="835" y="1783"/>
                  </a:lnTo>
                  <a:cubicBezTo>
                    <a:pt x="868" y="1783"/>
                    <a:pt x="935" y="1716"/>
                    <a:pt x="902" y="1649"/>
                  </a:cubicBezTo>
                  <a:cubicBezTo>
                    <a:pt x="868" y="1516"/>
                    <a:pt x="835" y="1382"/>
                    <a:pt x="802" y="1249"/>
                  </a:cubicBezTo>
                  <a:cubicBezTo>
                    <a:pt x="777" y="1200"/>
                    <a:pt x="735" y="1169"/>
                    <a:pt x="701" y="1169"/>
                  </a:cubicBezTo>
                  <a:close/>
                  <a:moveTo>
                    <a:pt x="935" y="2450"/>
                  </a:moveTo>
                  <a:cubicBezTo>
                    <a:pt x="868" y="2450"/>
                    <a:pt x="835" y="2516"/>
                    <a:pt x="835" y="2583"/>
                  </a:cubicBezTo>
                  <a:lnTo>
                    <a:pt x="835" y="2817"/>
                  </a:lnTo>
                  <a:lnTo>
                    <a:pt x="835" y="3017"/>
                  </a:lnTo>
                  <a:cubicBezTo>
                    <a:pt x="835" y="3050"/>
                    <a:pt x="868" y="3117"/>
                    <a:pt x="935" y="3117"/>
                  </a:cubicBezTo>
                  <a:cubicBezTo>
                    <a:pt x="968" y="3117"/>
                    <a:pt x="1035" y="3050"/>
                    <a:pt x="1035" y="3017"/>
                  </a:cubicBezTo>
                  <a:lnTo>
                    <a:pt x="1035" y="2817"/>
                  </a:lnTo>
                  <a:lnTo>
                    <a:pt x="1035" y="2550"/>
                  </a:lnTo>
                  <a:cubicBezTo>
                    <a:pt x="1035" y="2516"/>
                    <a:pt x="968" y="2450"/>
                    <a:pt x="935" y="2450"/>
                  </a:cubicBezTo>
                  <a:close/>
                  <a:moveTo>
                    <a:pt x="835" y="3751"/>
                  </a:moveTo>
                  <a:cubicBezTo>
                    <a:pt x="768" y="3751"/>
                    <a:pt x="735" y="3784"/>
                    <a:pt x="701" y="3851"/>
                  </a:cubicBezTo>
                  <a:cubicBezTo>
                    <a:pt x="668" y="3984"/>
                    <a:pt x="635" y="4118"/>
                    <a:pt x="601" y="4251"/>
                  </a:cubicBezTo>
                  <a:cubicBezTo>
                    <a:pt x="568" y="4318"/>
                    <a:pt x="601" y="4384"/>
                    <a:pt x="668" y="4384"/>
                  </a:cubicBezTo>
                  <a:lnTo>
                    <a:pt x="701" y="4384"/>
                  </a:lnTo>
                  <a:cubicBezTo>
                    <a:pt x="735" y="4384"/>
                    <a:pt x="802" y="4351"/>
                    <a:pt x="802" y="4318"/>
                  </a:cubicBezTo>
                  <a:cubicBezTo>
                    <a:pt x="835" y="4184"/>
                    <a:pt x="902" y="4051"/>
                    <a:pt x="935" y="3884"/>
                  </a:cubicBezTo>
                  <a:cubicBezTo>
                    <a:pt x="935" y="3817"/>
                    <a:pt x="902" y="3784"/>
                    <a:pt x="835" y="3751"/>
                  </a:cubicBezTo>
                  <a:close/>
                  <a:moveTo>
                    <a:pt x="332" y="4971"/>
                  </a:moveTo>
                  <a:cubicBezTo>
                    <a:pt x="298" y="4971"/>
                    <a:pt x="258" y="4995"/>
                    <a:pt x="234" y="5018"/>
                  </a:cubicBezTo>
                  <a:cubicBezTo>
                    <a:pt x="134" y="5152"/>
                    <a:pt x="68" y="5285"/>
                    <a:pt x="1" y="5419"/>
                  </a:cubicBezTo>
                  <a:cubicBezTo>
                    <a:pt x="1" y="5485"/>
                    <a:pt x="1" y="5519"/>
                    <a:pt x="68" y="5552"/>
                  </a:cubicBezTo>
                  <a:lnTo>
                    <a:pt x="101" y="5552"/>
                  </a:lnTo>
                  <a:cubicBezTo>
                    <a:pt x="134" y="5552"/>
                    <a:pt x="168" y="5552"/>
                    <a:pt x="201" y="5519"/>
                  </a:cubicBezTo>
                  <a:cubicBezTo>
                    <a:pt x="268" y="5385"/>
                    <a:pt x="335" y="5252"/>
                    <a:pt x="401" y="5152"/>
                  </a:cubicBezTo>
                  <a:cubicBezTo>
                    <a:pt x="435" y="5085"/>
                    <a:pt x="435" y="5018"/>
                    <a:pt x="368" y="4985"/>
                  </a:cubicBezTo>
                  <a:cubicBezTo>
                    <a:pt x="358" y="4975"/>
                    <a:pt x="345" y="4971"/>
                    <a:pt x="332" y="49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4" name="Google Shape;3424;p73"/>
            <p:cNvSpPr/>
            <p:nvPr/>
          </p:nvSpPr>
          <p:spPr>
            <a:xfrm>
              <a:off x="6354038" y="2848054"/>
              <a:ext cx="4699" cy="8052"/>
            </a:xfrm>
            <a:custGeom>
              <a:avLst/>
              <a:gdLst/>
              <a:ahLst/>
              <a:cxnLst/>
              <a:rect l="l" t="t" r="r" b="b"/>
              <a:pathLst>
                <a:path w="234" h="402" extrusionOk="0">
                  <a:moveTo>
                    <a:pt x="134" y="1"/>
                  </a:moveTo>
                  <a:cubicBezTo>
                    <a:pt x="67" y="1"/>
                    <a:pt x="0" y="34"/>
                    <a:pt x="0" y="101"/>
                  </a:cubicBezTo>
                  <a:cubicBezTo>
                    <a:pt x="0" y="168"/>
                    <a:pt x="0" y="234"/>
                    <a:pt x="0" y="334"/>
                  </a:cubicBezTo>
                  <a:cubicBezTo>
                    <a:pt x="0" y="368"/>
                    <a:pt x="67" y="401"/>
                    <a:pt x="100" y="401"/>
                  </a:cubicBezTo>
                  <a:lnTo>
                    <a:pt x="134" y="401"/>
                  </a:lnTo>
                  <a:cubicBezTo>
                    <a:pt x="167" y="401"/>
                    <a:pt x="234" y="368"/>
                    <a:pt x="200" y="301"/>
                  </a:cubicBezTo>
                  <a:cubicBezTo>
                    <a:pt x="200" y="234"/>
                    <a:pt x="200" y="168"/>
                    <a:pt x="200" y="101"/>
                  </a:cubicBezTo>
                  <a:cubicBezTo>
                    <a:pt x="234" y="67"/>
                    <a:pt x="167" y="1"/>
                    <a:pt x="134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5" name="Google Shape;3425;p73"/>
            <p:cNvSpPr/>
            <p:nvPr/>
          </p:nvSpPr>
          <p:spPr>
            <a:xfrm>
              <a:off x="6344660" y="2848054"/>
              <a:ext cx="4037" cy="8052"/>
            </a:xfrm>
            <a:custGeom>
              <a:avLst/>
              <a:gdLst/>
              <a:ahLst/>
              <a:cxnLst/>
              <a:rect l="l" t="t" r="r" b="b"/>
              <a:pathLst>
                <a:path w="201" h="40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301"/>
                  </a:lnTo>
                  <a:cubicBezTo>
                    <a:pt x="0" y="368"/>
                    <a:pt x="67" y="401"/>
                    <a:pt x="100" y="401"/>
                  </a:cubicBezTo>
                  <a:cubicBezTo>
                    <a:pt x="167" y="401"/>
                    <a:pt x="200" y="368"/>
                    <a:pt x="200" y="3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6" name="Google Shape;3426;p73"/>
            <p:cNvSpPr/>
            <p:nvPr/>
          </p:nvSpPr>
          <p:spPr>
            <a:xfrm>
              <a:off x="6344660" y="2728455"/>
              <a:ext cx="4699" cy="107601"/>
            </a:xfrm>
            <a:custGeom>
              <a:avLst/>
              <a:gdLst/>
              <a:ahLst/>
              <a:cxnLst/>
              <a:rect l="l" t="t" r="r" b="b"/>
              <a:pathLst>
                <a:path w="234" h="5372" extrusionOk="0">
                  <a:moveTo>
                    <a:pt x="100" y="1"/>
                  </a:moveTo>
                  <a:cubicBezTo>
                    <a:pt x="50" y="1"/>
                    <a:pt x="0" y="34"/>
                    <a:pt x="0" y="101"/>
                  </a:cubicBezTo>
                  <a:lnTo>
                    <a:pt x="0" y="501"/>
                  </a:lnTo>
                  <a:cubicBezTo>
                    <a:pt x="0" y="535"/>
                    <a:pt x="67" y="601"/>
                    <a:pt x="100" y="601"/>
                  </a:cubicBezTo>
                  <a:cubicBezTo>
                    <a:pt x="167" y="601"/>
                    <a:pt x="234" y="568"/>
                    <a:pt x="200" y="501"/>
                  </a:cubicBezTo>
                  <a:lnTo>
                    <a:pt x="200" y="101"/>
                  </a:lnTo>
                  <a:cubicBezTo>
                    <a:pt x="200" y="34"/>
                    <a:pt x="150" y="1"/>
                    <a:pt x="100" y="1"/>
                  </a:cubicBezTo>
                  <a:close/>
                  <a:moveTo>
                    <a:pt x="100" y="1177"/>
                  </a:moveTo>
                  <a:cubicBezTo>
                    <a:pt x="50" y="1177"/>
                    <a:pt x="0" y="1218"/>
                    <a:pt x="0" y="1302"/>
                  </a:cubicBezTo>
                  <a:lnTo>
                    <a:pt x="0" y="1669"/>
                  </a:lnTo>
                  <a:cubicBezTo>
                    <a:pt x="0" y="1735"/>
                    <a:pt x="67" y="1802"/>
                    <a:pt x="100" y="1802"/>
                  </a:cubicBezTo>
                  <a:cubicBezTo>
                    <a:pt x="167" y="1802"/>
                    <a:pt x="234" y="1735"/>
                    <a:pt x="200" y="1669"/>
                  </a:cubicBezTo>
                  <a:lnTo>
                    <a:pt x="200" y="1302"/>
                  </a:lnTo>
                  <a:cubicBezTo>
                    <a:pt x="200" y="1218"/>
                    <a:pt x="150" y="1177"/>
                    <a:pt x="100" y="1177"/>
                  </a:cubicBezTo>
                  <a:close/>
                  <a:moveTo>
                    <a:pt x="100" y="2369"/>
                  </a:moveTo>
                  <a:cubicBezTo>
                    <a:pt x="50" y="2369"/>
                    <a:pt x="0" y="2403"/>
                    <a:pt x="0" y="2469"/>
                  </a:cubicBezTo>
                  <a:lnTo>
                    <a:pt x="0" y="2870"/>
                  </a:lnTo>
                  <a:cubicBezTo>
                    <a:pt x="0" y="2936"/>
                    <a:pt x="67" y="2970"/>
                    <a:pt x="100" y="2970"/>
                  </a:cubicBezTo>
                  <a:lnTo>
                    <a:pt x="100" y="3003"/>
                  </a:lnTo>
                  <a:cubicBezTo>
                    <a:pt x="167" y="3003"/>
                    <a:pt x="234" y="2936"/>
                    <a:pt x="200" y="2870"/>
                  </a:cubicBezTo>
                  <a:lnTo>
                    <a:pt x="200" y="2469"/>
                  </a:lnTo>
                  <a:cubicBezTo>
                    <a:pt x="200" y="2403"/>
                    <a:pt x="150" y="2369"/>
                    <a:pt x="100" y="2369"/>
                  </a:cubicBezTo>
                  <a:close/>
                  <a:moveTo>
                    <a:pt x="100" y="3545"/>
                  </a:moveTo>
                  <a:cubicBezTo>
                    <a:pt x="50" y="3545"/>
                    <a:pt x="0" y="3587"/>
                    <a:pt x="0" y="3670"/>
                  </a:cubicBezTo>
                  <a:lnTo>
                    <a:pt x="0" y="4070"/>
                  </a:lnTo>
                  <a:cubicBezTo>
                    <a:pt x="0" y="4137"/>
                    <a:pt x="67" y="4170"/>
                    <a:pt x="100" y="4170"/>
                  </a:cubicBezTo>
                  <a:lnTo>
                    <a:pt x="100" y="4204"/>
                  </a:lnTo>
                  <a:cubicBezTo>
                    <a:pt x="167" y="4204"/>
                    <a:pt x="234" y="4137"/>
                    <a:pt x="200" y="4070"/>
                  </a:cubicBezTo>
                  <a:lnTo>
                    <a:pt x="200" y="3670"/>
                  </a:lnTo>
                  <a:cubicBezTo>
                    <a:pt x="200" y="3587"/>
                    <a:pt x="150" y="3545"/>
                    <a:pt x="100" y="3545"/>
                  </a:cubicBezTo>
                  <a:close/>
                  <a:moveTo>
                    <a:pt x="100" y="4771"/>
                  </a:moveTo>
                  <a:cubicBezTo>
                    <a:pt x="50" y="4771"/>
                    <a:pt x="0" y="4804"/>
                    <a:pt x="0" y="4871"/>
                  </a:cubicBezTo>
                  <a:lnTo>
                    <a:pt x="0" y="5271"/>
                  </a:lnTo>
                  <a:cubicBezTo>
                    <a:pt x="0" y="5338"/>
                    <a:pt x="67" y="5371"/>
                    <a:pt x="100" y="5371"/>
                  </a:cubicBezTo>
                  <a:cubicBezTo>
                    <a:pt x="167" y="5371"/>
                    <a:pt x="200" y="5338"/>
                    <a:pt x="200" y="5271"/>
                  </a:cubicBezTo>
                  <a:lnTo>
                    <a:pt x="200" y="4871"/>
                  </a:lnTo>
                  <a:cubicBezTo>
                    <a:pt x="200" y="4804"/>
                    <a:pt x="150" y="4771"/>
                    <a:pt x="100" y="477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7" name="Google Shape;3427;p73"/>
            <p:cNvSpPr/>
            <p:nvPr/>
          </p:nvSpPr>
          <p:spPr>
            <a:xfrm>
              <a:off x="6344660" y="2708586"/>
              <a:ext cx="4037" cy="7872"/>
            </a:xfrm>
            <a:custGeom>
              <a:avLst/>
              <a:gdLst/>
              <a:ahLst/>
              <a:cxnLst/>
              <a:rect l="l" t="t" r="r" b="b"/>
              <a:pathLst>
                <a:path w="201" h="393" extrusionOk="0">
                  <a:moveTo>
                    <a:pt x="100" y="0"/>
                  </a:moveTo>
                  <a:cubicBezTo>
                    <a:pt x="50" y="0"/>
                    <a:pt x="0" y="42"/>
                    <a:pt x="0" y="126"/>
                  </a:cubicBezTo>
                  <a:lnTo>
                    <a:pt x="0" y="292"/>
                  </a:lnTo>
                  <a:cubicBezTo>
                    <a:pt x="0" y="359"/>
                    <a:pt x="67" y="392"/>
                    <a:pt x="100" y="392"/>
                  </a:cubicBezTo>
                  <a:cubicBezTo>
                    <a:pt x="167" y="392"/>
                    <a:pt x="200" y="359"/>
                    <a:pt x="200" y="326"/>
                  </a:cubicBezTo>
                  <a:lnTo>
                    <a:pt x="200" y="126"/>
                  </a:lnTo>
                  <a:cubicBezTo>
                    <a:pt x="200" y="42"/>
                    <a:pt x="150" y="0"/>
                    <a:pt x="100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8" name="Google Shape;3428;p73"/>
            <p:cNvSpPr/>
            <p:nvPr/>
          </p:nvSpPr>
          <p:spPr>
            <a:xfrm>
              <a:off x="6343977" y="2708425"/>
              <a:ext cx="59645" cy="127631"/>
            </a:xfrm>
            <a:custGeom>
              <a:avLst/>
              <a:gdLst/>
              <a:ahLst/>
              <a:cxnLst/>
              <a:rect l="l" t="t" r="r" b="b"/>
              <a:pathLst>
                <a:path w="2970" h="6372" extrusionOk="0">
                  <a:moveTo>
                    <a:pt x="168" y="0"/>
                  </a:moveTo>
                  <a:cubicBezTo>
                    <a:pt x="1" y="0"/>
                    <a:pt x="1" y="200"/>
                    <a:pt x="168" y="200"/>
                  </a:cubicBezTo>
                  <a:cubicBezTo>
                    <a:pt x="301" y="200"/>
                    <a:pt x="401" y="200"/>
                    <a:pt x="534" y="234"/>
                  </a:cubicBezTo>
                  <a:lnTo>
                    <a:pt x="568" y="234"/>
                  </a:lnTo>
                  <a:lnTo>
                    <a:pt x="568" y="267"/>
                  </a:lnTo>
                  <a:cubicBezTo>
                    <a:pt x="601" y="234"/>
                    <a:pt x="635" y="200"/>
                    <a:pt x="635" y="167"/>
                  </a:cubicBezTo>
                  <a:cubicBezTo>
                    <a:pt x="668" y="100"/>
                    <a:pt x="635" y="33"/>
                    <a:pt x="568" y="33"/>
                  </a:cubicBezTo>
                  <a:cubicBezTo>
                    <a:pt x="434" y="0"/>
                    <a:pt x="301" y="0"/>
                    <a:pt x="168" y="0"/>
                  </a:cubicBezTo>
                  <a:close/>
                  <a:moveTo>
                    <a:pt x="1358" y="354"/>
                  </a:moveTo>
                  <a:cubicBezTo>
                    <a:pt x="1269" y="354"/>
                    <a:pt x="1182" y="505"/>
                    <a:pt x="1268" y="534"/>
                  </a:cubicBezTo>
                  <a:cubicBezTo>
                    <a:pt x="1402" y="601"/>
                    <a:pt x="1502" y="701"/>
                    <a:pt x="1602" y="767"/>
                  </a:cubicBezTo>
                  <a:cubicBezTo>
                    <a:pt x="1635" y="801"/>
                    <a:pt x="1669" y="801"/>
                    <a:pt x="1669" y="801"/>
                  </a:cubicBezTo>
                  <a:cubicBezTo>
                    <a:pt x="1702" y="801"/>
                    <a:pt x="1735" y="801"/>
                    <a:pt x="1735" y="767"/>
                  </a:cubicBezTo>
                  <a:cubicBezTo>
                    <a:pt x="1769" y="734"/>
                    <a:pt x="1769" y="667"/>
                    <a:pt x="1735" y="601"/>
                  </a:cubicBezTo>
                  <a:cubicBezTo>
                    <a:pt x="1635" y="534"/>
                    <a:pt x="1502" y="434"/>
                    <a:pt x="1402" y="367"/>
                  </a:cubicBezTo>
                  <a:cubicBezTo>
                    <a:pt x="1388" y="358"/>
                    <a:pt x="1373" y="354"/>
                    <a:pt x="1358" y="354"/>
                  </a:cubicBezTo>
                  <a:close/>
                  <a:moveTo>
                    <a:pt x="2260" y="1179"/>
                  </a:moveTo>
                  <a:cubicBezTo>
                    <a:pt x="2191" y="1179"/>
                    <a:pt x="2122" y="1273"/>
                    <a:pt x="2169" y="1368"/>
                  </a:cubicBezTo>
                  <a:cubicBezTo>
                    <a:pt x="2269" y="1468"/>
                    <a:pt x="2336" y="1568"/>
                    <a:pt x="2402" y="1701"/>
                  </a:cubicBezTo>
                  <a:cubicBezTo>
                    <a:pt x="2402" y="1701"/>
                    <a:pt x="2436" y="1735"/>
                    <a:pt x="2503" y="1735"/>
                  </a:cubicBezTo>
                  <a:lnTo>
                    <a:pt x="2469" y="1768"/>
                  </a:lnTo>
                  <a:cubicBezTo>
                    <a:pt x="2503" y="1768"/>
                    <a:pt x="2536" y="1735"/>
                    <a:pt x="2536" y="1735"/>
                  </a:cubicBezTo>
                  <a:cubicBezTo>
                    <a:pt x="2603" y="1701"/>
                    <a:pt x="2603" y="1635"/>
                    <a:pt x="2569" y="1568"/>
                  </a:cubicBezTo>
                  <a:cubicBezTo>
                    <a:pt x="2503" y="1468"/>
                    <a:pt x="2436" y="1334"/>
                    <a:pt x="2336" y="1234"/>
                  </a:cubicBezTo>
                  <a:cubicBezTo>
                    <a:pt x="2316" y="1195"/>
                    <a:pt x="2288" y="1179"/>
                    <a:pt x="2260" y="1179"/>
                  </a:cubicBezTo>
                  <a:close/>
                  <a:moveTo>
                    <a:pt x="2769" y="2302"/>
                  </a:moveTo>
                  <a:cubicBezTo>
                    <a:pt x="2703" y="2302"/>
                    <a:pt x="2669" y="2368"/>
                    <a:pt x="2703" y="2435"/>
                  </a:cubicBezTo>
                  <a:cubicBezTo>
                    <a:pt x="2736" y="2569"/>
                    <a:pt x="2736" y="2702"/>
                    <a:pt x="2769" y="2835"/>
                  </a:cubicBezTo>
                  <a:cubicBezTo>
                    <a:pt x="2769" y="2869"/>
                    <a:pt x="2803" y="2936"/>
                    <a:pt x="2869" y="2936"/>
                  </a:cubicBezTo>
                  <a:lnTo>
                    <a:pt x="2869" y="2902"/>
                  </a:lnTo>
                  <a:cubicBezTo>
                    <a:pt x="2936" y="2902"/>
                    <a:pt x="2970" y="2869"/>
                    <a:pt x="2970" y="2802"/>
                  </a:cubicBezTo>
                  <a:cubicBezTo>
                    <a:pt x="2970" y="2669"/>
                    <a:pt x="2936" y="2502"/>
                    <a:pt x="2903" y="2368"/>
                  </a:cubicBezTo>
                  <a:cubicBezTo>
                    <a:pt x="2903" y="2335"/>
                    <a:pt x="2836" y="2302"/>
                    <a:pt x="2769" y="2302"/>
                  </a:cubicBezTo>
                  <a:close/>
                  <a:moveTo>
                    <a:pt x="2869" y="3536"/>
                  </a:moveTo>
                  <a:cubicBezTo>
                    <a:pt x="2803" y="3536"/>
                    <a:pt x="2769" y="3569"/>
                    <a:pt x="2769" y="3636"/>
                  </a:cubicBezTo>
                  <a:cubicBezTo>
                    <a:pt x="2736" y="3769"/>
                    <a:pt x="2703" y="3903"/>
                    <a:pt x="2703" y="4036"/>
                  </a:cubicBezTo>
                  <a:cubicBezTo>
                    <a:pt x="2669" y="4103"/>
                    <a:pt x="2703" y="4170"/>
                    <a:pt x="2769" y="4170"/>
                  </a:cubicBezTo>
                  <a:cubicBezTo>
                    <a:pt x="2782" y="4176"/>
                    <a:pt x="2794" y="4179"/>
                    <a:pt x="2806" y="4179"/>
                  </a:cubicBezTo>
                  <a:cubicBezTo>
                    <a:pt x="2858" y="4179"/>
                    <a:pt x="2903" y="4124"/>
                    <a:pt x="2903" y="4070"/>
                  </a:cubicBezTo>
                  <a:cubicBezTo>
                    <a:pt x="2936" y="3936"/>
                    <a:pt x="2970" y="3803"/>
                    <a:pt x="2970" y="3669"/>
                  </a:cubicBezTo>
                  <a:cubicBezTo>
                    <a:pt x="2970" y="3603"/>
                    <a:pt x="2936" y="3536"/>
                    <a:pt x="2869" y="3536"/>
                  </a:cubicBezTo>
                  <a:close/>
                  <a:moveTo>
                    <a:pt x="2548" y="4764"/>
                  </a:moveTo>
                  <a:cubicBezTo>
                    <a:pt x="2506" y="4764"/>
                    <a:pt x="2461" y="4786"/>
                    <a:pt x="2436" y="4837"/>
                  </a:cubicBezTo>
                  <a:cubicBezTo>
                    <a:pt x="2402" y="4970"/>
                    <a:pt x="2336" y="5104"/>
                    <a:pt x="2269" y="5204"/>
                  </a:cubicBezTo>
                  <a:cubicBezTo>
                    <a:pt x="2236" y="5271"/>
                    <a:pt x="2269" y="5337"/>
                    <a:pt x="2336" y="5337"/>
                  </a:cubicBezTo>
                  <a:cubicBezTo>
                    <a:pt x="2336" y="5354"/>
                    <a:pt x="2344" y="5362"/>
                    <a:pt x="2352" y="5362"/>
                  </a:cubicBezTo>
                  <a:cubicBezTo>
                    <a:pt x="2361" y="5362"/>
                    <a:pt x="2369" y="5354"/>
                    <a:pt x="2369" y="5337"/>
                  </a:cubicBezTo>
                  <a:lnTo>
                    <a:pt x="2369" y="5371"/>
                  </a:lnTo>
                  <a:cubicBezTo>
                    <a:pt x="2402" y="5371"/>
                    <a:pt x="2436" y="5337"/>
                    <a:pt x="2469" y="5304"/>
                  </a:cubicBezTo>
                  <a:cubicBezTo>
                    <a:pt x="2536" y="5170"/>
                    <a:pt x="2603" y="5037"/>
                    <a:pt x="2636" y="4904"/>
                  </a:cubicBezTo>
                  <a:cubicBezTo>
                    <a:pt x="2677" y="4821"/>
                    <a:pt x="2616" y="4764"/>
                    <a:pt x="2548" y="4764"/>
                  </a:cubicBezTo>
                  <a:close/>
                  <a:moveTo>
                    <a:pt x="1935" y="5879"/>
                  </a:moveTo>
                  <a:cubicBezTo>
                    <a:pt x="1910" y="5879"/>
                    <a:pt x="1885" y="5888"/>
                    <a:pt x="1869" y="5904"/>
                  </a:cubicBezTo>
                  <a:cubicBezTo>
                    <a:pt x="1769" y="6038"/>
                    <a:pt x="1702" y="6138"/>
                    <a:pt x="1635" y="6238"/>
                  </a:cubicBezTo>
                  <a:cubicBezTo>
                    <a:pt x="1569" y="6271"/>
                    <a:pt x="1569" y="6338"/>
                    <a:pt x="1635" y="6371"/>
                  </a:cubicBezTo>
                  <a:lnTo>
                    <a:pt x="1769" y="6371"/>
                  </a:lnTo>
                  <a:cubicBezTo>
                    <a:pt x="1869" y="6271"/>
                    <a:pt x="1935" y="6138"/>
                    <a:pt x="2036" y="6038"/>
                  </a:cubicBezTo>
                  <a:cubicBezTo>
                    <a:pt x="2069" y="6004"/>
                    <a:pt x="2069" y="5938"/>
                    <a:pt x="2002" y="5904"/>
                  </a:cubicBezTo>
                  <a:cubicBezTo>
                    <a:pt x="1985" y="5888"/>
                    <a:pt x="1960" y="5879"/>
                    <a:pt x="1935" y="5879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9" name="Google Shape;3429;p73"/>
            <p:cNvSpPr/>
            <p:nvPr/>
          </p:nvSpPr>
          <p:spPr>
            <a:xfrm>
              <a:off x="6341306" y="2708085"/>
              <a:ext cx="8053" cy="7031"/>
            </a:xfrm>
            <a:custGeom>
              <a:avLst/>
              <a:gdLst/>
              <a:ahLst/>
              <a:cxnLst/>
              <a:rect l="l" t="t" r="r" b="b"/>
              <a:pathLst>
                <a:path w="401" h="351" extrusionOk="0">
                  <a:moveTo>
                    <a:pt x="271" y="0"/>
                  </a:moveTo>
                  <a:cubicBezTo>
                    <a:pt x="242" y="0"/>
                    <a:pt x="217" y="17"/>
                    <a:pt x="200" y="50"/>
                  </a:cubicBezTo>
                  <a:cubicBezTo>
                    <a:pt x="200" y="50"/>
                    <a:pt x="134" y="84"/>
                    <a:pt x="67" y="184"/>
                  </a:cubicBezTo>
                  <a:cubicBezTo>
                    <a:pt x="0" y="251"/>
                    <a:pt x="34" y="351"/>
                    <a:pt x="134" y="351"/>
                  </a:cubicBezTo>
                  <a:cubicBezTo>
                    <a:pt x="167" y="351"/>
                    <a:pt x="200" y="351"/>
                    <a:pt x="200" y="317"/>
                  </a:cubicBezTo>
                  <a:cubicBezTo>
                    <a:pt x="267" y="251"/>
                    <a:pt x="301" y="217"/>
                    <a:pt x="367" y="184"/>
                  </a:cubicBezTo>
                  <a:cubicBezTo>
                    <a:pt x="401" y="151"/>
                    <a:pt x="401" y="84"/>
                    <a:pt x="367" y="50"/>
                  </a:cubicBezTo>
                  <a:cubicBezTo>
                    <a:pt x="334" y="17"/>
                    <a:pt x="301" y="0"/>
                    <a:pt x="271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0" name="Google Shape;3430;p73"/>
            <p:cNvSpPr/>
            <p:nvPr/>
          </p:nvSpPr>
          <p:spPr>
            <a:xfrm>
              <a:off x="6313833" y="2724950"/>
              <a:ext cx="21067" cy="110425"/>
            </a:xfrm>
            <a:custGeom>
              <a:avLst/>
              <a:gdLst/>
              <a:ahLst/>
              <a:cxnLst/>
              <a:rect l="l" t="t" r="r" b="b"/>
              <a:pathLst>
                <a:path w="1049" h="5513" extrusionOk="0">
                  <a:moveTo>
                    <a:pt x="925" y="1"/>
                  </a:moveTo>
                  <a:cubicBezTo>
                    <a:pt x="896" y="1"/>
                    <a:pt x="864" y="13"/>
                    <a:pt x="835" y="42"/>
                  </a:cubicBezTo>
                  <a:cubicBezTo>
                    <a:pt x="768" y="142"/>
                    <a:pt x="668" y="276"/>
                    <a:pt x="601" y="409"/>
                  </a:cubicBezTo>
                  <a:cubicBezTo>
                    <a:pt x="568" y="443"/>
                    <a:pt x="601" y="509"/>
                    <a:pt x="634" y="543"/>
                  </a:cubicBezTo>
                  <a:lnTo>
                    <a:pt x="701" y="543"/>
                  </a:lnTo>
                  <a:cubicBezTo>
                    <a:pt x="735" y="543"/>
                    <a:pt x="768" y="543"/>
                    <a:pt x="768" y="509"/>
                  </a:cubicBezTo>
                  <a:cubicBezTo>
                    <a:pt x="868" y="376"/>
                    <a:pt x="935" y="276"/>
                    <a:pt x="1001" y="142"/>
                  </a:cubicBezTo>
                  <a:cubicBezTo>
                    <a:pt x="1049" y="72"/>
                    <a:pt x="996" y="1"/>
                    <a:pt x="925" y="1"/>
                  </a:cubicBezTo>
                  <a:close/>
                  <a:moveTo>
                    <a:pt x="368" y="1143"/>
                  </a:moveTo>
                  <a:cubicBezTo>
                    <a:pt x="301" y="1143"/>
                    <a:pt x="268" y="1177"/>
                    <a:pt x="234" y="1210"/>
                  </a:cubicBezTo>
                  <a:cubicBezTo>
                    <a:pt x="201" y="1343"/>
                    <a:pt x="167" y="1510"/>
                    <a:pt x="134" y="1644"/>
                  </a:cubicBezTo>
                  <a:cubicBezTo>
                    <a:pt x="101" y="1710"/>
                    <a:pt x="134" y="1744"/>
                    <a:pt x="201" y="1777"/>
                  </a:cubicBezTo>
                  <a:cubicBezTo>
                    <a:pt x="268" y="1777"/>
                    <a:pt x="301" y="1744"/>
                    <a:pt x="334" y="1710"/>
                  </a:cubicBezTo>
                  <a:cubicBezTo>
                    <a:pt x="368" y="1577"/>
                    <a:pt x="401" y="1410"/>
                    <a:pt x="434" y="1277"/>
                  </a:cubicBezTo>
                  <a:cubicBezTo>
                    <a:pt x="468" y="1243"/>
                    <a:pt x="434" y="1177"/>
                    <a:pt x="368" y="1143"/>
                  </a:cubicBezTo>
                  <a:close/>
                  <a:moveTo>
                    <a:pt x="101" y="2411"/>
                  </a:moveTo>
                  <a:cubicBezTo>
                    <a:pt x="34" y="2411"/>
                    <a:pt x="1" y="2477"/>
                    <a:pt x="1" y="2511"/>
                  </a:cubicBezTo>
                  <a:lnTo>
                    <a:pt x="1" y="2778"/>
                  </a:lnTo>
                  <a:lnTo>
                    <a:pt x="1" y="2978"/>
                  </a:lnTo>
                  <a:cubicBezTo>
                    <a:pt x="1" y="3011"/>
                    <a:pt x="34" y="3078"/>
                    <a:pt x="101" y="3078"/>
                  </a:cubicBezTo>
                  <a:cubicBezTo>
                    <a:pt x="167" y="3078"/>
                    <a:pt x="201" y="3011"/>
                    <a:pt x="201" y="2978"/>
                  </a:cubicBezTo>
                  <a:lnTo>
                    <a:pt x="201" y="2778"/>
                  </a:lnTo>
                  <a:lnTo>
                    <a:pt x="201" y="2544"/>
                  </a:lnTo>
                  <a:cubicBezTo>
                    <a:pt x="201" y="2477"/>
                    <a:pt x="167" y="2411"/>
                    <a:pt x="101" y="2411"/>
                  </a:cubicBezTo>
                  <a:close/>
                  <a:moveTo>
                    <a:pt x="205" y="3736"/>
                  </a:moveTo>
                  <a:cubicBezTo>
                    <a:pt x="193" y="3736"/>
                    <a:pt x="180" y="3739"/>
                    <a:pt x="167" y="3745"/>
                  </a:cubicBezTo>
                  <a:cubicBezTo>
                    <a:pt x="134" y="3745"/>
                    <a:pt x="101" y="3812"/>
                    <a:pt x="101" y="3878"/>
                  </a:cubicBezTo>
                  <a:cubicBezTo>
                    <a:pt x="134" y="4012"/>
                    <a:pt x="167" y="4145"/>
                    <a:pt x="234" y="4279"/>
                  </a:cubicBezTo>
                  <a:cubicBezTo>
                    <a:pt x="234" y="4312"/>
                    <a:pt x="268" y="4345"/>
                    <a:pt x="334" y="4345"/>
                  </a:cubicBezTo>
                  <a:lnTo>
                    <a:pt x="368" y="4379"/>
                  </a:lnTo>
                  <a:cubicBezTo>
                    <a:pt x="401" y="4345"/>
                    <a:pt x="434" y="4279"/>
                    <a:pt x="434" y="4245"/>
                  </a:cubicBezTo>
                  <a:cubicBezTo>
                    <a:pt x="368" y="4112"/>
                    <a:pt x="334" y="3945"/>
                    <a:pt x="301" y="3812"/>
                  </a:cubicBezTo>
                  <a:cubicBezTo>
                    <a:pt x="301" y="3785"/>
                    <a:pt x="257" y="3736"/>
                    <a:pt x="205" y="3736"/>
                  </a:cubicBezTo>
                  <a:close/>
                  <a:moveTo>
                    <a:pt x="715" y="4924"/>
                  </a:moveTo>
                  <a:cubicBezTo>
                    <a:pt x="690" y="4924"/>
                    <a:pt x="662" y="4932"/>
                    <a:pt x="634" y="4946"/>
                  </a:cubicBezTo>
                  <a:cubicBezTo>
                    <a:pt x="601" y="4979"/>
                    <a:pt x="568" y="5046"/>
                    <a:pt x="601" y="5079"/>
                  </a:cubicBezTo>
                  <a:cubicBezTo>
                    <a:pt x="701" y="5213"/>
                    <a:pt x="768" y="5346"/>
                    <a:pt x="835" y="5446"/>
                  </a:cubicBezTo>
                  <a:cubicBezTo>
                    <a:pt x="835" y="5480"/>
                    <a:pt x="868" y="5513"/>
                    <a:pt x="935" y="5513"/>
                  </a:cubicBezTo>
                  <a:lnTo>
                    <a:pt x="968" y="5513"/>
                  </a:lnTo>
                  <a:cubicBezTo>
                    <a:pt x="1001" y="5480"/>
                    <a:pt x="1035" y="5413"/>
                    <a:pt x="1001" y="5380"/>
                  </a:cubicBezTo>
                  <a:cubicBezTo>
                    <a:pt x="935" y="5246"/>
                    <a:pt x="868" y="5113"/>
                    <a:pt x="801" y="4979"/>
                  </a:cubicBezTo>
                  <a:cubicBezTo>
                    <a:pt x="782" y="4940"/>
                    <a:pt x="751" y="4924"/>
                    <a:pt x="715" y="492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1" name="Google Shape;3431;p73"/>
            <p:cNvSpPr/>
            <p:nvPr/>
          </p:nvSpPr>
          <p:spPr>
            <a:xfrm>
              <a:off x="6335944" y="2848054"/>
              <a:ext cx="4037" cy="8232"/>
            </a:xfrm>
            <a:custGeom>
              <a:avLst/>
              <a:gdLst/>
              <a:ahLst/>
              <a:cxnLst/>
              <a:rect l="l" t="t" r="r" b="b"/>
              <a:pathLst>
                <a:path w="201" h="411" extrusionOk="0">
                  <a:moveTo>
                    <a:pt x="101" y="1"/>
                  </a:moveTo>
                  <a:cubicBezTo>
                    <a:pt x="34" y="1"/>
                    <a:pt x="0" y="67"/>
                    <a:pt x="0" y="101"/>
                  </a:cubicBezTo>
                  <a:cubicBezTo>
                    <a:pt x="0" y="168"/>
                    <a:pt x="0" y="234"/>
                    <a:pt x="0" y="301"/>
                  </a:cubicBezTo>
                  <a:cubicBezTo>
                    <a:pt x="0" y="368"/>
                    <a:pt x="34" y="401"/>
                    <a:pt x="67" y="401"/>
                  </a:cubicBezTo>
                  <a:cubicBezTo>
                    <a:pt x="80" y="407"/>
                    <a:pt x="93" y="410"/>
                    <a:pt x="105" y="410"/>
                  </a:cubicBezTo>
                  <a:cubicBezTo>
                    <a:pt x="157" y="410"/>
                    <a:pt x="201" y="361"/>
                    <a:pt x="201" y="334"/>
                  </a:cubicBezTo>
                  <a:cubicBezTo>
                    <a:pt x="201" y="234"/>
                    <a:pt x="201" y="168"/>
                    <a:pt x="201" y="101"/>
                  </a:cubicBezTo>
                  <a:cubicBezTo>
                    <a:pt x="201" y="34"/>
                    <a:pt x="134" y="1"/>
                    <a:pt x="10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2" name="Google Shape;3432;p73"/>
            <p:cNvSpPr/>
            <p:nvPr/>
          </p:nvSpPr>
          <p:spPr>
            <a:xfrm>
              <a:off x="6290397" y="2707744"/>
              <a:ext cx="58962" cy="128312"/>
            </a:xfrm>
            <a:custGeom>
              <a:avLst/>
              <a:gdLst/>
              <a:ahLst/>
              <a:cxnLst/>
              <a:rect l="l" t="t" r="r" b="b"/>
              <a:pathLst>
                <a:path w="2936" h="6406" extrusionOk="0">
                  <a:moveTo>
                    <a:pt x="2802" y="1"/>
                  </a:moveTo>
                  <a:cubicBezTo>
                    <a:pt x="2635" y="1"/>
                    <a:pt x="2502" y="34"/>
                    <a:pt x="2369" y="67"/>
                  </a:cubicBezTo>
                  <a:cubicBezTo>
                    <a:pt x="2302" y="67"/>
                    <a:pt x="2268" y="134"/>
                    <a:pt x="2302" y="201"/>
                  </a:cubicBezTo>
                  <a:cubicBezTo>
                    <a:pt x="2302" y="234"/>
                    <a:pt x="2335" y="268"/>
                    <a:pt x="2402" y="268"/>
                  </a:cubicBezTo>
                  <a:cubicBezTo>
                    <a:pt x="2535" y="234"/>
                    <a:pt x="2669" y="234"/>
                    <a:pt x="2802" y="234"/>
                  </a:cubicBezTo>
                  <a:cubicBezTo>
                    <a:pt x="2936" y="234"/>
                    <a:pt x="2936" y="1"/>
                    <a:pt x="2802" y="1"/>
                  </a:cubicBezTo>
                  <a:close/>
                  <a:moveTo>
                    <a:pt x="1578" y="388"/>
                  </a:moveTo>
                  <a:cubicBezTo>
                    <a:pt x="1564" y="388"/>
                    <a:pt x="1549" y="392"/>
                    <a:pt x="1535" y="401"/>
                  </a:cubicBezTo>
                  <a:cubicBezTo>
                    <a:pt x="1435" y="468"/>
                    <a:pt x="1301" y="568"/>
                    <a:pt x="1201" y="635"/>
                  </a:cubicBezTo>
                  <a:cubicBezTo>
                    <a:pt x="1168" y="701"/>
                    <a:pt x="1168" y="768"/>
                    <a:pt x="1201" y="801"/>
                  </a:cubicBezTo>
                  <a:cubicBezTo>
                    <a:pt x="1201" y="801"/>
                    <a:pt x="1234" y="835"/>
                    <a:pt x="1268" y="835"/>
                  </a:cubicBezTo>
                  <a:lnTo>
                    <a:pt x="1301" y="835"/>
                  </a:lnTo>
                  <a:cubicBezTo>
                    <a:pt x="1301" y="835"/>
                    <a:pt x="1301" y="835"/>
                    <a:pt x="1334" y="801"/>
                  </a:cubicBezTo>
                  <a:cubicBezTo>
                    <a:pt x="1435" y="735"/>
                    <a:pt x="1535" y="635"/>
                    <a:pt x="1668" y="568"/>
                  </a:cubicBezTo>
                  <a:cubicBezTo>
                    <a:pt x="1754" y="539"/>
                    <a:pt x="1668" y="388"/>
                    <a:pt x="1578" y="388"/>
                  </a:cubicBezTo>
                  <a:close/>
                  <a:moveTo>
                    <a:pt x="685" y="1230"/>
                  </a:moveTo>
                  <a:cubicBezTo>
                    <a:pt x="650" y="1230"/>
                    <a:pt x="620" y="1249"/>
                    <a:pt x="601" y="1268"/>
                  </a:cubicBezTo>
                  <a:cubicBezTo>
                    <a:pt x="534" y="1402"/>
                    <a:pt x="434" y="1502"/>
                    <a:pt x="367" y="1635"/>
                  </a:cubicBezTo>
                  <a:cubicBezTo>
                    <a:pt x="334" y="1669"/>
                    <a:pt x="367" y="1735"/>
                    <a:pt x="400" y="1769"/>
                  </a:cubicBezTo>
                  <a:lnTo>
                    <a:pt x="467" y="1769"/>
                  </a:lnTo>
                  <a:lnTo>
                    <a:pt x="467" y="1802"/>
                  </a:lnTo>
                  <a:cubicBezTo>
                    <a:pt x="501" y="1769"/>
                    <a:pt x="534" y="1769"/>
                    <a:pt x="567" y="1735"/>
                  </a:cubicBezTo>
                  <a:cubicBezTo>
                    <a:pt x="634" y="1602"/>
                    <a:pt x="701" y="1502"/>
                    <a:pt x="767" y="1402"/>
                  </a:cubicBezTo>
                  <a:cubicBezTo>
                    <a:pt x="801" y="1335"/>
                    <a:pt x="801" y="1302"/>
                    <a:pt x="767" y="1268"/>
                  </a:cubicBezTo>
                  <a:cubicBezTo>
                    <a:pt x="739" y="1240"/>
                    <a:pt x="711" y="1230"/>
                    <a:pt x="685" y="1230"/>
                  </a:cubicBezTo>
                  <a:close/>
                  <a:moveTo>
                    <a:pt x="200" y="2336"/>
                  </a:moveTo>
                  <a:cubicBezTo>
                    <a:pt x="134" y="2336"/>
                    <a:pt x="67" y="2369"/>
                    <a:pt x="67" y="2436"/>
                  </a:cubicBezTo>
                  <a:cubicBezTo>
                    <a:pt x="34" y="2569"/>
                    <a:pt x="0" y="2703"/>
                    <a:pt x="0" y="2836"/>
                  </a:cubicBezTo>
                  <a:cubicBezTo>
                    <a:pt x="0" y="2903"/>
                    <a:pt x="34" y="2936"/>
                    <a:pt x="100" y="2970"/>
                  </a:cubicBezTo>
                  <a:lnTo>
                    <a:pt x="134" y="2970"/>
                  </a:lnTo>
                  <a:cubicBezTo>
                    <a:pt x="167" y="2970"/>
                    <a:pt x="200" y="2903"/>
                    <a:pt x="200" y="2869"/>
                  </a:cubicBezTo>
                  <a:cubicBezTo>
                    <a:pt x="200" y="2736"/>
                    <a:pt x="234" y="2603"/>
                    <a:pt x="267" y="2469"/>
                  </a:cubicBezTo>
                  <a:cubicBezTo>
                    <a:pt x="267" y="2402"/>
                    <a:pt x="234" y="2369"/>
                    <a:pt x="200" y="2336"/>
                  </a:cubicBezTo>
                  <a:close/>
                  <a:moveTo>
                    <a:pt x="122" y="3594"/>
                  </a:moveTo>
                  <a:cubicBezTo>
                    <a:pt x="114" y="3594"/>
                    <a:pt x="107" y="3597"/>
                    <a:pt x="100" y="3603"/>
                  </a:cubicBezTo>
                  <a:cubicBezTo>
                    <a:pt x="34" y="3603"/>
                    <a:pt x="0" y="3637"/>
                    <a:pt x="0" y="3703"/>
                  </a:cubicBezTo>
                  <a:cubicBezTo>
                    <a:pt x="0" y="3837"/>
                    <a:pt x="34" y="3970"/>
                    <a:pt x="67" y="4137"/>
                  </a:cubicBezTo>
                  <a:cubicBezTo>
                    <a:pt x="67" y="4170"/>
                    <a:pt x="100" y="4204"/>
                    <a:pt x="167" y="4204"/>
                  </a:cubicBezTo>
                  <a:lnTo>
                    <a:pt x="200" y="4204"/>
                  </a:lnTo>
                  <a:cubicBezTo>
                    <a:pt x="234" y="4204"/>
                    <a:pt x="267" y="4137"/>
                    <a:pt x="267" y="4104"/>
                  </a:cubicBezTo>
                  <a:cubicBezTo>
                    <a:pt x="234" y="3970"/>
                    <a:pt x="200" y="3803"/>
                    <a:pt x="200" y="3670"/>
                  </a:cubicBezTo>
                  <a:cubicBezTo>
                    <a:pt x="200" y="3643"/>
                    <a:pt x="157" y="3594"/>
                    <a:pt x="122" y="3594"/>
                  </a:cubicBezTo>
                  <a:close/>
                  <a:moveTo>
                    <a:pt x="419" y="4791"/>
                  </a:moveTo>
                  <a:cubicBezTo>
                    <a:pt x="403" y="4791"/>
                    <a:pt x="385" y="4795"/>
                    <a:pt x="367" y="4804"/>
                  </a:cubicBezTo>
                  <a:cubicBezTo>
                    <a:pt x="334" y="4804"/>
                    <a:pt x="300" y="4871"/>
                    <a:pt x="334" y="4938"/>
                  </a:cubicBezTo>
                  <a:cubicBezTo>
                    <a:pt x="367" y="5071"/>
                    <a:pt x="434" y="5204"/>
                    <a:pt x="501" y="5338"/>
                  </a:cubicBezTo>
                  <a:cubicBezTo>
                    <a:pt x="501" y="5371"/>
                    <a:pt x="534" y="5371"/>
                    <a:pt x="567" y="5371"/>
                  </a:cubicBezTo>
                  <a:lnTo>
                    <a:pt x="634" y="5371"/>
                  </a:lnTo>
                  <a:cubicBezTo>
                    <a:pt x="667" y="5338"/>
                    <a:pt x="701" y="5271"/>
                    <a:pt x="667" y="5238"/>
                  </a:cubicBezTo>
                  <a:cubicBezTo>
                    <a:pt x="601" y="5104"/>
                    <a:pt x="567" y="4971"/>
                    <a:pt x="501" y="4871"/>
                  </a:cubicBezTo>
                  <a:cubicBezTo>
                    <a:pt x="501" y="4822"/>
                    <a:pt x="465" y="4791"/>
                    <a:pt x="419" y="4791"/>
                  </a:cubicBezTo>
                  <a:close/>
                  <a:moveTo>
                    <a:pt x="1021" y="5883"/>
                  </a:moveTo>
                  <a:cubicBezTo>
                    <a:pt x="1001" y="5883"/>
                    <a:pt x="981" y="5891"/>
                    <a:pt x="968" y="5905"/>
                  </a:cubicBezTo>
                  <a:cubicBezTo>
                    <a:pt x="901" y="5938"/>
                    <a:pt x="901" y="6005"/>
                    <a:pt x="934" y="6038"/>
                  </a:cubicBezTo>
                  <a:cubicBezTo>
                    <a:pt x="1001" y="6172"/>
                    <a:pt x="1101" y="6272"/>
                    <a:pt x="1201" y="6372"/>
                  </a:cubicBezTo>
                  <a:cubicBezTo>
                    <a:pt x="1201" y="6405"/>
                    <a:pt x="1234" y="6405"/>
                    <a:pt x="1268" y="6405"/>
                  </a:cubicBezTo>
                  <a:cubicBezTo>
                    <a:pt x="1301" y="6405"/>
                    <a:pt x="1334" y="6405"/>
                    <a:pt x="1334" y="6372"/>
                  </a:cubicBezTo>
                  <a:cubicBezTo>
                    <a:pt x="1368" y="6339"/>
                    <a:pt x="1368" y="6272"/>
                    <a:pt x="1334" y="6239"/>
                  </a:cubicBezTo>
                  <a:cubicBezTo>
                    <a:pt x="1268" y="6138"/>
                    <a:pt x="1168" y="6038"/>
                    <a:pt x="1101" y="5938"/>
                  </a:cubicBezTo>
                  <a:cubicBezTo>
                    <a:pt x="1081" y="5899"/>
                    <a:pt x="1050" y="5883"/>
                    <a:pt x="1021" y="588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3" name="Google Shape;3433;p73"/>
            <p:cNvSpPr/>
            <p:nvPr/>
          </p:nvSpPr>
          <p:spPr>
            <a:xfrm>
              <a:off x="5864547" y="2670889"/>
              <a:ext cx="240307" cy="139108"/>
            </a:xfrm>
            <a:custGeom>
              <a:avLst/>
              <a:gdLst/>
              <a:ahLst/>
              <a:cxnLst/>
              <a:rect l="l" t="t" r="r" b="b"/>
              <a:pathLst>
                <a:path w="11966" h="6945" extrusionOk="0">
                  <a:moveTo>
                    <a:pt x="158" y="1"/>
                  </a:moveTo>
                  <a:cubicBezTo>
                    <a:pt x="71" y="1"/>
                    <a:pt x="1" y="113"/>
                    <a:pt x="90" y="173"/>
                  </a:cubicBezTo>
                  <a:lnTo>
                    <a:pt x="1324" y="1440"/>
                  </a:lnTo>
                  <a:lnTo>
                    <a:pt x="10764" y="6944"/>
                  </a:lnTo>
                  <a:cubicBezTo>
                    <a:pt x="11432" y="6878"/>
                    <a:pt x="11832" y="6644"/>
                    <a:pt x="11965" y="6277"/>
                  </a:cubicBezTo>
                  <a:lnTo>
                    <a:pt x="2425" y="773"/>
                  </a:lnTo>
                  <a:lnTo>
                    <a:pt x="190" y="6"/>
                  </a:lnTo>
                  <a:cubicBezTo>
                    <a:pt x="179" y="2"/>
                    <a:pt x="169" y="1"/>
                    <a:pt x="1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4" name="Google Shape;3434;p73"/>
            <p:cNvSpPr/>
            <p:nvPr/>
          </p:nvSpPr>
          <p:spPr>
            <a:xfrm>
              <a:off x="5869789" y="2661515"/>
              <a:ext cx="42133" cy="32889"/>
            </a:xfrm>
            <a:custGeom>
              <a:avLst/>
              <a:gdLst/>
              <a:ahLst/>
              <a:cxnLst/>
              <a:rect l="l" t="t" r="r" b="b"/>
              <a:pathLst>
                <a:path w="2098" h="1642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1397" y="1642"/>
                  </a:lnTo>
                  <a:lnTo>
                    <a:pt x="2097" y="407"/>
                  </a:ln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5" name="Google Shape;3435;p73"/>
            <p:cNvSpPr/>
            <p:nvPr/>
          </p:nvSpPr>
          <p:spPr>
            <a:xfrm>
              <a:off x="5869789" y="2661515"/>
              <a:ext cx="10644" cy="8833"/>
            </a:xfrm>
            <a:custGeom>
              <a:avLst/>
              <a:gdLst/>
              <a:ahLst/>
              <a:cxnLst/>
              <a:rect l="l" t="t" r="r" b="b"/>
              <a:pathLst>
                <a:path w="530" h="441" extrusionOk="0">
                  <a:moveTo>
                    <a:pt x="70" y="0"/>
                  </a:moveTo>
                  <a:cubicBezTo>
                    <a:pt x="21" y="0"/>
                    <a:pt x="1" y="78"/>
                    <a:pt x="29" y="107"/>
                  </a:cubicBezTo>
                  <a:lnTo>
                    <a:pt x="363" y="441"/>
                  </a:lnTo>
                  <a:lnTo>
                    <a:pt x="363" y="407"/>
                  </a:lnTo>
                  <a:cubicBezTo>
                    <a:pt x="329" y="274"/>
                    <a:pt x="396" y="141"/>
                    <a:pt x="530" y="74"/>
                  </a:cubicBezTo>
                  <a:lnTo>
                    <a:pt x="96" y="7"/>
                  </a:lnTo>
                  <a:cubicBezTo>
                    <a:pt x="87" y="2"/>
                    <a:pt x="78" y="0"/>
                    <a:pt x="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6" name="Google Shape;3436;p73"/>
            <p:cNvSpPr/>
            <p:nvPr/>
          </p:nvSpPr>
          <p:spPr>
            <a:xfrm>
              <a:off x="5896499" y="2669667"/>
              <a:ext cx="166825" cy="110926"/>
            </a:xfrm>
            <a:custGeom>
              <a:avLst/>
              <a:gdLst/>
              <a:ahLst/>
              <a:cxnLst/>
              <a:rect l="l" t="t" r="r" b="b"/>
              <a:pathLst>
                <a:path w="8307" h="5538" extrusionOk="0">
                  <a:moveTo>
                    <a:pt x="767" y="0"/>
                  </a:moveTo>
                  <a:cubicBezTo>
                    <a:pt x="467" y="67"/>
                    <a:pt x="234" y="301"/>
                    <a:pt x="134" y="567"/>
                  </a:cubicBezTo>
                  <a:cubicBezTo>
                    <a:pt x="34" y="801"/>
                    <a:pt x="0" y="1034"/>
                    <a:pt x="67" y="1235"/>
                  </a:cubicBezTo>
                  <a:lnTo>
                    <a:pt x="7205" y="5338"/>
                  </a:lnTo>
                  <a:lnTo>
                    <a:pt x="7405" y="5471"/>
                  </a:lnTo>
                  <a:lnTo>
                    <a:pt x="7572" y="5538"/>
                  </a:lnTo>
                  <a:cubicBezTo>
                    <a:pt x="7350" y="5443"/>
                    <a:pt x="8002" y="4294"/>
                    <a:pt x="8268" y="4294"/>
                  </a:cubicBezTo>
                  <a:cubicBezTo>
                    <a:pt x="8282" y="4294"/>
                    <a:pt x="8294" y="4297"/>
                    <a:pt x="8306" y="4303"/>
                  </a:cubicBezTo>
                  <a:lnTo>
                    <a:pt x="7906" y="4070"/>
                  </a:lnTo>
                  <a:lnTo>
                    <a:pt x="767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7" name="Google Shape;3437;p73"/>
            <p:cNvSpPr/>
            <p:nvPr/>
          </p:nvSpPr>
          <p:spPr>
            <a:xfrm>
              <a:off x="6026452" y="2744319"/>
              <a:ext cx="24139" cy="29604"/>
            </a:xfrm>
            <a:custGeom>
              <a:avLst/>
              <a:gdLst/>
              <a:ahLst/>
              <a:cxnLst/>
              <a:rect l="l" t="t" r="r" b="b"/>
              <a:pathLst>
                <a:path w="1202" h="1478" extrusionOk="0">
                  <a:moveTo>
                    <a:pt x="1182" y="203"/>
                  </a:moveTo>
                  <a:lnTo>
                    <a:pt x="1201" y="210"/>
                  </a:lnTo>
                  <a:cubicBezTo>
                    <a:pt x="1195" y="207"/>
                    <a:pt x="1189" y="204"/>
                    <a:pt x="1182" y="203"/>
                  </a:cubicBezTo>
                  <a:close/>
                  <a:moveTo>
                    <a:pt x="795" y="1"/>
                  </a:moveTo>
                  <a:cubicBezTo>
                    <a:pt x="644" y="1"/>
                    <a:pt x="353" y="308"/>
                    <a:pt x="201" y="643"/>
                  </a:cubicBezTo>
                  <a:cubicBezTo>
                    <a:pt x="67" y="943"/>
                    <a:pt x="0" y="1210"/>
                    <a:pt x="101" y="1244"/>
                  </a:cubicBezTo>
                  <a:lnTo>
                    <a:pt x="442" y="1443"/>
                  </a:lnTo>
                  <a:lnTo>
                    <a:pt x="442" y="1443"/>
                  </a:lnTo>
                  <a:cubicBezTo>
                    <a:pt x="381" y="1330"/>
                    <a:pt x="448" y="1117"/>
                    <a:pt x="568" y="877"/>
                  </a:cubicBezTo>
                  <a:cubicBezTo>
                    <a:pt x="721" y="539"/>
                    <a:pt x="1015" y="202"/>
                    <a:pt x="1166" y="202"/>
                  </a:cubicBezTo>
                  <a:cubicBezTo>
                    <a:pt x="1171" y="202"/>
                    <a:pt x="1177" y="202"/>
                    <a:pt x="1182" y="203"/>
                  </a:cubicBezTo>
                  <a:lnTo>
                    <a:pt x="1182" y="203"/>
                  </a:lnTo>
                  <a:lnTo>
                    <a:pt x="1101" y="176"/>
                  </a:lnTo>
                  <a:lnTo>
                    <a:pt x="834" y="9"/>
                  </a:lnTo>
                  <a:cubicBezTo>
                    <a:pt x="823" y="4"/>
                    <a:pt x="810" y="1"/>
                    <a:pt x="795" y="1"/>
                  </a:cubicBezTo>
                  <a:close/>
                  <a:moveTo>
                    <a:pt x="442" y="1443"/>
                  </a:moveTo>
                  <a:cubicBezTo>
                    <a:pt x="449" y="1456"/>
                    <a:pt x="457" y="1467"/>
                    <a:pt x="467" y="1477"/>
                  </a:cubicBezTo>
                  <a:lnTo>
                    <a:pt x="501" y="1477"/>
                  </a:lnTo>
                  <a:lnTo>
                    <a:pt x="442" y="1443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8" name="Google Shape;3438;p73"/>
            <p:cNvSpPr/>
            <p:nvPr/>
          </p:nvSpPr>
          <p:spPr>
            <a:xfrm>
              <a:off x="6029404" y="2747644"/>
              <a:ext cx="26549" cy="29604"/>
            </a:xfrm>
            <a:custGeom>
              <a:avLst/>
              <a:gdLst/>
              <a:ahLst/>
              <a:cxnLst/>
              <a:rect l="l" t="t" r="r" b="b"/>
              <a:pathLst>
                <a:path w="1322" h="1478" extrusionOk="0">
                  <a:moveTo>
                    <a:pt x="1319" y="209"/>
                  </a:moveTo>
                  <a:lnTo>
                    <a:pt x="1321" y="210"/>
                  </a:lnTo>
                  <a:cubicBezTo>
                    <a:pt x="1320" y="210"/>
                    <a:pt x="1319" y="209"/>
                    <a:pt x="1319" y="209"/>
                  </a:cubicBezTo>
                  <a:close/>
                  <a:moveTo>
                    <a:pt x="915" y="0"/>
                  </a:moveTo>
                  <a:cubicBezTo>
                    <a:pt x="648" y="0"/>
                    <a:pt x="1" y="1118"/>
                    <a:pt x="254" y="1244"/>
                  </a:cubicBezTo>
                  <a:lnTo>
                    <a:pt x="619" y="1477"/>
                  </a:lnTo>
                  <a:lnTo>
                    <a:pt x="619" y="1477"/>
                  </a:lnTo>
                  <a:cubicBezTo>
                    <a:pt x="370" y="1315"/>
                    <a:pt x="1016" y="200"/>
                    <a:pt x="1282" y="200"/>
                  </a:cubicBezTo>
                  <a:cubicBezTo>
                    <a:pt x="1295" y="200"/>
                    <a:pt x="1307" y="203"/>
                    <a:pt x="1319" y="209"/>
                  </a:cubicBezTo>
                  <a:lnTo>
                    <a:pt x="1319" y="209"/>
                  </a:lnTo>
                  <a:lnTo>
                    <a:pt x="954" y="10"/>
                  </a:lnTo>
                  <a:cubicBezTo>
                    <a:pt x="942" y="3"/>
                    <a:pt x="929" y="0"/>
                    <a:pt x="915" y="0"/>
                  </a:cubicBezTo>
                  <a:close/>
                  <a:moveTo>
                    <a:pt x="619" y="1477"/>
                  </a:moveTo>
                  <a:cubicBezTo>
                    <a:pt x="620" y="1477"/>
                    <a:pt x="620" y="1478"/>
                    <a:pt x="621" y="1478"/>
                  </a:cubicBezTo>
                  <a:lnTo>
                    <a:pt x="619" y="147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9" name="Google Shape;3439;p73"/>
            <p:cNvSpPr/>
            <p:nvPr/>
          </p:nvSpPr>
          <p:spPr>
            <a:xfrm>
              <a:off x="6036694" y="2751730"/>
              <a:ext cx="25947" cy="28863"/>
            </a:xfrm>
            <a:custGeom>
              <a:avLst/>
              <a:gdLst/>
              <a:ahLst/>
              <a:cxnLst/>
              <a:rect l="l" t="t" r="r" b="b"/>
              <a:pathLst>
                <a:path w="1292" h="1441" extrusionOk="0">
                  <a:moveTo>
                    <a:pt x="1283" y="202"/>
                  </a:moveTo>
                  <a:lnTo>
                    <a:pt x="1292" y="206"/>
                  </a:lnTo>
                  <a:cubicBezTo>
                    <a:pt x="1289" y="205"/>
                    <a:pt x="1286" y="203"/>
                    <a:pt x="1283" y="202"/>
                  </a:cubicBezTo>
                  <a:close/>
                  <a:moveTo>
                    <a:pt x="891" y="0"/>
                  </a:moveTo>
                  <a:cubicBezTo>
                    <a:pt x="606" y="0"/>
                    <a:pt x="0" y="1112"/>
                    <a:pt x="224" y="1241"/>
                  </a:cubicBezTo>
                  <a:lnTo>
                    <a:pt x="581" y="1435"/>
                  </a:lnTo>
                  <a:lnTo>
                    <a:pt x="581" y="1435"/>
                  </a:lnTo>
                  <a:cubicBezTo>
                    <a:pt x="392" y="1307"/>
                    <a:pt x="1025" y="197"/>
                    <a:pt x="1258" y="197"/>
                  </a:cubicBezTo>
                  <a:cubicBezTo>
                    <a:pt x="1267" y="197"/>
                    <a:pt x="1275" y="198"/>
                    <a:pt x="1283" y="202"/>
                  </a:cubicBezTo>
                  <a:lnTo>
                    <a:pt x="1283" y="202"/>
                  </a:lnTo>
                  <a:lnTo>
                    <a:pt x="925" y="6"/>
                  </a:lnTo>
                  <a:cubicBezTo>
                    <a:pt x="914" y="2"/>
                    <a:pt x="903" y="0"/>
                    <a:pt x="891" y="0"/>
                  </a:cubicBezTo>
                  <a:close/>
                  <a:moveTo>
                    <a:pt x="581" y="1435"/>
                  </a:moveTo>
                  <a:lnTo>
                    <a:pt x="581" y="1435"/>
                  </a:lnTo>
                  <a:cubicBezTo>
                    <a:pt x="584" y="1437"/>
                    <a:pt x="587" y="1439"/>
                    <a:pt x="591" y="1441"/>
                  </a:cubicBezTo>
                  <a:lnTo>
                    <a:pt x="581" y="1435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0" name="Google Shape;3440;p73"/>
            <p:cNvSpPr/>
            <p:nvPr/>
          </p:nvSpPr>
          <p:spPr>
            <a:xfrm>
              <a:off x="5870371" y="2661655"/>
              <a:ext cx="182891" cy="119619"/>
            </a:xfrm>
            <a:custGeom>
              <a:avLst/>
              <a:gdLst/>
              <a:ahLst/>
              <a:cxnLst/>
              <a:rect l="l" t="t" r="r" b="b"/>
              <a:pathLst>
                <a:path w="9107" h="5972" extrusionOk="0">
                  <a:moveTo>
                    <a:pt x="67" y="0"/>
                  </a:moveTo>
                  <a:lnTo>
                    <a:pt x="0" y="33"/>
                  </a:lnTo>
                  <a:cubicBezTo>
                    <a:pt x="0" y="67"/>
                    <a:pt x="0" y="100"/>
                    <a:pt x="0" y="100"/>
                  </a:cubicBezTo>
                  <a:lnTo>
                    <a:pt x="1368" y="1668"/>
                  </a:lnTo>
                  <a:lnTo>
                    <a:pt x="8506" y="5771"/>
                  </a:lnTo>
                  <a:lnTo>
                    <a:pt x="8706" y="5871"/>
                  </a:lnTo>
                  <a:lnTo>
                    <a:pt x="8864" y="5965"/>
                  </a:lnTo>
                  <a:lnTo>
                    <a:pt x="8864" y="5965"/>
                  </a:lnTo>
                  <a:cubicBezTo>
                    <a:pt x="8748" y="5883"/>
                    <a:pt x="8912" y="5462"/>
                    <a:pt x="9107" y="5137"/>
                  </a:cubicBezTo>
                  <a:cubicBezTo>
                    <a:pt x="9107" y="5120"/>
                    <a:pt x="9098" y="5112"/>
                    <a:pt x="9090" y="5112"/>
                  </a:cubicBezTo>
                  <a:cubicBezTo>
                    <a:pt x="9082" y="5112"/>
                    <a:pt x="9073" y="5120"/>
                    <a:pt x="9073" y="5137"/>
                  </a:cubicBezTo>
                  <a:lnTo>
                    <a:pt x="1535" y="801"/>
                  </a:lnTo>
                  <a:lnTo>
                    <a:pt x="67" y="0"/>
                  </a:lnTo>
                  <a:close/>
                  <a:moveTo>
                    <a:pt x="8864" y="5965"/>
                  </a:moveTo>
                  <a:cubicBezTo>
                    <a:pt x="8867" y="5968"/>
                    <a:pt x="8870" y="5969"/>
                    <a:pt x="8873" y="5971"/>
                  </a:cubicBezTo>
                  <a:lnTo>
                    <a:pt x="8864" y="59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1" name="Google Shape;3441;p73"/>
            <p:cNvSpPr/>
            <p:nvPr/>
          </p:nvSpPr>
          <p:spPr>
            <a:xfrm>
              <a:off x="6046555" y="2755696"/>
              <a:ext cx="53600" cy="43185"/>
            </a:xfrm>
            <a:custGeom>
              <a:avLst/>
              <a:gdLst/>
              <a:ahLst/>
              <a:cxnLst/>
              <a:rect l="l" t="t" r="r" b="b"/>
              <a:pathLst>
                <a:path w="2669" h="2156" extrusionOk="0">
                  <a:moveTo>
                    <a:pt x="792" y="1"/>
                  </a:moveTo>
                  <a:cubicBezTo>
                    <a:pt x="620" y="1"/>
                    <a:pt x="354" y="338"/>
                    <a:pt x="200" y="676"/>
                  </a:cubicBezTo>
                  <a:cubicBezTo>
                    <a:pt x="67" y="942"/>
                    <a:pt x="0" y="1209"/>
                    <a:pt x="100" y="1243"/>
                  </a:cubicBezTo>
                  <a:lnTo>
                    <a:pt x="1668" y="2143"/>
                  </a:lnTo>
                  <a:cubicBezTo>
                    <a:pt x="1701" y="2152"/>
                    <a:pt x="1737" y="2156"/>
                    <a:pt x="1773" y="2156"/>
                  </a:cubicBezTo>
                  <a:cubicBezTo>
                    <a:pt x="1881" y="2156"/>
                    <a:pt x="1993" y="2118"/>
                    <a:pt x="2068" y="2043"/>
                  </a:cubicBezTo>
                  <a:cubicBezTo>
                    <a:pt x="2402" y="1743"/>
                    <a:pt x="2669" y="1076"/>
                    <a:pt x="2369" y="909"/>
                  </a:cubicBezTo>
                  <a:lnTo>
                    <a:pt x="834" y="8"/>
                  </a:lnTo>
                  <a:cubicBezTo>
                    <a:pt x="821" y="3"/>
                    <a:pt x="807" y="1"/>
                    <a:pt x="792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2" name="Google Shape;3442;p73"/>
            <p:cNvSpPr/>
            <p:nvPr/>
          </p:nvSpPr>
          <p:spPr>
            <a:xfrm>
              <a:off x="6076699" y="2773463"/>
              <a:ext cx="23456" cy="25719"/>
            </a:xfrm>
            <a:custGeom>
              <a:avLst/>
              <a:gdLst/>
              <a:ahLst/>
              <a:cxnLst/>
              <a:rect l="l" t="t" r="r" b="b"/>
              <a:pathLst>
                <a:path w="1168" h="1284" extrusionOk="0">
                  <a:moveTo>
                    <a:pt x="796" y="0"/>
                  </a:moveTo>
                  <a:cubicBezTo>
                    <a:pt x="762" y="0"/>
                    <a:pt x="728" y="8"/>
                    <a:pt x="701" y="22"/>
                  </a:cubicBezTo>
                  <a:cubicBezTo>
                    <a:pt x="367" y="156"/>
                    <a:pt x="134" y="422"/>
                    <a:pt x="67" y="789"/>
                  </a:cubicBezTo>
                  <a:cubicBezTo>
                    <a:pt x="0" y="1023"/>
                    <a:pt x="34" y="1190"/>
                    <a:pt x="134" y="1256"/>
                  </a:cubicBezTo>
                  <a:cubicBezTo>
                    <a:pt x="180" y="1275"/>
                    <a:pt x="227" y="1283"/>
                    <a:pt x="272" y="1283"/>
                  </a:cubicBezTo>
                  <a:cubicBezTo>
                    <a:pt x="388" y="1283"/>
                    <a:pt x="495" y="1228"/>
                    <a:pt x="567" y="1156"/>
                  </a:cubicBezTo>
                  <a:cubicBezTo>
                    <a:pt x="901" y="889"/>
                    <a:pt x="1168" y="256"/>
                    <a:pt x="934" y="55"/>
                  </a:cubicBezTo>
                  <a:cubicBezTo>
                    <a:pt x="895" y="16"/>
                    <a:pt x="845" y="0"/>
                    <a:pt x="7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3" name="Google Shape;3443;p73"/>
            <p:cNvSpPr/>
            <p:nvPr/>
          </p:nvSpPr>
          <p:spPr>
            <a:xfrm>
              <a:off x="6702369" y="2646773"/>
              <a:ext cx="182911" cy="91898"/>
            </a:xfrm>
            <a:custGeom>
              <a:avLst/>
              <a:gdLst/>
              <a:ahLst/>
              <a:cxnLst/>
              <a:rect l="l" t="t" r="r" b="b"/>
              <a:pathLst>
                <a:path w="9108" h="4588" extrusionOk="0">
                  <a:moveTo>
                    <a:pt x="4571" y="1"/>
                  </a:moveTo>
                  <a:cubicBezTo>
                    <a:pt x="3570" y="1"/>
                    <a:pt x="2569" y="226"/>
                    <a:pt x="1635" y="676"/>
                  </a:cubicBezTo>
                  <a:cubicBezTo>
                    <a:pt x="1" y="1577"/>
                    <a:pt x="1" y="3011"/>
                    <a:pt x="1635" y="3912"/>
                  </a:cubicBezTo>
                  <a:cubicBezTo>
                    <a:pt x="2569" y="4362"/>
                    <a:pt x="3570" y="4588"/>
                    <a:pt x="4571" y="4588"/>
                  </a:cubicBezTo>
                  <a:cubicBezTo>
                    <a:pt x="5571" y="4588"/>
                    <a:pt x="6572" y="4362"/>
                    <a:pt x="7506" y="3912"/>
                  </a:cubicBezTo>
                  <a:cubicBezTo>
                    <a:pt x="9107" y="3011"/>
                    <a:pt x="9107" y="1577"/>
                    <a:pt x="7506" y="676"/>
                  </a:cubicBezTo>
                  <a:cubicBezTo>
                    <a:pt x="6572" y="226"/>
                    <a:pt x="5571" y="1"/>
                    <a:pt x="457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4" name="Google Shape;3444;p73"/>
            <p:cNvSpPr/>
            <p:nvPr/>
          </p:nvSpPr>
          <p:spPr>
            <a:xfrm>
              <a:off x="6713093" y="2547104"/>
              <a:ext cx="161463" cy="54722"/>
            </a:xfrm>
            <a:custGeom>
              <a:avLst/>
              <a:gdLst/>
              <a:ahLst/>
              <a:cxnLst/>
              <a:rect l="l" t="t" r="r" b="b"/>
              <a:pathLst>
                <a:path w="8040" h="2732" extrusionOk="0">
                  <a:moveTo>
                    <a:pt x="4142" y="0"/>
                  </a:moveTo>
                  <a:cubicBezTo>
                    <a:pt x="3208" y="0"/>
                    <a:pt x="2281" y="159"/>
                    <a:pt x="1402" y="482"/>
                  </a:cubicBezTo>
                  <a:cubicBezTo>
                    <a:pt x="1" y="1049"/>
                    <a:pt x="34" y="1916"/>
                    <a:pt x="1435" y="2383"/>
                  </a:cubicBezTo>
                  <a:cubicBezTo>
                    <a:pt x="2221" y="2615"/>
                    <a:pt x="3028" y="2732"/>
                    <a:pt x="3834" y="2732"/>
                  </a:cubicBezTo>
                  <a:cubicBezTo>
                    <a:pt x="4772" y="2732"/>
                    <a:pt x="5708" y="2573"/>
                    <a:pt x="6605" y="2250"/>
                  </a:cubicBezTo>
                  <a:cubicBezTo>
                    <a:pt x="8040" y="1683"/>
                    <a:pt x="8006" y="816"/>
                    <a:pt x="6539" y="349"/>
                  </a:cubicBezTo>
                  <a:cubicBezTo>
                    <a:pt x="5752" y="117"/>
                    <a:pt x="4945" y="0"/>
                    <a:pt x="41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5" name="Google Shape;3445;p73"/>
            <p:cNvSpPr/>
            <p:nvPr/>
          </p:nvSpPr>
          <p:spPr>
            <a:xfrm>
              <a:off x="6717792" y="2518000"/>
              <a:ext cx="149394" cy="202924"/>
            </a:xfrm>
            <a:custGeom>
              <a:avLst/>
              <a:gdLst/>
              <a:ahLst/>
              <a:cxnLst/>
              <a:rect l="l" t="t" r="r" b="b"/>
              <a:pathLst>
                <a:path w="7439" h="10131" extrusionOk="0">
                  <a:moveTo>
                    <a:pt x="7439" y="0"/>
                  </a:moveTo>
                  <a:lnTo>
                    <a:pt x="0" y="200"/>
                  </a:lnTo>
                  <a:lnTo>
                    <a:pt x="767" y="8973"/>
                  </a:lnTo>
                  <a:cubicBezTo>
                    <a:pt x="834" y="9274"/>
                    <a:pt x="1134" y="9574"/>
                    <a:pt x="1701" y="9807"/>
                  </a:cubicBezTo>
                  <a:cubicBezTo>
                    <a:pt x="2376" y="10022"/>
                    <a:pt x="3072" y="10131"/>
                    <a:pt x="3766" y="10131"/>
                  </a:cubicBezTo>
                  <a:cubicBezTo>
                    <a:pt x="4582" y="10131"/>
                    <a:pt x="5396" y="9980"/>
                    <a:pt x="6171" y="9674"/>
                  </a:cubicBezTo>
                  <a:cubicBezTo>
                    <a:pt x="6738" y="9407"/>
                    <a:pt x="7038" y="9107"/>
                    <a:pt x="7072" y="8773"/>
                  </a:cubicBezTo>
                  <a:lnTo>
                    <a:pt x="7439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6" name="Google Shape;3446;p73"/>
            <p:cNvSpPr/>
            <p:nvPr/>
          </p:nvSpPr>
          <p:spPr>
            <a:xfrm>
              <a:off x="6717792" y="2518000"/>
              <a:ext cx="148731" cy="54522"/>
            </a:xfrm>
            <a:custGeom>
              <a:avLst/>
              <a:gdLst/>
              <a:ahLst/>
              <a:cxnLst/>
              <a:rect l="l" t="t" r="r" b="b"/>
              <a:pathLst>
                <a:path w="7406" h="2722" extrusionOk="0">
                  <a:moveTo>
                    <a:pt x="7405" y="0"/>
                  </a:moveTo>
                  <a:lnTo>
                    <a:pt x="0" y="200"/>
                  </a:lnTo>
                  <a:lnTo>
                    <a:pt x="133" y="1968"/>
                  </a:lnTo>
                  <a:cubicBezTo>
                    <a:pt x="334" y="2102"/>
                    <a:pt x="567" y="2202"/>
                    <a:pt x="767" y="2302"/>
                  </a:cubicBezTo>
                  <a:cubicBezTo>
                    <a:pt x="1662" y="2580"/>
                    <a:pt x="2592" y="2722"/>
                    <a:pt x="3522" y="2722"/>
                  </a:cubicBezTo>
                  <a:cubicBezTo>
                    <a:pt x="4603" y="2722"/>
                    <a:pt x="5683" y="2530"/>
                    <a:pt x="6705" y="2135"/>
                  </a:cubicBezTo>
                  <a:lnTo>
                    <a:pt x="6905" y="2035"/>
                  </a:lnTo>
                  <a:cubicBezTo>
                    <a:pt x="7072" y="1968"/>
                    <a:pt x="7205" y="1868"/>
                    <a:pt x="7339" y="1768"/>
                  </a:cubicBezTo>
                  <a:lnTo>
                    <a:pt x="7405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7" name="Google Shape;3447;p73"/>
            <p:cNvSpPr/>
            <p:nvPr/>
          </p:nvSpPr>
          <p:spPr>
            <a:xfrm>
              <a:off x="6707731" y="2484870"/>
              <a:ext cx="168834" cy="74632"/>
            </a:xfrm>
            <a:custGeom>
              <a:avLst/>
              <a:gdLst/>
              <a:ahLst/>
              <a:cxnLst/>
              <a:rect l="l" t="t" r="r" b="b"/>
              <a:pathLst>
                <a:path w="8407" h="3726" extrusionOk="0">
                  <a:moveTo>
                    <a:pt x="4366" y="0"/>
                  </a:moveTo>
                  <a:cubicBezTo>
                    <a:pt x="3294" y="0"/>
                    <a:pt x="2224" y="192"/>
                    <a:pt x="1202" y="587"/>
                  </a:cubicBezTo>
                  <a:cubicBezTo>
                    <a:pt x="1068" y="620"/>
                    <a:pt x="935" y="687"/>
                    <a:pt x="835" y="754"/>
                  </a:cubicBezTo>
                  <a:lnTo>
                    <a:pt x="1" y="787"/>
                  </a:lnTo>
                  <a:lnTo>
                    <a:pt x="34" y="2121"/>
                  </a:lnTo>
                  <a:cubicBezTo>
                    <a:pt x="34" y="2555"/>
                    <a:pt x="468" y="2989"/>
                    <a:pt x="1302" y="3289"/>
                  </a:cubicBezTo>
                  <a:cubicBezTo>
                    <a:pt x="2197" y="3582"/>
                    <a:pt x="3120" y="3725"/>
                    <a:pt x="4042" y="3725"/>
                  </a:cubicBezTo>
                  <a:cubicBezTo>
                    <a:pt x="5114" y="3725"/>
                    <a:pt x="6184" y="3532"/>
                    <a:pt x="7206" y="3155"/>
                  </a:cubicBezTo>
                  <a:cubicBezTo>
                    <a:pt x="8006" y="2788"/>
                    <a:pt x="8407" y="2355"/>
                    <a:pt x="8407" y="1921"/>
                  </a:cubicBezTo>
                  <a:lnTo>
                    <a:pt x="8373" y="554"/>
                  </a:lnTo>
                  <a:lnTo>
                    <a:pt x="7506" y="587"/>
                  </a:lnTo>
                  <a:cubicBezTo>
                    <a:pt x="7373" y="520"/>
                    <a:pt x="7239" y="487"/>
                    <a:pt x="7106" y="420"/>
                  </a:cubicBezTo>
                  <a:cubicBezTo>
                    <a:pt x="6211" y="142"/>
                    <a:pt x="5288" y="0"/>
                    <a:pt x="4366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8" name="Google Shape;3448;p73"/>
            <p:cNvSpPr/>
            <p:nvPr/>
          </p:nvSpPr>
          <p:spPr>
            <a:xfrm>
              <a:off x="6699035" y="2464159"/>
              <a:ext cx="185562" cy="68282"/>
            </a:xfrm>
            <a:custGeom>
              <a:avLst/>
              <a:gdLst/>
              <a:ahLst/>
              <a:cxnLst/>
              <a:rect l="l" t="t" r="r" b="b"/>
              <a:pathLst>
                <a:path w="9240" h="3409" extrusionOk="0">
                  <a:moveTo>
                    <a:pt x="4771" y="0"/>
                  </a:moveTo>
                  <a:cubicBezTo>
                    <a:pt x="3694" y="0"/>
                    <a:pt x="2623" y="192"/>
                    <a:pt x="1601" y="587"/>
                  </a:cubicBezTo>
                  <a:cubicBezTo>
                    <a:pt x="0" y="1287"/>
                    <a:pt x="33" y="2355"/>
                    <a:pt x="1668" y="2989"/>
                  </a:cubicBezTo>
                  <a:cubicBezTo>
                    <a:pt x="2563" y="3266"/>
                    <a:pt x="3486" y="3408"/>
                    <a:pt x="4408" y="3408"/>
                  </a:cubicBezTo>
                  <a:cubicBezTo>
                    <a:pt x="5480" y="3408"/>
                    <a:pt x="6550" y="3216"/>
                    <a:pt x="7572" y="2822"/>
                  </a:cubicBezTo>
                  <a:cubicBezTo>
                    <a:pt x="9240" y="2121"/>
                    <a:pt x="9207" y="1054"/>
                    <a:pt x="7539" y="420"/>
                  </a:cubicBezTo>
                  <a:cubicBezTo>
                    <a:pt x="6629" y="142"/>
                    <a:pt x="5697" y="0"/>
                    <a:pt x="477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9" name="Google Shape;3449;p73"/>
            <p:cNvSpPr/>
            <p:nvPr/>
          </p:nvSpPr>
          <p:spPr>
            <a:xfrm>
              <a:off x="6720463" y="2467885"/>
              <a:ext cx="142706" cy="54602"/>
            </a:xfrm>
            <a:custGeom>
              <a:avLst/>
              <a:gdLst/>
              <a:ahLst/>
              <a:cxnLst/>
              <a:rect l="l" t="t" r="r" b="b"/>
              <a:pathLst>
                <a:path w="7106" h="2726" extrusionOk="0">
                  <a:moveTo>
                    <a:pt x="6672" y="1"/>
                  </a:moveTo>
                  <a:lnTo>
                    <a:pt x="4537" y="67"/>
                  </a:lnTo>
                  <a:cubicBezTo>
                    <a:pt x="4289" y="44"/>
                    <a:pt x="4037" y="33"/>
                    <a:pt x="3784" y="33"/>
                  </a:cubicBezTo>
                  <a:cubicBezTo>
                    <a:pt x="3325" y="33"/>
                    <a:pt x="2866" y="69"/>
                    <a:pt x="2436" y="134"/>
                  </a:cubicBezTo>
                  <a:lnTo>
                    <a:pt x="367" y="167"/>
                  </a:lnTo>
                  <a:lnTo>
                    <a:pt x="101" y="1301"/>
                  </a:lnTo>
                  <a:cubicBezTo>
                    <a:pt x="0" y="1702"/>
                    <a:pt x="334" y="2135"/>
                    <a:pt x="1101" y="2402"/>
                  </a:cubicBezTo>
                  <a:cubicBezTo>
                    <a:pt x="1837" y="2617"/>
                    <a:pt x="2594" y="2726"/>
                    <a:pt x="3350" y="2726"/>
                  </a:cubicBezTo>
                  <a:cubicBezTo>
                    <a:pt x="4238" y="2726"/>
                    <a:pt x="5124" y="2575"/>
                    <a:pt x="5971" y="2269"/>
                  </a:cubicBezTo>
                  <a:cubicBezTo>
                    <a:pt x="6772" y="1935"/>
                    <a:pt x="7106" y="1502"/>
                    <a:pt x="6972" y="1101"/>
                  </a:cubicBezTo>
                  <a:lnTo>
                    <a:pt x="6672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0" name="Google Shape;3450;p73"/>
            <p:cNvSpPr/>
            <p:nvPr/>
          </p:nvSpPr>
          <p:spPr>
            <a:xfrm>
              <a:off x="6721126" y="2448696"/>
              <a:ext cx="140035" cy="47311"/>
            </a:xfrm>
            <a:custGeom>
              <a:avLst/>
              <a:gdLst/>
              <a:ahLst/>
              <a:cxnLst/>
              <a:rect l="l" t="t" r="r" b="b"/>
              <a:pathLst>
                <a:path w="6973" h="2362" extrusionOk="0">
                  <a:moveTo>
                    <a:pt x="3633" y="1"/>
                  </a:moveTo>
                  <a:cubicBezTo>
                    <a:pt x="2808" y="1"/>
                    <a:pt x="1985" y="136"/>
                    <a:pt x="1202" y="391"/>
                  </a:cubicBezTo>
                  <a:cubicBezTo>
                    <a:pt x="1" y="892"/>
                    <a:pt x="1" y="1659"/>
                    <a:pt x="1235" y="2059"/>
                  </a:cubicBezTo>
                  <a:cubicBezTo>
                    <a:pt x="1916" y="2261"/>
                    <a:pt x="2619" y="2361"/>
                    <a:pt x="3324" y="2361"/>
                  </a:cubicBezTo>
                  <a:cubicBezTo>
                    <a:pt x="4137" y="2361"/>
                    <a:pt x="4952" y="2227"/>
                    <a:pt x="5738" y="1959"/>
                  </a:cubicBezTo>
                  <a:cubicBezTo>
                    <a:pt x="6972" y="1459"/>
                    <a:pt x="6939" y="725"/>
                    <a:pt x="5672" y="291"/>
                  </a:cubicBezTo>
                  <a:cubicBezTo>
                    <a:pt x="5005" y="95"/>
                    <a:pt x="4318" y="1"/>
                    <a:pt x="363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1" name="Google Shape;3451;p73"/>
            <p:cNvSpPr/>
            <p:nvPr/>
          </p:nvSpPr>
          <p:spPr>
            <a:xfrm>
              <a:off x="6736549" y="2457069"/>
              <a:ext cx="109209" cy="30345"/>
            </a:xfrm>
            <a:custGeom>
              <a:avLst/>
              <a:gdLst/>
              <a:ahLst/>
              <a:cxnLst/>
              <a:rect l="l" t="t" r="r" b="b"/>
              <a:pathLst>
                <a:path w="5438" h="1515" extrusionOk="0">
                  <a:moveTo>
                    <a:pt x="2970" y="0"/>
                  </a:moveTo>
                  <a:cubicBezTo>
                    <a:pt x="2880" y="0"/>
                    <a:pt x="2791" y="3"/>
                    <a:pt x="2702" y="7"/>
                  </a:cubicBezTo>
                  <a:cubicBezTo>
                    <a:pt x="1968" y="40"/>
                    <a:pt x="1268" y="140"/>
                    <a:pt x="600" y="374"/>
                  </a:cubicBezTo>
                  <a:cubicBezTo>
                    <a:pt x="100" y="607"/>
                    <a:pt x="0" y="807"/>
                    <a:pt x="0" y="841"/>
                  </a:cubicBezTo>
                  <a:cubicBezTo>
                    <a:pt x="0" y="841"/>
                    <a:pt x="33" y="907"/>
                    <a:pt x="133" y="974"/>
                  </a:cubicBezTo>
                  <a:cubicBezTo>
                    <a:pt x="267" y="1108"/>
                    <a:pt x="434" y="1174"/>
                    <a:pt x="634" y="1241"/>
                  </a:cubicBezTo>
                  <a:cubicBezTo>
                    <a:pt x="1216" y="1416"/>
                    <a:pt x="1824" y="1514"/>
                    <a:pt x="2435" y="1514"/>
                  </a:cubicBezTo>
                  <a:cubicBezTo>
                    <a:pt x="2524" y="1514"/>
                    <a:pt x="2613" y="1512"/>
                    <a:pt x="2702" y="1508"/>
                  </a:cubicBezTo>
                  <a:cubicBezTo>
                    <a:pt x="3436" y="1475"/>
                    <a:pt x="4136" y="1374"/>
                    <a:pt x="4803" y="1141"/>
                  </a:cubicBezTo>
                  <a:cubicBezTo>
                    <a:pt x="4970" y="1041"/>
                    <a:pt x="5137" y="974"/>
                    <a:pt x="5304" y="841"/>
                  </a:cubicBezTo>
                  <a:cubicBezTo>
                    <a:pt x="5371" y="807"/>
                    <a:pt x="5404" y="741"/>
                    <a:pt x="5437" y="674"/>
                  </a:cubicBezTo>
                  <a:cubicBezTo>
                    <a:pt x="5437" y="641"/>
                    <a:pt x="5304" y="474"/>
                    <a:pt x="4803" y="274"/>
                  </a:cubicBezTo>
                  <a:cubicBezTo>
                    <a:pt x="4221" y="99"/>
                    <a:pt x="3588" y="0"/>
                    <a:pt x="29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2" name="Google Shape;3452;p73"/>
            <p:cNvSpPr/>
            <p:nvPr/>
          </p:nvSpPr>
          <p:spPr>
            <a:xfrm>
              <a:off x="6739220" y="2463759"/>
              <a:ext cx="103847" cy="23655"/>
            </a:xfrm>
            <a:custGeom>
              <a:avLst/>
              <a:gdLst/>
              <a:ahLst/>
              <a:cxnLst/>
              <a:rect l="l" t="t" r="r" b="b"/>
              <a:pathLst>
                <a:path w="5171" h="1181" extrusionOk="0">
                  <a:moveTo>
                    <a:pt x="2837" y="0"/>
                  </a:moveTo>
                  <a:cubicBezTo>
                    <a:pt x="2747" y="0"/>
                    <a:pt x="2658" y="2"/>
                    <a:pt x="2569" y="6"/>
                  </a:cubicBezTo>
                  <a:cubicBezTo>
                    <a:pt x="1868" y="6"/>
                    <a:pt x="1135" y="140"/>
                    <a:pt x="467" y="373"/>
                  </a:cubicBezTo>
                  <a:cubicBezTo>
                    <a:pt x="301" y="440"/>
                    <a:pt x="134" y="540"/>
                    <a:pt x="0" y="640"/>
                  </a:cubicBezTo>
                  <a:cubicBezTo>
                    <a:pt x="134" y="774"/>
                    <a:pt x="301" y="840"/>
                    <a:pt x="501" y="907"/>
                  </a:cubicBezTo>
                  <a:cubicBezTo>
                    <a:pt x="1083" y="1082"/>
                    <a:pt x="1691" y="1180"/>
                    <a:pt x="2302" y="1180"/>
                  </a:cubicBezTo>
                  <a:cubicBezTo>
                    <a:pt x="2391" y="1180"/>
                    <a:pt x="2480" y="1178"/>
                    <a:pt x="2569" y="1174"/>
                  </a:cubicBezTo>
                  <a:cubicBezTo>
                    <a:pt x="3303" y="1141"/>
                    <a:pt x="4003" y="1040"/>
                    <a:pt x="4670" y="807"/>
                  </a:cubicBezTo>
                  <a:cubicBezTo>
                    <a:pt x="4837" y="707"/>
                    <a:pt x="5004" y="640"/>
                    <a:pt x="5171" y="507"/>
                  </a:cubicBezTo>
                  <a:cubicBezTo>
                    <a:pt x="5037" y="407"/>
                    <a:pt x="4871" y="340"/>
                    <a:pt x="4670" y="273"/>
                  </a:cubicBezTo>
                  <a:cubicBezTo>
                    <a:pt x="4088" y="99"/>
                    <a:pt x="3455" y="0"/>
                    <a:pt x="283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3" name="Google Shape;3453;p73"/>
            <p:cNvSpPr/>
            <p:nvPr/>
          </p:nvSpPr>
          <p:spPr>
            <a:xfrm>
              <a:off x="6812903" y="2472973"/>
              <a:ext cx="16769" cy="8553"/>
            </a:xfrm>
            <a:custGeom>
              <a:avLst/>
              <a:gdLst/>
              <a:ahLst/>
              <a:cxnLst/>
              <a:rect l="l" t="t" r="r" b="b"/>
              <a:pathLst>
                <a:path w="835" h="427" extrusionOk="0">
                  <a:moveTo>
                    <a:pt x="610" y="1"/>
                  </a:moveTo>
                  <a:cubicBezTo>
                    <a:pt x="484" y="1"/>
                    <a:pt x="359" y="38"/>
                    <a:pt x="234" y="113"/>
                  </a:cubicBezTo>
                  <a:cubicBezTo>
                    <a:pt x="67" y="214"/>
                    <a:pt x="1" y="347"/>
                    <a:pt x="101" y="414"/>
                  </a:cubicBezTo>
                  <a:cubicBezTo>
                    <a:pt x="143" y="422"/>
                    <a:pt x="184" y="426"/>
                    <a:pt x="225" y="426"/>
                  </a:cubicBezTo>
                  <a:cubicBezTo>
                    <a:pt x="349" y="426"/>
                    <a:pt x="468" y="389"/>
                    <a:pt x="568" y="314"/>
                  </a:cubicBezTo>
                  <a:cubicBezTo>
                    <a:pt x="735" y="180"/>
                    <a:pt x="835" y="47"/>
                    <a:pt x="735" y="13"/>
                  </a:cubicBezTo>
                  <a:cubicBezTo>
                    <a:pt x="693" y="5"/>
                    <a:pt x="651" y="1"/>
                    <a:pt x="61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4" name="Google Shape;3454;p73"/>
            <p:cNvSpPr/>
            <p:nvPr/>
          </p:nvSpPr>
          <p:spPr>
            <a:xfrm>
              <a:off x="6720463" y="2572782"/>
              <a:ext cx="146723" cy="92018"/>
            </a:xfrm>
            <a:custGeom>
              <a:avLst/>
              <a:gdLst/>
              <a:ahLst/>
              <a:cxnLst/>
              <a:rect l="l" t="t" r="r" b="b"/>
              <a:pathLst>
                <a:path w="7306" h="4594" extrusionOk="0">
                  <a:moveTo>
                    <a:pt x="7306" y="1"/>
                  </a:moveTo>
                  <a:lnTo>
                    <a:pt x="7304" y="39"/>
                  </a:lnTo>
                  <a:lnTo>
                    <a:pt x="7304" y="39"/>
                  </a:lnTo>
                  <a:cubicBezTo>
                    <a:pt x="7305" y="26"/>
                    <a:pt x="7306" y="13"/>
                    <a:pt x="7306" y="1"/>
                  </a:cubicBezTo>
                  <a:close/>
                  <a:moveTo>
                    <a:pt x="0" y="167"/>
                  </a:moveTo>
                  <a:lnTo>
                    <a:pt x="0" y="167"/>
                  </a:lnTo>
                  <a:cubicBezTo>
                    <a:pt x="0" y="201"/>
                    <a:pt x="4" y="235"/>
                    <a:pt x="10" y="268"/>
                  </a:cubicBezTo>
                  <a:lnTo>
                    <a:pt x="10" y="268"/>
                  </a:lnTo>
                  <a:lnTo>
                    <a:pt x="0" y="167"/>
                  </a:lnTo>
                  <a:close/>
                  <a:moveTo>
                    <a:pt x="7304" y="39"/>
                  </a:moveTo>
                  <a:lnTo>
                    <a:pt x="7304" y="39"/>
                  </a:lnTo>
                  <a:cubicBezTo>
                    <a:pt x="7277" y="362"/>
                    <a:pt x="6912" y="711"/>
                    <a:pt x="6238" y="968"/>
                  </a:cubicBezTo>
                  <a:cubicBezTo>
                    <a:pt x="5341" y="1291"/>
                    <a:pt x="4405" y="1450"/>
                    <a:pt x="3467" y="1450"/>
                  </a:cubicBezTo>
                  <a:cubicBezTo>
                    <a:pt x="2661" y="1450"/>
                    <a:pt x="1854" y="1333"/>
                    <a:pt x="1068" y="1101"/>
                  </a:cubicBezTo>
                  <a:cubicBezTo>
                    <a:pt x="432" y="889"/>
                    <a:pt x="71" y="595"/>
                    <a:pt x="10" y="268"/>
                  </a:cubicBezTo>
                  <a:lnTo>
                    <a:pt x="10" y="268"/>
                  </a:lnTo>
                  <a:lnTo>
                    <a:pt x="301" y="3403"/>
                  </a:lnTo>
                  <a:cubicBezTo>
                    <a:pt x="301" y="3737"/>
                    <a:pt x="634" y="4037"/>
                    <a:pt x="1301" y="4270"/>
                  </a:cubicBezTo>
                  <a:cubicBezTo>
                    <a:pt x="2037" y="4485"/>
                    <a:pt x="2794" y="4594"/>
                    <a:pt x="3550" y="4594"/>
                  </a:cubicBezTo>
                  <a:cubicBezTo>
                    <a:pt x="4438" y="4594"/>
                    <a:pt x="5324" y="4443"/>
                    <a:pt x="6172" y="4137"/>
                  </a:cubicBezTo>
                  <a:cubicBezTo>
                    <a:pt x="6839" y="3870"/>
                    <a:pt x="7172" y="3536"/>
                    <a:pt x="7172" y="3203"/>
                  </a:cubicBezTo>
                  <a:lnTo>
                    <a:pt x="7304" y="3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5" name="Google Shape;3455;p73"/>
            <p:cNvSpPr/>
            <p:nvPr/>
          </p:nvSpPr>
          <p:spPr>
            <a:xfrm>
              <a:off x="6740767" y="2617950"/>
              <a:ext cx="37996" cy="33771"/>
            </a:xfrm>
            <a:custGeom>
              <a:avLst/>
              <a:gdLst/>
              <a:ahLst/>
              <a:cxnLst/>
              <a:rect l="l" t="t" r="r" b="b"/>
              <a:pathLst>
                <a:path w="1892" h="1686" extrusionOk="0">
                  <a:moveTo>
                    <a:pt x="340" y="0"/>
                  </a:moveTo>
                  <a:cubicBezTo>
                    <a:pt x="304" y="0"/>
                    <a:pt x="281" y="24"/>
                    <a:pt x="257" y="47"/>
                  </a:cubicBezTo>
                  <a:cubicBezTo>
                    <a:pt x="0" y="903"/>
                    <a:pt x="646" y="1686"/>
                    <a:pt x="1444" y="1686"/>
                  </a:cubicBezTo>
                  <a:cubicBezTo>
                    <a:pt x="1579" y="1686"/>
                    <a:pt x="1718" y="1663"/>
                    <a:pt x="1858" y="1615"/>
                  </a:cubicBezTo>
                  <a:cubicBezTo>
                    <a:pt x="1892" y="1615"/>
                    <a:pt x="1892" y="1548"/>
                    <a:pt x="1858" y="1548"/>
                  </a:cubicBezTo>
                  <a:cubicBezTo>
                    <a:pt x="1758" y="1482"/>
                    <a:pt x="1625" y="1382"/>
                    <a:pt x="1558" y="1281"/>
                  </a:cubicBezTo>
                  <a:cubicBezTo>
                    <a:pt x="1425" y="1081"/>
                    <a:pt x="1324" y="915"/>
                    <a:pt x="1258" y="714"/>
                  </a:cubicBezTo>
                  <a:cubicBezTo>
                    <a:pt x="1058" y="381"/>
                    <a:pt x="757" y="147"/>
                    <a:pt x="390" y="14"/>
                  </a:cubicBezTo>
                  <a:cubicBezTo>
                    <a:pt x="371" y="4"/>
                    <a:pt x="354" y="0"/>
                    <a:pt x="3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6" name="Google Shape;3456;p73"/>
            <p:cNvSpPr/>
            <p:nvPr/>
          </p:nvSpPr>
          <p:spPr>
            <a:xfrm>
              <a:off x="6751270" y="2610178"/>
              <a:ext cx="38217" cy="35293"/>
            </a:xfrm>
            <a:custGeom>
              <a:avLst/>
              <a:gdLst/>
              <a:ahLst/>
              <a:cxnLst/>
              <a:rect l="l" t="t" r="r" b="b"/>
              <a:pathLst>
                <a:path w="1903" h="1762" extrusionOk="0">
                  <a:moveTo>
                    <a:pt x="532" y="0"/>
                  </a:moveTo>
                  <a:cubicBezTo>
                    <a:pt x="374" y="0"/>
                    <a:pt x="215" y="34"/>
                    <a:pt x="68" y="102"/>
                  </a:cubicBezTo>
                  <a:cubicBezTo>
                    <a:pt x="1" y="135"/>
                    <a:pt x="1" y="235"/>
                    <a:pt x="68" y="302"/>
                  </a:cubicBezTo>
                  <a:cubicBezTo>
                    <a:pt x="268" y="369"/>
                    <a:pt x="435" y="469"/>
                    <a:pt x="601" y="602"/>
                  </a:cubicBezTo>
                  <a:cubicBezTo>
                    <a:pt x="768" y="735"/>
                    <a:pt x="902" y="902"/>
                    <a:pt x="1035" y="1102"/>
                  </a:cubicBezTo>
                  <a:cubicBezTo>
                    <a:pt x="1135" y="1369"/>
                    <a:pt x="1302" y="1569"/>
                    <a:pt x="1502" y="1736"/>
                  </a:cubicBezTo>
                  <a:cubicBezTo>
                    <a:pt x="1535" y="1753"/>
                    <a:pt x="1569" y="1761"/>
                    <a:pt x="1598" y="1761"/>
                  </a:cubicBezTo>
                  <a:cubicBezTo>
                    <a:pt x="1627" y="1761"/>
                    <a:pt x="1652" y="1753"/>
                    <a:pt x="1669" y="1736"/>
                  </a:cubicBezTo>
                  <a:cubicBezTo>
                    <a:pt x="1902" y="1269"/>
                    <a:pt x="1769" y="702"/>
                    <a:pt x="1369" y="369"/>
                  </a:cubicBezTo>
                  <a:cubicBezTo>
                    <a:pt x="1148" y="126"/>
                    <a:pt x="841" y="0"/>
                    <a:pt x="5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7" name="Google Shape;3457;p73"/>
            <p:cNvSpPr/>
            <p:nvPr/>
          </p:nvSpPr>
          <p:spPr>
            <a:xfrm>
              <a:off x="6960951" y="2244230"/>
              <a:ext cx="607616" cy="348442"/>
            </a:xfrm>
            <a:custGeom>
              <a:avLst/>
              <a:gdLst/>
              <a:ahLst/>
              <a:cxnLst/>
              <a:rect l="l" t="t" r="r" b="b"/>
              <a:pathLst>
                <a:path w="30256" h="17396" extrusionOk="0">
                  <a:moveTo>
                    <a:pt x="28450" y="0"/>
                  </a:moveTo>
                  <a:cubicBezTo>
                    <a:pt x="28263" y="0"/>
                    <a:pt x="28071" y="42"/>
                    <a:pt x="27887" y="125"/>
                  </a:cubicBezTo>
                  <a:lnTo>
                    <a:pt x="301" y="16070"/>
                  </a:lnTo>
                  <a:cubicBezTo>
                    <a:pt x="1" y="16170"/>
                    <a:pt x="1" y="16604"/>
                    <a:pt x="268" y="16704"/>
                  </a:cubicBezTo>
                  <a:lnTo>
                    <a:pt x="1235" y="17271"/>
                  </a:lnTo>
                  <a:cubicBezTo>
                    <a:pt x="1418" y="17354"/>
                    <a:pt x="1610" y="17396"/>
                    <a:pt x="1798" y="17396"/>
                  </a:cubicBezTo>
                  <a:cubicBezTo>
                    <a:pt x="1985" y="17396"/>
                    <a:pt x="2169" y="17354"/>
                    <a:pt x="2336" y="17271"/>
                  </a:cubicBezTo>
                  <a:lnTo>
                    <a:pt x="29955" y="1326"/>
                  </a:lnTo>
                  <a:cubicBezTo>
                    <a:pt x="30256" y="1126"/>
                    <a:pt x="30256" y="859"/>
                    <a:pt x="29955" y="692"/>
                  </a:cubicBezTo>
                  <a:lnTo>
                    <a:pt x="28988" y="125"/>
                  </a:lnTo>
                  <a:cubicBezTo>
                    <a:pt x="28821" y="42"/>
                    <a:pt x="28638" y="0"/>
                    <a:pt x="284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8" name="Google Shape;3458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9" name="Google Shape;3459;p73"/>
            <p:cNvSpPr/>
            <p:nvPr/>
          </p:nvSpPr>
          <p:spPr>
            <a:xfrm>
              <a:off x="6551650" y="1973625"/>
              <a:ext cx="700739" cy="422613"/>
            </a:xfrm>
            <a:custGeom>
              <a:avLst/>
              <a:gdLst/>
              <a:ahLst/>
              <a:cxnLst/>
              <a:rect l="l" t="t" r="r" b="b"/>
              <a:pathLst>
                <a:path w="34893" h="21099" extrusionOk="0">
                  <a:moveTo>
                    <a:pt x="28342" y="1"/>
                  </a:moveTo>
                  <a:cubicBezTo>
                    <a:pt x="28179" y="1"/>
                    <a:pt x="28020" y="42"/>
                    <a:pt x="27887" y="126"/>
                  </a:cubicBezTo>
                  <a:lnTo>
                    <a:pt x="467" y="15937"/>
                  </a:lnTo>
                  <a:cubicBezTo>
                    <a:pt x="201" y="16104"/>
                    <a:pt x="34" y="16404"/>
                    <a:pt x="0" y="16737"/>
                  </a:cubicBezTo>
                  <a:lnTo>
                    <a:pt x="0" y="16904"/>
                  </a:lnTo>
                  <a:cubicBezTo>
                    <a:pt x="0" y="17238"/>
                    <a:pt x="201" y="17571"/>
                    <a:pt x="467" y="17738"/>
                  </a:cubicBezTo>
                  <a:lnTo>
                    <a:pt x="6071" y="20974"/>
                  </a:lnTo>
                  <a:cubicBezTo>
                    <a:pt x="6222" y="21057"/>
                    <a:pt x="6380" y="21099"/>
                    <a:pt x="6538" y="21099"/>
                  </a:cubicBezTo>
                  <a:cubicBezTo>
                    <a:pt x="6697" y="21099"/>
                    <a:pt x="6855" y="21057"/>
                    <a:pt x="7005" y="20974"/>
                  </a:cubicBezTo>
                  <a:lnTo>
                    <a:pt x="34425" y="5129"/>
                  </a:lnTo>
                  <a:cubicBezTo>
                    <a:pt x="34692" y="4962"/>
                    <a:pt x="34859" y="4662"/>
                    <a:pt x="34892" y="4329"/>
                  </a:cubicBezTo>
                  <a:lnTo>
                    <a:pt x="34892" y="4162"/>
                  </a:lnTo>
                  <a:cubicBezTo>
                    <a:pt x="34859" y="3828"/>
                    <a:pt x="34692" y="3528"/>
                    <a:pt x="34425" y="3361"/>
                  </a:cubicBezTo>
                  <a:lnTo>
                    <a:pt x="28821" y="126"/>
                  </a:lnTo>
                  <a:cubicBezTo>
                    <a:pt x="28671" y="42"/>
                    <a:pt x="28504" y="1"/>
                    <a:pt x="283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0" name="Google Shape;3460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1" name="Google Shape;3461;p73"/>
            <p:cNvSpPr/>
            <p:nvPr/>
          </p:nvSpPr>
          <p:spPr>
            <a:xfrm>
              <a:off x="6556329" y="1973625"/>
              <a:ext cx="692023" cy="396734"/>
            </a:xfrm>
            <a:custGeom>
              <a:avLst/>
              <a:gdLst/>
              <a:ahLst/>
              <a:cxnLst/>
              <a:rect l="l" t="t" r="r" b="b"/>
              <a:pathLst>
                <a:path w="34459" h="19807" extrusionOk="0">
                  <a:moveTo>
                    <a:pt x="28109" y="1"/>
                  </a:moveTo>
                  <a:cubicBezTo>
                    <a:pt x="27946" y="1"/>
                    <a:pt x="27787" y="42"/>
                    <a:pt x="27654" y="126"/>
                  </a:cubicBezTo>
                  <a:lnTo>
                    <a:pt x="234" y="15937"/>
                  </a:lnTo>
                  <a:cubicBezTo>
                    <a:pt x="1" y="16037"/>
                    <a:pt x="1" y="16371"/>
                    <a:pt x="234" y="16471"/>
                  </a:cubicBezTo>
                  <a:lnTo>
                    <a:pt x="5838" y="19706"/>
                  </a:lnTo>
                  <a:cubicBezTo>
                    <a:pt x="5989" y="19773"/>
                    <a:pt x="6147" y="19806"/>
                    <a:pt x="6305" y="19806"/>
                  </a:cubicBezTo>
                  <a:cubicBezTo>
                    <a:pt x="6464" y="19806"/>
                    <a:pt x="6622" y="19773"/>
                    <a:pt x="6772" y="19706"/>
                  </a:cubicBezTo>
                  <a:lnTo>
                    <a:pt x="34192" y="3862"/>
                  </a:lnTo>
                  <a:cubicBezTo>
                    <a:pt x="34459" y="3795"/>
                    <a:pt x="34459" y="3395"/>
                    <a:pt x="34192" y="3328"/>
                  </a:cubicBezTo>
                  <a:lnTo>
                    <a:pt x="28588" y="126"/>
                  </a:lnTo>
                  <a:cubicBezTo>
                    <a:pt x="28438" y="42"/>
                    <a:pt x="28271" y="1"/>
                    <a:pt x="281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2" name="Google Shape;3462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3" name="Google Shape;3463;p73"/>
            <p:cNvSpPr/>
            <p:nvPr/>
          </p:nvSpPr>
          <p:spPr>
            <a:xfrm>
              <a:off x="6904680" y="1615488"/>
              <a:ext cx="661879" cy="877314"/>
            </a:xfrm>
            <a:custGeom>
              <a:avLst/>
              <a:gdLst/>
              <a:ahLst/>
              <a:cxnLst/>
              <a:rect l="l" t="t" r="r" b="b"/>
              <a:pathLst>
                <a:path w="32958" h="43800" extrusionOk="0">
                  <a:moveTo>
                    <a:pt x="30830" y="0"/>
                  </a:moveTo>
                  <a:cubicBezTo>
                    <a:pt x="30424" y="0"/>
                    <a:pt x="30021" y="101"/>
                    <a:pt x="29655" y="293"/>
                  </a:cubicBezTo>
                  <a:lnTo>
                    <a:pt x="3303" y="15504"/>
                  </a:lnTo>
                  <a:cubicBezTo>
                    <a:pt x="2603" y="15937"/>
                    <a:pt x="2136" y="16671"/>
                    <a:pt x="2035" y="17505"/>
                  </a:cubicBezTo>
                  <a:lnTo>
                    <a:pt x="34" y="41556"/>
                  </a:lnTo>
                  <a:cubicBezTo>
                    <a:pt x="1" y="42356"/>
                    <a:pt x="368" y="43090"/>
                    <a:pt x="1035" y="43557"/>
                  </a:cubicBezTo>
                  <a:cubicBezTo>
                    <a:pt x="1369" y="43716"/>
                    <a:pt x="1741" y="43800"/>
                    <a:pt x="2115" y="43800"/>
                  </a:cubicBezTo>
                  <a:cubicBezTo>
                    <a:pt x="2525" y="43800"/>
                    <a:pt x="2937" y="43700"/>
                    <a:pt x="3303" y="43491"/>
                  </a:cubicBezTo>
                  <a:lnTo>
                    <a:pt x="29622" y="28313"/>
                  </a:lnTo>
                  <a:cubicBezTo>
                    <a:pt x="30322" y="27846"/>
                    <a:pt x="30789" y="27112"/>
                    <a:pt x="30923" y="26278"/>
                  </a:cubicBezTo>
                  <a:lnTo>
                    <a:pt x="32924" y="2261"/>
                  </a:lnTo>
                  <a:cubicBezTo>
                    <a:pt x="32958" y="1460"/>
                    <a:pt x="32557" y="693"/>
                    <a:pt x="31923" y="260"/>
                  </a:cubicBezTo>
                  <a:cubicBezTo>
                    <a:pt x="31573" y="84"/>
                    <a:pt x="31200" y="0"/>
                    <a:pt x="308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4" name="Google Shape;3464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5" name="Google Shape;3465;p73"/>
            <p:cNvSpPr/>
            <p:nvPr/>
          </p:nvSpPr>
          <p:spPr>
            <a:xfrm>
              <a:off x="6954264" y="1615488"/>
              <a:ext cx="612295" cy="834370"/>
            </a:xfrm>
            <a:custGeom>
              <a:avLst/>
              <a:gdLst/>
              <a:ahLst/>
              <a:cxnLst/>
              <a:rect l="l" t="t" r="r" b="b"/>
              <a:pathLst>
                <a:path w="30489" h="41656" extrusionOk="0">
                  <a:moveTo>
                    <a:pt x="28361" y="0"/>
                  </a:moveTo>
                  <a:cubicBezTo>
                    <a:pt x="27955" y="0"/>
                    <a:pt x="27552" y="101"/>
                    <a:pt x="27186" y="293"/>
                  </a:cubicBezTo>
                  <a:lnTo>
                    <a:pt x="834" y="15504"/>
                  </a:lnTo>
                  <a:cubicBezTo>
                    <a:pt x="500" y="15704"/>
                    <a:pt x="200" y="16004"/>
                    <a:pt x="0" y="16371"/>
                  </a:cubicBezTo>
                  <a:lnTo>
                    <a:pt x="4103" y="18739"/>
                  </a:lnTo>
                  <a:lnTo>
                    <a:pt x="4103" y="41656"/>
                  </a:lnTo>
                  <a:lnTo>
                    <a:pt x="27186" y="28313"/>
                  </a:lnTo>
                  <a:cubicBezTo>
                    <a:pt x="27887" y="27846"/>
                    <a:pt x="28320" y="27112"/>
                    <a:pt x="28454" y="26278"/>
                  </a:cubicBezTo>
                  <a:lnTo>
                    <a:pt x="30455" y="2261"/>
                  </a:lnTo>
                  <a:cubicBezTo>
                    <a:pt x="30489" y="1460"/>
                    <a:pt x="30088" y="693"/>
                    <a:pt x="29454" y="260"/>
                  </a:cubicBezTo>
                  <a:cubicBezTo>
                    <a:pt x="29104" y="84"/>
                    <a:pt x="28731" y="0"/>
                    <a:pt x="283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6" name="Google Shape;3466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7" name="Google Shape;3467;p73"/>
            <p:cNvSpPr/>
            <p:nvPr/>
          </p:nvSpPr>
          <p:spPr>
            <a:xfrm>
              <a:off x="6948621" y="1644271"/>
              <a:ext cx="617557" cy="846147"/>
            </a:xfrm>
            <a:custGeom>
              <a:avLst/>
              <a:gdLst/>
              <a:ahLst/>
              <a:cxnLst/>
              <a:rect l="l" t="t" r="r" b="b"/>
              <a:pathLst>
                <a:path w="30751" h="42244" extrusionOk="0">
                  <a:moveTo>
                    <a:pt x="30157" y="0"/>
                  </a:moveTo>
                  <a:cubicBezTo>
                    <a:pt x="30005" y="0"/>
                    <a:pt x="29829" y="51"/>
                    <a:pt x="29635" y="157"/>
                  </a:cubicBezTo>
                  <a:lnTo>
                    <a:pt x="3317" y="15368"/>
                  </a:lnTo>
                  <a:cubicBezTo>
                    <a:pt x="2616" y="15801"/>
                    <a:pt x="2149" y="16569"/>
                    <a:pt x="2049" y="17403"/>
                  </a:cubicBezTo>
                  <a:lnTo>
                    <a:pt x="48" y="41420"/>
                  </a:lnTo>
                  <a:cubicBezTo>
                    <a:pt x="0" y="41941"/>
                    <a:pt x="239" y="42243"/>
                    <a:pt x="608" y="42243"/>
                  </a:cubicBezTo>
                  <a:cubicBezTo>
                    <a:pt x="759" y="42243"/>
                    <a:pt x="931" y="42193"/>
                    <a:pt x="1115" y="42087"/>
                  </a:cubicBezTo>
                  <a:lnTo>
                    <a:pt x="27434" y="26909"/>
                  </a:lnTo>
                  <a:cubicBezTo>
                    <a:pt x="28134" y="26442"/>
                    <a:pt x="28601" y="25708"/>
                    <a:pt x="28735" y="24875"/>
                  </a:cubicBezTo>
                  <a:lnTo>
                    <a:pt x="30703" y="824"/>
                  </a:lnTo>
                  <a:cubicBezTo>
                    <a:pt x="30750" y="303"/>
                    <a:pt x="30528" y="0"/>
                    <a:pt x="30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8" name="Google Shape;3468;p73"/>
            <p:cNvSpPr/>
            <p:nvPr/>
          </p:nvSpPr>
          <p:spPr>
            <a:xfrm>
              <a:off x="7220739" y="2018091"/>
              <a:ext cx="73321" cy="98107"/>
            </a:xfrm>
            <a:custGeom>
              <a:avLst/>
              <a:gdLst/>
              <a:ahLst/>
              <a:cxnLst/>
              <a:rect l="l" t="t" r="r" b="b"/>
              <a:pathLst>
                <a:path w="3651" h="4898" extrusionOk="0">
                  <a:moveTo>
                    <a:pt x="2704" y="1"/>
                  </a:moveTo>
                  <a:cubicBezTo>
                    <a:pt x="2497" y="1"/>
                    <a:pt x="2262" y="68"/>
                    <a:pt x="2009" y="207"/>
                  </a:cubicBezTo>
                  <a:cubicBezTo>
                    <a:pt x="908" y="974"/>
                    <a:pt x="207" y="2142"/>
                    <a:pt x="74" y="3443"/>
                  </a:cubicBezTo>
                  <a:cubicBezTo>
                    <a:pt x="0" y="4351"/>
                    <a:pt x="360" y="4898"/>
                    <a:pt x="940" y="4898"/>
                  </a:cubicBezTo>
                  <a:cubicBezTo>
                    <a:pt x="1149" y="4898"/>
                    <a:pt x="1386" y="4827"/>
                    <a:pt x="1642" y="4677"/>
                  </a:cubicBezTo>
                  <a:cubicBezTo>
                    <a:pt x="2709" y="3910"/>
                    <a:pt x="3410" y="2742"/>
                    <a:pt x="3576" y="1441"/>
                  </a:cubicBezTo>
                  <a:cubicBezTo>
                    <a:pt x="3650" y="530"/>
                    <a:pt x="3288" y="1"/>
                    <a:pt x="27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9" name="Google Shape;3469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0" name="Google Shape;3470;p73"/>
            <p:cNvSpPr/>
            <p:nvPr/>
          </p:nvSpPr>
          <p:spPr>
            <a:xfrm>
              <a:off x="7212826" y="2144501"/>
              <a:ext cx="152105" cy="88212"/>
            </a:xfrm>
            <a:custGeom>
              <a:avLst/>
              <a:gdLst/>
              <a:ahLst/>
              <a:cxnLst/>
              <a:rect l="l" t="t" r="r" b="b"/>
              <a:pathLst>
                <a:path w="7574" h="4404" extrusionOk="0">
                  <a:moveTo>
                    <a:pt x="6472" y="1"/>
                  </a:moveTo>
                  <a:lnTo>
                    <a:pt x="1" y="3770"/>
                  </a:lnTo>
                  <a:lnTo>
                    <a:pt x="1102" y="4404"/>
                  </a:lnTo>
                  <a:lnTo>
                    <a:pt x="7573" y="668"/>
                  </a:lnTo>
                  <a:lnTo>
                    <a:pt x="64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1" name="Google Shape;3471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2" name="Google Shape;3472;p73"/>
            <p:cNvSpPr/>
            <p:nvPr/>
          </p:nvSpPr>
          <p:spPr>
            <a:xfrm>
              <a:off x="7169970" y="2157861"/>
              <a:ext cx="263944" cy="314050"/>
            </a:xfrm>
            <a:custGeom>
              <a:avLst/>
              <a:gdLst/>
              <a:ahLst/>
              <a:cxnLst/>
              <a:rect l="l" t="t" r="r" b="b"/>
              <a:pathLst>
                <a:path w="13143" h="15679" extrusionOk="0">
                  <a:moveTo>
                    <a:pt x="9740" y="1"/>
                  </a:moveTo>
                  <a:lnTo>
                    <a:pt x="3269" y="3770"/>
                  </a:lnTo>
                  <a:lnTo>
                    <a:pt x="2168" y="3136"/>
                  </a:lnTo>
                  <a:lnTo>
                    <a:pt x="2902" y="13244"/>
                  </a:lnTo>
                  <a:lnTo>
                    <a:pt x="3002" y="13777"/>
                  </a:lnTo>
                  <a:lnTo>
                    <a:pt x="3002" y="13777"/>
                  </a:lnTo>
                  <a:lnTo>
                    <a:pt x="2535" y="13510"/>
                  </a:lnTo>
                  <a:lnTo>
                    <a:pt x="467" y="12310"/>
                  </a:lnTo>
                  <a:cubicBezTo>
                    <a:pt x="389" y="12271"/>
                    <a:pt x="317" y="12252"/>
                    <a:pt x="254" y="12252"/>
                  </a:cubicBezTo>
                  <a:cubicBezTo>
                    <a:pt x="101" y="12252"/>
                    <a:pt x="0" y="12364"/>
                    <a:pt x="0" y="12576"/>
                  </a:cubicBezTo>
                  <a:lnTo>
                    <a:pt x="0" y="12777"/>
                  </a:lnTo>
                  <a:cubicBezTo>
                    <a:pt x="0" y="13077"/>
                    <a:pt x="167" y="13377"/>
                    <a:pt x="434" y="13577"/>
                  </a:cubicBezTo>
                  <a:lnTo>
                    <a:pt x="3903" y="15579"/>
                  </a:lnTo>
                  <a:cubicBezTo>
                    <a:pt x="4036" y="15645"/>
                    <a:pt x="4170" y="15679"/>
                    <a:pt x="4337" y="15679"/>
                  </a:cubicBezTo>
                  <a:cubicBezTo>
                    <a:pt x="4503" y="15679"/>
                    <a:pt x="4670" y="15645"/>
                    <a:pt x="4837" y="15579"/>
                  </a:cubicBezTo>
                  <a:lnTo>
                    <a:pt x="12709" y="11009"/>
                  </a:lnTo>
                  <a:cubicBezTo>
                    <a:pt x="12976" y="10842"/>
                    <a:pt x="13143" y="10542"/>
                    <a:pt x="13109" y="10241"/>
                  </a:cubicBezTo>
                  <a:lnTo>
                    <a:pt x="97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3" name="Google Shape;3473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4" name="Google Shape;3474;p73"/>
            <p:cNvSpPr/>
            <p:nvPr/>
          </p:nvSpPr>
          <p:spPr>
            <a:xfrm>
              <a:off x="7171978" y="2372342"/>
              <a:ext cx="64987" cy="72188"/>
            </a:xfrm>
            <a:custGeom>
              <a:avLst/>
              <a:gdLst/>
              <a:ahLst/>
              <a:cxnLst/>
              <a:rect l="l" t="t" r="r" b="b"/>
              <a:pathLst>
                <a:path w="3236" h="3604" extrusionOk="0">
                  <a:moveTo>
                    <a:pt x="2669" y="0"/>
                  </a:moveTo>
                  <a:lnTo>
                    <a:pt x="0" y="1535"/>
                  </a:lnTo>
                  <a:lnTo>
                    <a:pt x="3236" y="3603"/>
                  </a:lnTo>
                  <a:lnTo>
                    <a:pt x="266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5" name="Google Shape;3475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6" name="Google Shape;3476;p73"/>
            <p:cNvSpPr/>
            <p:nvPr/>
          </p:nvSpPr>
          <p:spPr>
            <a:xfrm>
              <a:off x="7169287" y="2219994"/>
              <a:ext cx="87118" cy="251917"/>
            </a:xfrm>
            <a:custGeom>
              <a:avLst/>
              <a:gdLst/>
              <a:ahLst/>
              <a:cxnLst/>
              <a:rect l="l" t="t" r="r" b="b"/>
              <a:pathLst>
                <a:path w="4338" h="12577" extrusionOk="0">
                  <a:moveTo>
                    <a:pt x="2169" y="1"/>
                  </a:moveTo>
                  <a:lnTo>
                    <a:pt x="2903" y="10142"/>
                  </a:lnTo>
                  <a:cubicBezTo>
                    <a:pt x="2950" y="10354"/>
                    <a:pt x="2880" y="10466"/>
                    <a:pt x="2741" y="10466"/>
                  </a:cubicBezTo>
                  <a:cubicBezTo>
                    <a:pt x="2683" y="10466"/>
                    <a:pt x="2614" y="10447"/>
                    <a:pt x="2536" y="10408"/>
                  </a:cubicBezTo>
                  <a:lnTo>
                    <a:pt x="468" y="9208"/>
                  </a:lnTo>
                  <a:cubicBezTo>
                    <a:pt x="388" y="9158"/>
                    <a:pt x="315" y="9135"/>
                    <a:pt x="251" y="9135"/>
                  </a:cubicBezTo>
                  <a:cubicBezTo>
                    <a:pt x="100" y="9135"/>
                    <a:pt x="1" y="9264"/>
                    <a:pt x="1" y="9474"/>
                  </a:cubicBezTo>
                  <a:lnTo>
                    <a:pt x="1" y="9641"/>
                  </a:lnTo>
                  <a:cubicBezTo>
                    <a:pt x="1" y="9975"/>
                    <a:pt x="168" y="10275"/>
                    <a:pt x="434" y="10442"/>
                  </a:cubicBezTo>
                  <a:lnTo>
                    <a:pt x="3904" y="12477"/>
                  </a:lnTo>
                  <a:cubicBezTo>
                    <a:pt x="4037" y="12543"/>
                    <a:pt x="4170" y="12577"/>
                    <a:pt x="4337" y="12577"/>
                  </a:cubicBezTo>
                  <a:lnTo>
                    <a:pt x="3270" y="635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7" name="Google Shape;3477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8" name="Google Shape;3478;p73"/>
            <p:cNvSpPr/>
            <p:nvPr/>
          </p:nvSpPr>
          <p:spPr>
            <a:xfrm>
              <a:off x="5216545" y="3499510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459" y="10674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73"/>
            <p:cNvSpPr/>
            <p:nvPr/>
          </p:nvSpPr>
          <p:spPr>
            <a:xfrm>
              <a:off x="5216545" y="3492159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0"/>
                  </a:moveTo>
                  <a:cubicBezTo>
                    <a:pt x="16221" y="0"/>
                    <a:pt x="16079" y="33"/>
                    <a:pt x="15945" y="100"/>
                  </a:cubicBezTo>
                  <a:lnTo>
                    <a:pt x="1" y="9307"/>
                  </a:lnTo>
                  <a:lnTo>
                    <a:pt x="18414" y="19914"/>
                  </a:lnTo>
                  <a:lnTo>
                    <a:pt x="34359" y="10708"/>
                  </a:lnTo>
                  <a:cubicBezTo>
                    <a:pt x="34592" y="10574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3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73"/>
            <p:cNvSpPr/>
            <p:nvPr/>
          </p:nvSpPr>
          <p:spPr>
            <a:xfrm>
              <a:off x="5256068" y="3491658"/>
              <a:ext cx="645130" cy="371997"/>
            </a:xfrm>
            <a:custGeom>
              <a:avLst/>
              <a:gdLst/>
              <a:ahLst/>
              <a:cxnLst/>
              <a:rect l="l" t="t" r="r" b="b"/>
              <a:pathLst>
                <a:path w="32124" h="18572" extrusionOk="0">
                  <a:moveTo>
                    <a:pt x="13940" y="0"/>
                  </a:moveTo>
                  <a:cubicBezTo>
                    <a:pt x="13794" y="0"/>
                    <a:pt x="13644" y="42"/>
                    <a:pt x="13510" y="125"/>
                  </a:cubicBezTo>
                  <a:lnTo>
                    <a:pt x="1702" y="6930"/>
                  </a:lnTo>
                  <a:lnTo>
                    <a:pt x="1" y="5929"/>
                  </a:lnTo>
                  <a:lnTo>
                    <a:pt x="1" y="7931"/>
                  </a:lnTo>
                  <a:lnTo>
                    <a:pt x="18414" y="18572"/>
                  </a:lnTo>
                  <a:lnTo>
                    <a:pt x="31924" y="10733"/>
                  </a:lnTo>
                  <a:cubicBezTo>
                    <a:pt x="32057" y="10666"/>
                    <a:pt x="32124" y="10533"/>
                    <a:pt x="32090" y="10399"/>
                  </a:cubicBezTo>
                  <a:lnTo>
                    <a:pt x="32090" y="8565"/>
                  </a:lnTo>
                  <a:lnTo>
                    <a:pt x="30556" y="9465"/>
                  </a:lnTo>
                  <a:lnTo>
                    <a:pt x="14344" y="125"/>
                  </a:lnTo>
                  <a:cubicBezTo>
                    <a:pt x="14228" y="42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73"/>
            <p:cNvSpPr/>
            <p:nvPr/>
          </p:nvSpPr>
          <p:spPr>
            <a:xfrm>
              <a:off x="5256068" y="3452059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157" y="10642"/>
                    <a:pt x="32157" y="10308"/>
                    <a:pt x="31924" y="10241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73"/>
            <p:cNvSpPr/>
            <p:nvPr/>
          </p:nvSpPr>
          <p:spPr>
            <a:xfrm>
              <a:off x="5256068" y="3610416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0"/>
                  </a:moveTo>
                  <a:lnTo>
                    <a:pt x="1" y="2002"/>
                  </a:lnTo>
                  <a:lnTo>
                    <a:pt x="18414" y="12609"/>
                  </a:lnTo>
                  <a:lnTo>
                    <a:pt x="18414" y="1060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73"/>
            <p:cNvSpPr/>
            <p:nvPr/>
          </p:nvSpPr>
          <p:spPr>
            <a:xfrm>
              <a:off x="5618476" y="3801222"/>
              <a:ext cx="14761" cy="7651"/>
            </a:xfrm>
            <a:custGeom>
              <a:avLst/>
              <a:gdLst/>
              <a:ahLst/>
              <a:cxnLst/>
              <a:rect l="l" t="t" r="r" b="b"/>
              <a:pathLst>
                <a:path w="735" h="382" extrusionOk="0">
                  <a:moveTo>
                    <a:pt x="281" y="1"/>
                  </a:moveTo>
                  <a:cubicBezTo>
                    <a:pt x="212" y="1"/>
                    <a:pt x="148" y="24"/>
                    <a:pt x="101" y="48"/>
                  </a:cubicBezTo>
                  <a:cubicBezTo>
                    <a:pt x="101" y="48"/>
                    <a:pt x="101" y="81"/>
                    <a:pt x="101" y="81"/>
                  </a:cubicBezTo>
                  <a:cubicBezTo>
                    <a:pt x="1" y="148"/>
                    <a:pt x="1" y="248"/>
                    <a:pt x="134" y="315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81"/>
                    <a:pt x="601" y="348"/>
                    <a:pt x="601" y="348"/>
                  </a:cubicBezTo>
                  <a:cubicBezTo>
                    <a:pt x="735" y="281"/>
                    <a:pt x="735" y="148"/>
                    <a:pt x="568" y="81"/>
                  </a:cubicBezTo>
                  <a:cubicBezTo>
                    <a:pt x="501" y="48"/>
                    <a:pt x="435" y="15"/>
                    <a:pt x="368" y="15"/>
                  </a:cubicBezTo>
                  <a:cubicBezTo>
                    <a:pt x="339" y="5"/>
                    <a:pt x="309" y="1"/>
                    <a:pt x="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73"/>
            <p:cNvSpPr/>
            <p:nvPr/>
          </p:nvSpPr>
          <p:spPr>
            <a:xfrm>
              <a:off x="5578954" y="3796034"/>
              <a:ext cx="50266" cy="62273"/>
            </a:xfrm>
            <a:custGeom>
              <a:avLst/>
              <a:gdLst/>
              <a:ahLst/>
              <a:cxnLst/>
              <a:rect l="l" t="t" r="r" b="b"/>
              <a:pathLst>
                <a:path w="2503" h="3109" extrusionOk="0">
                  <a:moveTo>
                    <a:pt x="1823" y="0"/>
                  </a:moveTo>
                  <a:cubicBezTo>
                    <a:pt x="1794" y="0"/>
                    <a:pt x="1765" y="2"/>
                    <a:pt x="1735" y="7"/>
                  </a:cubicBezTo>
                  <a:cubicBezTo>
                    <a:pt x="1535" y="7"/>
                    <a:pt x="1335" y="40"/>
                    <a:pt x="1168" y="173"/>
                  </a:cubicBezTo>
                  <a:cubicBezTo>
                    <a:pt x="501" y="607"/>
                    <a:pt x="68" y="1341"/>
                    <a:pt x="34" y="2142"/>
                  </a:cubicBezTo>
                  <a:cubicBezTo>
                    <a:pt x="1" y="2375"/>
                    <a:pt x="68" y="2609"/>
                    <a:pt x="234" y="2809"/>
                  </a:cubicBezTo>
                  <a:cubicBezTo>
                    <a:pt x="368" y="3009"/>
                    <a:pt x="601" y="3109"/>
                    <a:pt x="835" y="3109"/>
                  </a:cubicBezTo>
                  <a:cubicBezTo>
                    <a:pt x="1035" y="3109"/>
                    <a:pt x="1235" y="3042"/>
                    <a:pt x="1402" y="2942"/>
                  </a:cubicBezTo>
                  <a:cubicBezTo>
                    <a:pt x="1435" y="2909"/>
                    <a:pt x="1469" y="2875"/>
                    <a:pt x="1502" y="2875"/>
                  </a:cubicBezTo>
                  <a:lnTo>
                    <a:pt x="1268" y="2742"/>
                  </a:lnTo>
                  <a:cubicBezTo>
                    <a:pt x="1111" y="2826"/>
                    <a:pt x="963" y="2865"/>
                    <a:pt x="832" y="2865"/>
                  </a:cubicBezTo>
                  <a:cubicBezTo>
                    <a:pt x="494" y="2865"/>
                    <a:pt x="268" y="2599"/>
                    <a:pt x="268" y="2142"/>
                  </a:cubicBezTo>
                  <a:cubicBezTo>
                    <a:pt x="301" y="1408"/>
                    <a:pt x="668" y="774"/>
                    <a:pt x="1268" y="374"/>
                  </a:cubicBezTo>
                  <a:cubicBezTo>
                    <a:pt x="1397" y="282"/>
                    <a:pt x="1545" y="231"/>
                    <a:pt x="1692" y="231"/>
                  </a:cubicBezTo>
                  <a:cubicBezTo>
                    <a:pt x="1812" y="231"/>
                    <a:pt x="1930" y="265"/>
                    <a:pt x="2036" y="340"/>
                  </a:cubicBezTo>
                  <a:cubicBezTo>
                    <a:pt x="2136" y="407"/>
                    <a:pt x="2236" y="507"/>
                    <a:pt x="2269" y="640"/>
                  </a:cubicBezTo>
                  <a:lnTo>
                    <a:pt x="2503" y="640"/>
                  </a:lnTo>
                  <a:cubicBezTo>
                    <a:pt x="2469" y="507"/>
                    <a:pt x="2403" y="374"/>
                    <a:pt x="2336" y="274"/>
                  </a:cubicBezTo>
                  <a:cubicBezTo>
                    <a:pt x="2190" y="99"/>
                    <a:pt x="2019" y="0"/>
                    <a:pt x="182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73"/>
            <p:cNvSpPr/>
            <p:nvPr/>
          </p:nvSpPr>
          <p:spPr>
            <a:xfrm>
              <a:off x="5591024" y="3646490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6"/>
                  </a:lnTo>
                  <a:lnTo>
                    <a:pt x="15678" y="601"/>
                  </a:lnTo>
                  <a:cubicBezTo>
                    <a:pt x="15812" y="534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73"/>
            <p:cNvSpPr/>
            <p:nvPr/>
          </p:nvSpPr>
          <p:spPr>
            <a:xfrm>
              <a:off x="5216545" y="3435354"/>
              <a:ext cx="694714" cy="368832"/>
            </a:xfrm>
            <a:custGeom>
              <a:avLst/>
              <a:gdLst/>
              <a:ahLst/>
              <a:cxnLst/>
              <a:rect l="l" t="t" r="r" b="b"/>
              <a:pathLst>
                <a:path w="34593" h="18414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7773"/>
                  </a:lnTo>
                  <a:lnTo>
                    <a:pt x="18414" y="18414"/>
                  </a:lnTo>
                  <a:lnTo>
                    <a:pt x="34359" y="10742"/>
                  </a:lnTo>
                  <a:cubicBezTo>
                    <a:pt x="34592" y="10675"/>
                    <a:pt x="34592" y="10341"/>
                    <a:pt x="34359" y="10275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73"/>
            <p:cNvSpPr/>
            <p:nvPr/>
          </p:nvSpPr>
          <p:spPr>
            <a:xfrm>
              <a:off x="5216545" y="3591027"/>
              <a:ext cx="369799" cy="307380"/>
            </a:xfrm>
            <a:custGeom>
              <a:avLst/>
              <a:gdLst/>
              <a:ahLst/>
              <a:cxnLst/>
              <a:rect l="l" t="t" r="r" b="b"/>
              <a:pathLst>
                <a:path w="18414" h="15346" extrusionOk="0">
                  <a:moveTo>
                    <a:pt x="1" y="1"/>
                  </a:moveTo>
                  <a:lnTo>
                    <a:pt x="1" y="4738"/>
                  </a:lnTo>
                  <a:lnTo>
                    <a:pt x="18414" y="15345"/>
                  </a:lnTo>
                  <a:lnTo>
                    <a:pt x="18414" y="1064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73"/>
            <p:cNvSpPr/>
            <p:nvPr/>
          </p:nvSpPr>
          <p:spPr>
            <a:xfrm>
              <a:off x="5479144" y="3775443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2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5"/>
                  </a:cubicBezTo>
                  <a:cubicBezTo>
                    <a:pt x="2469" y="1335"/>
                    <a:pt x="2035" y="601"/>
                    <a:pt x="1368" y="167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73"/>
            <p:cNvSpPr/>
            <p:nvPr/>
          </p:nvSpPr>
          <p:spPr>
            <a:xfrm>
              <a:off x="5483843" y="3779910"/>
              <a:ext cx="40868" cy="53220"/>
            </a:xfrm>
            <a:custGeom>
              <a:avLst/>
              <a:gdLst/>
              <a:ahLst/>
              <a:cxnLst/>
              <a:rect l="l" t="t" r="r" b="b"/>
              <a:pathLst>
                <a:path w="2035" h="2657" extrusionOk="0">
                  <a:moveTo>
                    <a:pt x="572" y="1"/>
                  </a:moveTo>
                  <a:cubicBezTo>
                    <a:pt x="234" y="1"/>
                    <a:pt x="0" y="273"/>
                    <a:pt x="0" y="745"/>
                  </a:cubicBezTo>
                  <a:cubicBezTo>
                    <a:pt x="34" y="1445"/>
                    <a:pt x="400" y="2113"/>
                    <a:pt x="1034" y="2513"/>
                  </a:cubicBezTo>
                  <a:cubicBezTo>
                    <a:pt x="1200" y="2610"/>
                    <a:pt x="1354" y="2656"/>
                    <a:pt x="1489" y="2656"/>
                  </a:cubicBezTo>
                  <a:cubicBezTo>
                    <a:pt x="1818" y="2656"/>
                    <a:pt x="2035" y="2385"/>
                    <a:pt x="2035" y="1912"/>
                  </a:cubicBezTo>
                  <a:cubicBezTo>
                    <a:pt x="2002" y="1212"/>
                    <a:pt x="1635" y="545"/>
                    <a:pt x="1034" y="145"/>
                  </a:cubicBezTo>
                  <a:cubicBezTo>
                    <a:pt x="869" y="47"/>
                    <a:pt x="712" y="1"/>
                    <a:pt x="57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73"/>
            <p:cNvSpPr/>
            <p:nvPr/>
          </p:nvSpPr>
          <p:spPr>
            <a:xfrm>
              <a:off x="5245364" y="3636295"/>
              <a:ext cx="205002" cy="157696"/>
            </a:xfrm>
            <a:custGeom>
              <a:avLst/>
              <a:gdLst/>
              <a:ahLst/>
              <a:cxnLst/>
              <a:rect l="l" t="t" r="r" b="b"/>
              <a:pathLst>
                <a:path w="10208" h="7873" extrusionOk="0">
                  <a:moveTo>
                    <a:pt x="618" y="1"/>
                  </a:moveTo>
                  <a:cubicBezTo>
                    <a:pt x="254" y="1"/>
                    <a:pt x="0" y="287"/>
                    <a:pt x="0" y="810"/>
                  </a:cubicBezTo>
                  <a:lnTo>
                    <a:pt x="0" y="1177"/>
                  </a:lnTo>
                  <a:cubicBezTo>
                    <a:pt x="33" y="1944"/>
                    <a:pt x="434" y="2678"/>
                    <a:pt x="1101" y="3111"/>
                  </a:cubicBezTo>
                  <a:lnTo>
                    <a:pt x="9073" y="7715"/>
                  </a:lnTo>
                  <a:cubicBezTo>
                    <a:pt x="9258" y="7822"/>
                    <a:pt x="9432" y="7872"/>
                    <a:pt x="9585" y="7872"/>
                  </a:cubicBezTo>
                  <a:cubicBezTo>
                    <a:pt x="9957" y="7872"/>
                    <a:pt x="10207" y="7577"/>
                    <a:pt x="10207" y="7081"/>
                  </a:cubicBezTo>
                  <a:lnTo>
                    <a:pt x="10207" y="6714"/>
                  </a:lnTo>
                  <a:cubicBezTo>
                    <a:pt x="10174" y="5914"/>
                    <a:pt x="9740" y="5213"/>
                    <a:pt x="9073" y="4779"/>
                  </a:cubicBezTo>
                  <a:lnTo>
                    <a:pt x="1101" y="143"/>
                  </a:lnTo>
                  <a:cubicBezTo>
                    <a:pt x="929" y="47"/>
                    <a:pt x="764" y="1"/>
                    <a:pt x="618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73"/>
            <p:cNvSpPr/>
            <p:nvPr/>
          </p:nvSpPr>
          <p:spPr>
            <a:xfrm>
              <a:off x="5586324" y="3801502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7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73"/>
            <p:cNvSpPr/>
            <p:nvPr/>
          </p:nvSpPr>
          <p:spPr>
            <a:xfrm>
              <a:off x="5219899" y="3406631"/>
              <a:ext cx="698710" cy="385197"/>
            </a:xfrm>
            <a:custGeom>
              <a:avLst/>
              <a:gdLst/>
              <a:ahLst/>
              <a:cxnLst/>
              <a:rect l="l" t="t" r="r" b="b"/>
              <a:pathLst>
                <a:path w="34792" h="19231" extrusionOk="0">
                  <a:moveTo>
                    <a:pt x="16379" y="0"/>
                  </a:moveTo>
                  <a:lnTo>
                    <a:pt x="201" y="8206"/>
                  </a:lnTo>
                  <a:cubicBezTo>
                    <a:pt x="101" y="8273"/>
                    <a:pt x="34" y="8373"/>
                    <a:pt x="0" y="8473"/>
                  </a:cubicBezTo>
                  <a:cubicBezTo>
                    <a:pt x="34" y="8573"/>
                    <a:pt x="101" y="8707"/>
                    <a:pt x="201" y="8740"/>
                  </a:cubicBezTo>
                  <a:lnTo>
                    <a:pt x="18247" y="19181"/>
                  </a:lnTo>
                  <a:cubicBezTo>
                    <a:pt x="18297" y="19214"/>
                    <a:pt x="18355" y="19231"/>
                    <a:pt x="18418" y="19231"/>
                  </a:cubicBezTo>
                  <a:cubicBezTo>
                    <a:pt x="18480" y="19231"/>
                    <a:pt x="18547" y="19214"/>
                    <a:pt x="18614" y="19181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73"/>
            <p:cNvSpPr/>
            <p:nvPr/>
          </p:nvSpPr>
          <p:spPr>
            <a:xfrm>
              <a:off x="5219899" y="3570316"/>
              <a:ext cx="369799" cy="221191"/>
            </a:xfrm>
            <a:custGeom>
              <a:avLst/>
              <a:gdLst/>
              <a:ahLst/>
              <a:cxnLst/>
              <a:rect l="l" t="t" r="r" b="b"/>
              <a:pathLst>
                <a:path w="18414" h="11043" extrusionOk="0">
                  <a:moveTo>
                    <a:pt x="201" y="1"/>
                  </a:moveTo>
                  <a:lnTo>
                    <a:pt x="201" y="1"/>
                  </a:lnTo>
                  <a:cubicBezTo>
                    <a:pt x="171" y="11"/>
                    <a:pt x="151" y="29"/>
                    <a:pt x="139" y="50"/>
                  </a:cubicBezTo>
                  <a:lnTo>
                    <a:pt x="139" y="50"/>
                  </a:lnTo>
                  <a:cubicBezTo>
                    <a:pt x="158" y="32"/>
                    <a:pt x="178" y="16"/>
                    <a:pt x="201" y="1"/>
                  </a:cubicBezTo>
                  <a:close/>
                  <a:moveTo>
                    <a:pt x="139" y="50"/>
                  </a:moveTo>
                  <a:cubicBezTo>
                    <a:pt x="72" y="114"/>
                    <a:pt x="26" y="197"/>
                    <a:pt x="0" y="301"/>
                  </a:cubicBezTo>
                  <a:cubicBezTo>
                    <a:pt x="34" y="401"/>
                    <a:pt x="101" y="501"/>
                    <a:pt x="201" y="568"/>
                  </a:cubicBezTo>
                  <a:lnTo>
                    <a:pt x="18247" y="11009"/>
                  </a:lnTo>
                  <a:cubicBezTo>
                    <a:pt x="18314" y="11009"/>
                    <a:pt x="18347" y="11042"/>
                    <a:pt x="18414" y="11042"/>
                  </a:cubicBezTo>
                  <a:lnTo>
                    <a:pt x="18414" y="10675"/>
                  </a:lnTo>
                  <a:cubicBezTo>
                    <a:pt x="18347" y="10675"/>
                    <a:pt x="18280" y="10675"/>
                    <a:pt x="18247" y="10642"/>
                  </a:cubicBezTo>
                  <a:lnTo>
                    <a:pt x="201" y="201"/>
                  </a:lnTo>
                  <a:cubicBezTo>
                    <a:pt x="130" y="177"/>
                    <a:pt x="109" y="103"/>
                    <a:pt x="139" y="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73"/>
            <p:cNvSpPr/>
            <p:nvPr/>
          </p:nvSpPr>
          <p:spPr>
            <a:xfrm>
              <a:off x="5221907" y="3406631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0"/>
                  </a:moveTo>
                  <a:lnTo>
                    <a:pt x="101" y="8173"/>
                  </a:lnTo>
                  <a:cubicBezTo>
                    <a:pt x="1" y="8206"/>
                    <a:pt x="1" y="8340"/>
                    <a:pt x="101" y="8373"/>
                  </a:cubicBezTo>
                  <a:lnTo>
                    <a:pt x="18147" y="18814"/>
                  </a:lnTo>
                  <a:cubicBezTo>
                    <a:pt x="18214" y="18847"/>
                    <a:pt x="18247" y="18847"/>
                    <a:pt x="18314" y="18847"/>
                  </a:cubicBezTo>
                  <a:cubicBezTo>
                    <a:pt x="18380" y="18847"/>
                    <a:pt x="18447" y="18847"/>
                    <a:pt x="18514" y="18814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73"/>
            <p:cNvSpPr/>
            <p:nvPr/>
          </p:nvSpPr>
          <p:spPr>
            <a:xfrm>
              <a:off x="5589678" y="3619770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06"/>
                    <a:pt x="1" y="8206"/>
                  </a:cubicBezTo>
                  <a:lnTo>
                    <a:pt x="1" y="8573"/>
                  </a:lnTo>
                  <a:cubicBezTo>
                    <a:pt x="67" y="8573"/>
                    <a:pt x="134" y="8540"/>
                    <a:pt x="201" y="8540"/>
                  </a:cubicBezTo>
                  <a:lnTo>
                    <a:pt x="16379" y="334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0" name="Google Shape;3500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1" name="Google Shape;3501;p73"/>
            <p:cNvSpPr/>
            <p:nvPr/>
          </p:nvSpPr>
          <p:spPr>
            <a:xfrm>
              <a:off x="5543448" y="3315094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04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2" name="Google Shape;3502;p73"/>
            <p:cNvSpPr/>
            <p:nvPr/>
          </p:nvSpPr>
          <p:spPr>
            <a:xfrm>
              <a:off x="5219899" y="3376566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0"/>
                  </a:moveTo>
                  <a:lnTo>
                    <a:pt x="234" y="7439"/>
                  </a:lnTo>
                  <a:cubicBezTo>
                    <a:pt x="101" y="7506"/>
                    <a:pt x="34" y="7672"/>
                    <a:pt x="0" y="7806"/>
                  </a:cubicBezTo>
                  <a:lnTo>
                    <a:pt x="0" y="8773"/>
                  </a:lnTo>
                  <a:cubicBezTo>
                    <a:pt x="34" y="8940"/>
                    <a:pt x="101" y="9073"/>
                    <a:pt x="234" y="9174"/>
                  </a:cubicBezTo>
                  <a:lnTo>
                    <a:pt x="18213" y="19514"/>
                  </a:lnTo>
                  <a:cubicBezTo>
                    <a:pt x="18280" y="19548"/>
                    <a:pt x="18355" y="19564"/>
                    <a:pt x="18430" y="19564"/>
                  </a:cubicBezTo>
                  <a:cubicBezTo>
                    <a:pt x="18505" y="19564"/>
                    <a:pt x="18580" y="19548"/>
                    <a:pt x="18647" y="19514"/>
                  </a:cubicBezTo>
                  <a:lnTo>
                    <a:pt x="32357" y="12109"/>
                  </a:lnTo>
                  <a:lnTo>
                    <a:pt x="32357" y="10641"/>
                  </a:lnTo>
                  <a:lnTo>
                    <a:pt x="13944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3" name="Google Shape;3503;p73"/>
            <p:cNvSpPr/>
            <p:nvPr/>
          </p:nvSpPr>
          <p:spPr>
            <a:xfrm>
              <a:off x="5221907" y="3376566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0"/>
                  </a:moveTo>
                  <a:lnTo>
                    <a:pt x="134" y="7439"/>
                  </a:lnTo>
                  <a:cubicBezTo>
                    <a:pt x="1" y="7472"/>
                    <a:pt x="1" y="7639"/>
                    <a:pt x="134" y="7672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41"/>
                  </a:lnTo>
                  <a:lnTo>
                    <a:pt x="13844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4" name="Google Shape;3504;p73"/>
            <p:cNvSpPr/>
            <p:nvPr/>
          </p:nvSpPr>
          <p:spPr>
            <a:xfrm>
              <a:off x="5831512" y="3585699"/>
              <a:ext cx="15423" cy="7371"/>
            </a:xfrm>
            <a:custGeom>
              <a:avLst/>
              <a:gdLst/>
              <a:ahLst/>
              <a:cxnLst/>
              <a:rect l="l" t="t" r="r" b="b"/>
              <a:pathLst>
                <a:path w="768" h="368" extrusionOk="0">
                  <a:moveTo>
                    <a:pt x="367" y="0"/>
                  </a:moveTo>
                  <a:cubicBezTo>
                    <a:pt x="301" y="0"/>
                    <a:pt x="201" y="0"/>
                    <a:pt x="134" y="33"/>
                  </a:cubicBezTo>
                  <a:cubicBezTo>
                    <a:pt x="101" y="33"/>
                    <a:pt x="101" y="33"/>
                    <a:pt x="101" y="67"/>
                  </a:cubicBezTo>
                  <a:cubicBezTo>
                    <a:pt x="1" y="134"/>
                    <a:pt x="34" y="234"/>
                    <a:pt x="167" y="300"/>
                  </a:cubicBezTo>
                  <a:cubicBezTo>
                    <a:pt x="201" y="334"/>
                    <a:pt x="267" y="334"/>
                    <a:pt x="301" y="367"/>
                  </a:cubicBezTo>
                  <a:lnTo>
                    <a:pt x="568" y="367"/>
                  </a:lnTo>
                  <a:cubicBezTo>
                    <a:pt x="568" y="367"/>
                    <a:pt x="601" y="334"/>
                    <a:pt x="634" y="334"/>
                  </a:cubicBezTo>
                  <a:cubicBezTo>
                    <a:pt x="768" y="267"/>
                    <a:pt x="734" y="134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5" name="Google Shape;3505;p73"/>
            <p:cNvSpPr/>
            <p:nvPr/>
          </p:nvSpPr>
          <p:spPr>
            <a:xfrm>
              <a:off x="5219899" y="3526230"/>
              <a:ext cx="369799" cy="242543"/>
            </a:xfrm>
            <a:custGeom>
              <a:avLst/>
              <a:gdLst/>
              <a:ahLst/>
              <a:cxnLst/>
              <a:rect l="l" t="t" r="r" b="b"/>
              <a:pathLst>
                <a:path w="18414" h="12109" extrusionOk="0">
                  <a:moveTo>
                    <a:pt x="167" y="0"/>
                  </a:moveTo>
                  <a:lnTo>
                    <a:pt x="167" y="0"/>
                  </a:lnTo>
                  <a:cubicBezTo>
                    <a:pt x="67" y="67"/>
                    <a:pt x="34" y="200"/>
                    <a:pt x="0" y="334"/>
                  </a:cubicBezTo>
                  <a:lnTo>
                    <a:pt x="0" y="1301"/>
                  </a:lnTo>
                  <a:cubicBezTo>
                    <a:pt x="34" y="1468"/>
                    <a:pt x="101" y="1601"/>
                    <a:pt x="234" y="1702"/>
                  </a:cubicBezTo>
                  <a:lnTo>
                    <a:pt x="18213" y="12042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41"/>
                  </a:lnTo>
                  <a:cubicBezTo>
                    <a:pt x="18347" y="10641"/>
                    <a:pt x="18280" y="10608"/>
                    <a:pt x="18213" y="10575"/>
                  </a:cubicBezTo>
                  <a:lnTo>
                    <a:pt x="234" y="200"/>
                  </a:lnTo>
                  <a:cubicBezTo>
                    <a:pt x="134" y="167"/>
                    <a:pt x="134" y="67"/>
                    <a:pt x="167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6" name="Google Shape;3506;p73"/>
            <p:cNvSpPr/>
            <p:nvPr/>
          </p:nvSpPr>
          <p:spPr>
            <a:xfrm>
              <a:off x="5838882" y="3548744"/>
              <a:ext cx="54946" cy="85748"/>
            </a:xfrm>
            <a:custGeom>
              <a:avLst/>
              <a:gdLst/>
              <a:ahLst/>
              <a:cxnLst/>
              <a:rect l="l" t="t" r="r" b="b"/>
              <a:pathLst>
                <a:path w="2736" h="4281" extrusionOk="0">
                  <a:moveTo>
                    <a:pt x="1771" y="1"/>
                  </a:moveTo>
                  <a:cubicBezTo>
                    <a:pt x="1592" y="1"/>
                    <a:pt x="1415" y="52"/>
                    <a:pt x="1268" y="144"/>
                  </a:cubicBezTo>
                  <a:cubicBezTo>
                    <a:pt x="634" y="611"/>
                    <a:pt x="201" y="1278"/>
                    <a:pt x="0" y="2045"/>
                  </a:cubicBezTo>
                  <a:lnTo>
                    <a:pt x="334" y="2079"/>
                  </a:lnTo>
                  <a:cubicBezTo>
                    <a:pt x="467" y="1411"/>
                    <a:pt x="868" y="811"/>
                    <a:pt x="1435" y="411"/>
                  </a:cubicBezTo>
                  <a:cubicBezTo>
                    <a:pt x="1535" y="344"/>
                    <a:pt x="1702" y="311"/>
                    <a:pt x="1835" y="311"/>
                  </a:cubicBezTo>
                  <a:cubicBezTo>
                    <a:pt x="1855" y="301"/>
                    <a:pt x="1877" y="297"/>
                    <a:pt x="1901" y="297"/>
                  </a:cubicBezTo>
                  <a:cubicBezTo>
                    <a:pt x="1958" y="297"/>
                    <a:pt x="2021" y="320"/>
                    <a:pt x="2069" y="344"/>
                  </a:cubicBezTo>
                  <a:cubicBezTo>
                    <a:pt x="2335" y="611"/>
                    <a:pt x="2502" y="1011"/>
                    <a:pt x="2436" y="1411"/>
                  </a:cubicBezTo>
                  <a:cubicBezTo>
                    <a:pt x="2402" y="2379"/>
                    <a:pt x="1835" y="3480"/>
                    <a:pt x="1168" y="3880"/>
                  </a:cubicBezTo>
                  <a:cubicBezTo>
                    <a:pt x="1068" y="3955"/>
                    <a:pt x="949" y="3993"/>
                    <a:pt x="826" y="3993"/>
                  </a:cubicBezTo>
                  <a:cubicBezTo>
                    <a:pt x="784" y="3993"/>
                    <a:pt x="743" y="3988"/>
                    <a:pt x="701" y="3980"/>
                  </a:cubicBezTo>
                  <a:lnTo>
                    <a:pt x="367" y="4180"/>
                  </a:lnTo>
                  <a:cubicBezTo>
                    <a:pt x="501" y="4247"/>
                    <a:pt x="634" y="4280"/>
                    <a:pt x="768" y="4280"/>
                  </a:cubicBezTo>
                  <a:cubicBezTo>
                    <a:pt x="968" y="4280"/>
                    <a:pt x="1135" y="4213"/>
                    <a:pt x="1301" y="4113"/>
                  </a:cubicBezTo>
                  <a:cubicBezTo>
                    <a:pt x="2069" y="3713"/>
                    <a:pt x="2669" y="2479"/>
                    <a:pt x="2702" y="1411"/>
                  </a:cubicBezTo>
                  <a:cubicBezTo>
                    <a:pt x="2736" y="778"/>
                    <a:pt x="2536" y="311"/>
                    <a:pt x="2202" y="111"/>
                  </a:cubicBezTo>
                  <a:cubicBezTo>
                    <a:pt x="2067" y="35"/>
                    <a:pt x="1918" y="1"/>
                    <a:pt x="17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7" name="Google Shape;3507;p73"/>
            <p:cNvSpPr/>
            <p:nvPr/>
          </p:nvSpPr>
          <p:spPr>
            <a:xfrm>
              <a:off x="5219899" y="3312430"/>
              <a:ext cx="698710" cy="419268"/>
            </a:xfrm>
            <a:custGeom>
              <a:avLst/>
              <a:gdLst/>
              <a:ahLst/>
              <a:cxnLst/>
              <a:rect l="l" t="t" r="r" b="b"/>
              <a:pathLst>
                <a:path w="34792" h="20932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0"/>
                    <a:pt x="34" y="10041"/>
                    <a:pt x="0" y="10174"/>
                  </a:cubicBezTo>
                  <a:cubicBezTo>
                    <a:pt x="34" y="10274"/>
                    <a:pt x="101" y="10407"/>
                    <a:pt x="201" y="10441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41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8" name="Google Shape;3508;p73"/>
            <p:cNvSpPr/>
            <p:nvPr/>
          </p:nvSpPr>
          <p:spPr>
            <a:xfrm>
              <a:off x="5219236" y="3510186"/>
              <a:ext cx="370462" cy="221171"/>
            </a:xfrm>
            <a:custGeom>
              <a:avLst/>
              <a:gdLst/>
              <a:ahLst/>
              <a:cxnLst/>
              <a:rect l="l" t="t" r="r" b="b"/>
              <a:pathLst>
                <a:path w="18447" h="11042" extrusionOk="0">
                  <a:moveTo>
                    <a:pt x="234" y="1"/>
                  </a:moveTo>
                  <a:lnTo>
                    <a:pt x="234" y="1"/>
                  </a:lnTo>
                  <a:cubicBezTo>
                    <a:pt x="221" y="5"/>
                    <a:pt x="211" y="10"/>
                    <a:pt x="202" y="17"/>
                  </a:cubicBezTo>
                  <a:lnTo>
                    <a:pt x="202" y="17"/>
                  </a:lnTo>
                  <a:cubicBezTo>
                    <a:pt x="212" y="11"/>
                    <a:pt x="222" y="6"/>
                    <a:pt x="234" y="1"/>
                  </a:cubicBezTo>
                  <a:close/>
                  <a:moveTo>
                    <a:pt x="202" y="17"/>
                  </a:moveTo>
                  <a:lnTo>
                    <a:pt x="202" y="17"/>
                  </a:lnTo>
                  <a:cubicBezTo>
                    <a:pt x="1" y="135"/>
                    <a:pt x="11" y="473"/>
                    <a:pt x="234" y="568"/>
                  </a:cubicBezTo>
                  <a:lnTo>
                    <a:pt x="18280" y="11009"/>
                  </a:lnTo>
                  <a:cubicBezTo>
                    <a:pt x="18347" y="11009"/>
                    <a:pt x="18380" y="11042"/>
                    <a:pt x="18447" y="11042"/>
                  </a:cubicBezTo>
                  <a:lnTo>
                    <a:pt x="18447" y="10675"/>
                  </a:lnTo>
                  <a:cubicBezTo>
                    <a:pt x="18380" y="10675"/>
                    <a:pt x="18313" y="10675"/>
                    <a:pt x="18280" y="10642"/>
                  </a:cubicBezTo>
                  <a:lnTo>
                    <a:pt x="234" y="201"/>
                  </a:lnTo>
                  <a:cubicBezTo>
                    <a:pt x="146" y="172"/>
                    <a:pt x="135" y="65"/>
                    <a:pt x="202" y="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9" name="Google Shape;3509;p73"/>
            <p:cNvSpPr/>
            <p:nvPr/>
          </p:nvSpPr>
          <p:spPr>
            <a:xfrm>
              <a:off x="5221907" y="3312430"/>
              <a:ext cx="696702" cy="411596"/>
            </a:xfrm>
            <a:custGeom>
              <a:avLst/>
              <a:gdLst/>
              <a:ahLst/>
              <a:cxnLst/>
              <a:rect l="l" t="t" r="r" b="b"/>
              <a:pathLst>
                <a:path w="34692" h="20549" extrusionOk="0">
                  <a:moveTo>
                    <a:pt x="16279" y="0"/>
                  </a:moveTo>
                  <a:lnTo>
                    <a:pt x="101" y="9874"/>
                  </a:lnTo>
                  <a:cubicBezTo>
                    <a:pt x="1" y="9907"/>
                    <a:pt x="1" y="10041"/>
                    <a:pt x="101" y="10074"/>
                  </a:cubicBezTo>
                  <a:lnTo>
                    <a:pt x="18147" y="20515"/>
                  </a:lnTo>
                  <a:cubicBezTo>
                    <a:pt x="18214" y="20548"/>
                    <a:pt x="18247" y="20548"/>
                    <a:pt x="18314" y="20548"/>
                  </a:cubicBezTo>
                  <a:cubicBezTo>
                    <a:pt x="18380" y="20548"/>
                    <a:pt x="18447" y="20548"/>
                    <a:pt x="18514" y="20515"/>
                  </a:cubicBezTo>
                  <a:lnTo>
                    <a:pt x="34692" y="10608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0" name="Google Shape;3510;p73"/>
            <p:cNvSpPr/>
            <p:nvPr/>
          </p:nvSpPr>
          <p:spPr>
            <a:xfrm>
              <a:off x="5589678" y="3524888"/>
              <a:ext cx="328931" cy="206469"/>
            </a:xfrm>
            <a:custGeom>
              <a:avLst/>
              <a:gdLst/>
              <a:ahLst/>
              <a:cxnLst/>
              <a:rect l="l" t="t" r="r" b="b"/>
              <a:pathLst>
                <a:path w="16379" h="10308" extrusionOk="0">
                  <a:moveTo>
                    <a:pt x="16379" y="1"/>
                  </a:moveTo>
                  <a:lnTo>
                    <a:pt x="201" y="9908"/>
                  </a:lnTo>
                  <a:cubicBezTo>
                    <a:pt x="134" y="9941"/>
                    <a:pt x="67" y="9941"/>
                    <a:pt x="1" y="9941"/>
                  </a:cubicBezTo>
                  <a:lnTo>
                    <a:pt x="1" y="10308"/>
                  </a:lnTo>
                  <a:cubicBezTo>
                    <a:pt x="67" y="10308"/>
                    <a:pt x="134" y="10275"/>
                    <a:pt x="201" y="10275"/>
                  </a:cubicBezTo>
                  <a:lnTo>
                    <a:pt x="16379" y="36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1" name="Google Shape;3511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2" name="Google Shape;3512;p73"/>
            <p:cNvSpPr/>
            <p:nvPr/>
          </p:nvSpPr>
          <p:spPr>
            <a:xfrm>
              <a:off x="5913247" y="3525549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3" name="Google Shape;3513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4" name="Google Shape;3514;p73"/>
            <p:cNvSpPr/>
            <p:nvPr/>
          </p:nvSpPr>
          <p:spPr>
            <a:xfrm>
              <a:off x="5216545" y="3309085"/>
              <a:ext cx="693368" cy="398897"/>
            </a:xfrm>
            <a:custGeom>
              <a:avLst/>
              <a:gdLst/>
              <a:ahLst/>
              <a:cxnLst/>
              <a:rect l="l" t="t" r="r" b="b"/>
              <a:pathLst>
                <a:path w="34526" h="19915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459" y="10675"/>
                    <a:pt x="34525" y="10574"/>
                    <a:pt x="34525" y="10474"/>
                  </a:cubicBezTo>
                  <a:lnTo>
                    <a:pt x="34525" y="10107"/>
                  </a:ln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5" name="Google Shape;3515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6" name="Google Shape;3516;p73"/>
            <p:cNvSpPr/>
            <p:nvPr/>
          </p:nvSpPr>
          <p:spPr>
            <a:xfrm>
              <a:off x="5216545" y="3301734"/>
              <a:ext cx="694714" cy="399558"/>
            </a:xfrm>
            <a:custGeom>
              <a:avLst/>
              <a:gdLst/>
              <a:ahLst/>
              <a:cxnLst/>
              <a:rect l="l" t="t" r="r" b="b"/>
              <a:pathLst>
                <a:path w="34593" h="19948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7" name="Google Shape;3517;p73"/>
            <p:cNvSpPr/>
            <p:nvPr/>
          </p:nvSpPr>
          <p:spPr>
            <a:xfrm>
              <a:off x="5256068" y="3301734"/>
              <a:ext cx="645130" cy="370835"/>
            </a:xfrm>
            <a:custGeom>
              <a:avLst/>
              <a:gdLst/>
              <a:ahLst/>
              <a:cxnLst/>
              <a:rect l="l" t="t" r="r" b="b"/>
              <a:pathLst>
                <a:path w="32124" h="18514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05"/>
                  </a:lnTo>
                  <a:lnTo>
                    <a:pt x="1" y="5905"/>
                  </a:lnTo>
                  <a:lnTo>
                    <a:pt x="1" y="7906"/>
                  </a:lnTo>
                  <a:lnTo>
                    <a:pt x="18414" y="18514"/>
                  </a:lnTo>
                  <a:lnTo>
                    <a:pt x="31924" y="10708"/>
                  </a:lnTo>
                  <a:cubicBezTo>
                    <a:pt x="32057" y="10641"/>
                    <a:pt x="32124" y="10508"/>
                    <a:pt x="32090" y="10374"/>
                  </a:cubicBezTo>
                  <a:lnTo>
                    <a:pt x="32090" y="8573"/>
                  </a:lnTo>
                  <a:lnTo>
                    <a:pt x="30556" y="9474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8" name="Google Shape;3518;p73"/>
            <p:cNvSpPr/>
            <p:nvPr/>
          </p:nvSpPr>
          <p:spPr>
            <a:xfrm>
              <a:off x="5256068" y="3261634"/>
              <a:ext cx="645813" cy="371516"/>
            </a:xfrm>
            <a:custGeom>
              <a:avLst/>
              <a:gdLst/>
              <a:ahLst/>
              <a:cxnLst/>
              <a:rect l="l" t="t" r="r" b="b"/>
              <a:pathLst>
                <a:path w="32158" h="18548" extrusionOk="0">
                  <a:moveTo>
                    <a:pt x="13927" y="1"/>
                  </a:moveTo>
                  <a:cubicBezTo>
                    <a:pt x="13786" y="1"/>
                    <a:pt x="13644" y="34"/>
                    <a:pt x="13510" y="101"/>
                  </a:cubicBezTo>
                  <a:lnTo>
                    <a:pt x="1" y="7907"/>
                  </a:lnTo>
                  <a:lnTo>
                    <a:pt x="18414" y="18547"/>
                  </a:lnTo>
                  <a:lnTo>
                    <a:pt x="31924" y="10742"/>
                  </a:lnTo>
                  <a:cubicBezTo>
                    <a:pt x="32157" y="10642"/>
                    <a:pt x="32157" y="10342"/>
                    <a:pt x="31924" y="10242"/>
                  </a:cubicBezTo>
                  <a:lnTo>
                    <a:pt x="14344" y="101"/>
                  </a:lnTo>
                  <a:cubicBezTo>
                    <a:pt x="14211" y="34"/>
                    <a:pt x="14069" y="1"/>
                    <a:pt x="139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9" name="Google Shape;3519;p73"/>
            <p:cNvSpPr/>
            <p:nvPr/>
          </p:nvSpPr>
          <p:spPr>
            <a:xfrm>
              <a:off x="5256068" y="3419991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2002"/>
                  </a:lnTo>
                  <a:lnTo>
                    <a:pt x="18414" y="12610"/>
                  </a:lnTo>
                  <a:lnTo>
                    <a:pt x="18414" y="1064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0" name="Google Shape;3520;p73"/>
            <p:cNvSpPr/>
            <p:nvPr/>
          </p:nvSpPr>
          <p:spPr>
            <a:xfrm>
              <a:off x="5618476" y="3611077"/>
              <a:ext cx="14761" cy="7872"/>
            </a:xfrm>
            <a:custGeom>
              <a:avLst/>
              <a:gdLst/>
              <a:ahLst/>
              <a:cxnLst/>
              <a:rect l="l" t="t" r="r" b="b"/>
              <a:pathLst>
                <a:path w="735" h="393" extrusionOk="0">
                  <a:moveTo>
                    <a:pt x="368" y="1"/>
                  </a:moveTo>
                  <a:cubicBezTo>
                    <a:pt x="268" y="1"/>
                    <a:pt x="168" y="1"/>
                    <a:pt x="101" y="34"/>
                  </a:cubicBezTo>
                  <a:cubicBezTo>
                    <a:pt x="1" y="134"/>
                    <a:pt x="1" y="234"/>
                    <a:pt x="134" y="301"/>
                  </a:cubicBezTo>
                  <a:cubicBezTo>
                    <a:pt x="168" y="334"/>
                    <a:pt x="234" y="368"/>
                    <a:pt x="301" y="368"/>
                  </a:cubicBezTo>
                  <a:cubicBezTo>
                    <a:pt x="335" y="384"/>
                    <a:pt x="368" y="393"/>
                    <a:pt x="405" y="393"/>
                  </a:cubicBezTo>
                  <a:cubicBezTo>
                    <a:pt x="443" y="393"/>
                    <a:pt x="485" y="384"/>
                    <a:pt x="535" y="368"/>
                  </a:cubicBezTo>
                  <a:cubicBezTo>
                    <a:pt x="568" y="368"/>
                    <a:pt x="601" y="368"/>
                    <a:pt x="601" y="334"/>
                  </a:cubicBezTo>
                  <a:cubicBezTo>
                    <a:pt x="735" y="268"/>
                    <a:pt x="735" y="134"/>
                    <a:pt x="568" y="67"/>
                  </a:cubicBezTo>
                  <a:cubicBezTo>
                    <a:pt x="501" y="34"/>
                    <a:pt x="435" y="1"/>
                    <a:pt x="3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1" name="Google Shape;3521;p73"/>
            <p:cNvSpPr/>
            <p:nvPr/>
          </p:nvSpPr>
          <p:spPr>
            <a:xfrm>
              <a:off x="5578954" y="3605068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0"/>
                  </a:moveTo>
                  <a:cubicBezTo>
                    <a:pt x="1535" y="34"/>
                    <a:pt x="1335" y="67"/>
                    <a:pt x="1168" y="201"/>
                  </a:cubicBezTo>
                  <a:cubicBezTo>
                    <a:pt x="468" y="634"/>
                    <a:pt x="68" y="1368"/>
                    <a:pt x="34" y="2169"/>
                  </a:cubicBezTo>
                  <a:cubicBezTo>
                    <a:pt x="1" y="2402"/>
                    <a:pt x="101" y="2669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36"/>
                    <a:pt x="1235" y="3069"/>
                    <a:pt x="1402" y="2969"/>
                  </a:cubicBezTo>
                  <a:cubicBezTo>
                    <a:pt x="1435" y="2936"/>
                    <a:pt x="1469" y="2936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2"/>
                    <a:pt x="832" y="2892"/>
                  </a:cubicBezTo>
                  <a:cubicBezTo>
                    <a:pt x="494" y="2892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69" y="401"/>
                    <a:pt x="2236" y="534"/>
                    <a:pt x="2269" y="668"/>
                  </a:cubicBezTo>
                  <a:lnTo>
                    <a:pt x="2503" y="668"/>
                  </a:lnTo>
                  <a:cubicBezTo>
                    <a:pt x="2469" y="534"/>
                    <a:pt x="2403" y="401"/>
                    <a:pt x="2336" y="301"/>
                  </a:cubicBezTo>
                  <a:cubicBezTo>
                    <a:pt x="2169" y="101"/>
                    <a:pt x="1969" y="0"/>
                    <a:pt x="17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2" name="Google Shape;3522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3" name="Google Shape;3523;p73"/>
            <p:cNvSpPr/>
            <p:nvPr/>
          </p:nvSpPr>
          <p:spPr>
            <a:xfrm>
              <a:off x="5591024" y="3455404"/>
              <a:ext cx="318890" cy="163044"/>
            </a:xfrm>
            <a:custGeom>
              <a:avLst/>
              <a:gdLst/>
              <a:ahLst/>
              <a:cxnLst/>
              <a:rect l="l" t="t" r="r" b="b"/>
              <a:pathLst>
                <a:path w="15879" h="8140" extrusionOk="0">
                  <a:moveTo>
                    <a:pt x="15878" y="0"/>
                  </a:moveTo>
                  <a:lnTo>
                    <a:pt x="0" y="7773"/>
                  </a:lnTo>
                  <a:lnTo>
                    <a:pt x="0" y="8140"/>
                  </a:lnTo>
                  <a:lnTo>
                    <a:pt x="15678" y="634"/>
                  </a:lnTo>
                  <a:cubicBezTo>
                    <a:pt x="15812" y="534"/>
                    <a:pt x="15878" y="401"/>
                    <a:pt x="15878" y="267"/>
                  </a:cubicBezTo>
                  <a:lnTo>
                    <a:pt x="158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4" name="Google Shape;3524;p73"/>
            <p:cNvSpPr/>
            <p:nvPr/>
          </p:nvSpPr>
          <p:spPr>
            <a:xfrm>
              <a:off x="5216545" y="3245610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39"/>
                  </a:lnTo>
                  <a:lnTo>
                    <a:pt x="18414" y="18380"/>
                  </a:lnTo>
                  <a:lnTo>
                    <a:pt x="34359" y="10708"/>
                  </a:lnTo>
                  <a:cubicBezTo>
                    <a:pt x="34592" y="10575"/>
                    <a:pt x="34592" y="10374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5" name="Google Shape;3525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6" name="Google Shape;3526;p73"/>
            <p:cNvSpPr/>
            <p:nvPr/>
          </p:nvSpPr>
          <p:spPr>
            <a:xfrm>
              <a:off x="5216545" y="3400622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4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7" name="Google Shape;3527;p73"/>
            <p:cNvSpPr/>
            <p:nvPr/>
          </p:nvSpPr>
          <p:spPr>
            <a:xfrm>
              <a:off x="5479144" y="3585018"/>
              <a:ext cx="50929" cy="62153"/>
            </a:xfrm>
            <a:custGeom>
              <a:avLst/>
              <a:gdLst/>
              <a:ahLst/>
              <a:cxnLst/>
              <a:rect l="l" t="t" r="r" b="b"/>
              <a:pathLst>
                <a:path w="2536" h="3103" extrusionOk="0">
                  <a:moveTo>
                    <a:pt x="801" y="1"/>
                  </a:moveTo>
                  <a:cubicBezTo>
                    <a:pt x="334" y="1"/>
                    <a:pt x="1" y="368"/>
                    <a:pt x="1" y="968"/>
                  </a:cubicBezTo>
                  <a:cubicBezTo>
                    <a:pt x="34" y="1769"/>
                    <a:pt x="468" y="2503"/>
                    <a:pt x="1135" y="2936"/>
                  </a:cubicBezTo>
                  <a:cubicBezTo>
                    <a:pt x="1302" y="3036"/>
                    <a:pt x="1502" y="3103"/>
                    <a:pt x="1702" y="3103"/>
                  </a:cubicBezTo>
                  <a:cubicBezTo>
                    <a:pt x="1935" y="3103"/>
                    <a:pt x="2169" y="3003"/>
                    <a:pt x="2302" y="2836"/>
                  </a:cubicBezTo>
                  <a:cubicBezTo>
                    <a:pt x="2436" y="2636"/>
                    <a:pt x="2536" y="2402"/>
                    <a:pt x="2502" y="2136"/>
                  </a:cubicBezTo>
                  <a:cubicBezTo>
                    <a:pt x="2469" y="1335"/>
                    <a:pt x="2035" y="601"/>
                    <a:pt x="1368" y="168"/>
                  </a:cubicBezTo>
                  <a:cubicBezTo>
                    <a:pt x="1202" y="67"/>
                    <a:pt x="1001" y="1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8" name="Google Shape;3528;p73"/>
            <p:cNvSpPr/>
            <p:nvPr/>
          </p:nvSpPr>
          <p:spPr>
            <a:xfrm>
              <a:off x="5483843" y="3589906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92" y="1"/>
                  </a:moveTo>
                  <a:cubicBezTo>
                    <a:pt x="243" y="1"/>
                    <a:pt x="0" y="267"/>
                    <a:pt x="0" y="724"/>
                  </a:cubicBezTo>
                  <a:cubicBezTo>
                    <a:pt x="34" y="1458"/>
                    <a:pt x="434" y="2092"/>
                    <a:pt x="1034" y="2492"/>
                  </a:cubicBezTo>
                  <a:cubicBezTo>
                    <a:pt x="1200" y="2589"/>
                    <a:pt x="1354" y="2636"/>
                    <a:pt x="1489" y="2636"/>
                  </a:cubicBezTo>
                  <a:cubicBezTo>
                    <a:pt x="1818" y="2636"/>
                    <a:pt x="2035" y="2364"/>
                    <a:pt x="2035" y="1892"/>
                  </a:cubicBezTo>
                  <a:cubicBezTo>
                    <a:pt x="2002" y="1191"/>
                    <a:pt x="1635" y="524"/>
                    <a:pt x="1034" y="124"/>
                  </a:cubicBezTo>
                  <a:cubicBezTo>
                    <a:pt x="876" y="40"/>
                    <a:pt x="726" y="1"/>
                    <a:pt x="59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73"/>
            <p:cNvSpPr/>
            <p:nvPr/>
          </p:nvSpPr>
          <p:spPr>
            <a:xfrm>
              <a:off x="5245364" y="3446250"/>
              <a:ext cx="205002" cy="157436"/>
            </a:xfrm>
            <a:custGeom>
              <a:avLst/>
              <a:gdLst/>
              <a:ahLst/>
              <a:cxnLst/>
              <a:rect l="l" t="t" r="r" b="b"/>
              <a:pathLst>
                <a:path w="10208" h="7860" extrusionOk="0">
                  <a:moveTo>
                    <a:pt x="614" y="1"/>
                  </a:moveTo>
                  <a:cubicBezTo>
                    <a:pt x="252" y="1"/>
                    <a:pt x="0" y="303"/>
                    <a:pt x="0" y="824"/>
                  </a:cubicBezTo>
                  <a:lnTo>
                    <a:pt x="0" y="1191"/>
                  </a:lnTo>
                  <a:cubicBezTo>
                    <a:pt x="33" y="1959"/>
                    <a:pt x="434" y="2692"/>
                    <a:pt x="1101" y="3126"/>
                  </a:cubicBezTo>
                  <a:lnTo>
                    <a:pt x="9073" y="7696"/>
                  </a:lnTo>
                  <a:cubicBezTo>
                    <a:pt x="9264" y="7807"/>
                    <a:pt x="9443" y="7860"/>
                    <a:pt x="9600" y="7860"/>
                  </a:cubicBezTo>
                  <a:cubicBezTo>
                    <a:pt x="9963" y="7860"/>
                    <a:pt x="10207" y="7575"/>
                    <a:pt x="10207" y="7062"/>
                  </a:cubicBezTo>
                  <a:lnTo>
                    <a:pt x="10207" y="6695"/>
                  </a:lnTo>
                  <a:cubicBezTo>
                    <a:pt x="10174" y="5895"/>
                    <a:pt x="9740" y="5194"/>
                    <a:pt x="9073" y="4761"/>
                  </a:cubicBezTo>
                  <a:lnTo>
                    <a:pt x="1101" y="157"/>
                  </a:lnTo>
                  <a:cubicBezTo>
                    <a:pt x="927" y="51"/>
                    <a:pt x="761" y="1"/>
                    <a:pt x="614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0" name="Google Shape;3530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1" name="Google Shape;3531;p73"/>
            <p:cNvSpPr/>
            <p:nvPr/>
          </p:nvSpPr>
          <p:spPr>
            <a:xfrm>
              <a:off x="5586324" y="3611077"/>
              <a:ext cx="5382" cy="96905"/>
            </a:xfrm>
            <a:custGeom>
              <a:avLst/>
              <a:gdLst/>
              <a:ahLst/>
              <a:cxnLst/>
              <a:rect l="l" t="t" r="r" b="b"/>
              <a:pathLst>
                <a:path w="268" h="4838" extrusionOk="0">
                  <a:moveTo>
                    <a:pt x="268" y="1"/>
                  </a:moveTo>
                  <a:lnTo>
                    <a:pt x="1" y="134"/>
                  </a:lnTo>
                  <a:lnTo>
                    <a:pt x="1" y="4838"/>
                  </a:lnTo>
                  <a:lnTo>
                    <a:pt x="268" y="4704"/>
                  </a:lnTo>
                  <a:lnTo>
                    <a:pt x="26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2" name="Google Shape;3532;p73"/>
            <p:cNvSpPr/>
            <p:nvPr/>
          </p:nvSpPr>
          <p:spPr>
            <a:xfrm>
              <a:off x="5219899" y="3210858"/>
              <a:ext cx="698710" cy="384716"/>
            </a:xfrm>
            <a:custGeom>
              <a:avLst/>
              <a:gdLst/>
              <a:ahLst/>
              <a:cxnLst/>
              <a:rect l="l" t="t" r="r" b="b"/>
              <a:pathLst>
                <a:path w="34792" h="19207" extrusionOk="0">
                  <a:moveTo>
                    <a:pt x="16379" y="1"/>
                  </a:moveTo>
                  <a:lnTo>
                    <a:pt x="201" y="8173"/>
                  </a:lnTo>
                  <a:cubicBezTo>
                    <a:pt x="101" y="8240"/>
                    <a:pt x="34" y="8340"/>
                    <a:pt x="0" y="8473"/>
                  </a:cubicBezTo>
                  <a:cubicBezTo>
                    <a:pt x="34" y="8574"/>
                    <a:pt x="101" y="8674"/>
                    <a:pt x="201" y="8740"/>
                  </a:cubicBezTo>
                  <a:lnTo>
                    <a:pt x="18247" y="19181"/>
                  </a:lnTo>
                  <a:cubicBezTo>
                    <a:pt x="18297" y="19198"/>
                    <a:pt x="18355" y="19206"/>
                    <a:pt x="18418" y="19206"/>
                  </a:cubicBezTo>
                  <a:cubicBezTo>
                    <a:pt x="18480" y="19206"/>
                    <a:pt x="18547" y="19198"/>
                    <a:pt x="18614" y="19181"/>
                  </a:cubicBezTo>
                  <a:lnTo>
                    <a:pt x="34792" y="10975"/>
                  </a:lnTo>
                  <a:lnTo>
                    <a:pt x="34792" y="10608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3" name="Google Shape;3533;p73"/>
            <p:cNvSpPr/>
            <p:nvPr/>
          </p:nvSpPr>
          <p:spPr>
            <a:xfrm>
              <a:off x="5219236" y="3374563"/>
              <a:ext cx="370462" cy="220510"/>
            </a:xfrm>
            <a:custGeom>
              <a:avLst/>
              <a:gdLst/>
              <a:ahLst/>
              <a:cxnLst/>
              <a:rect l="l" t="t" r="r" b="b"/>
              <a:pathLst>
                <a:path w="18447" h="11009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5"/>
                  </a:lnTo>
                  <a:cubicBezTo>
                    <a:pt x="18380" y="10675"/>
                    <a:pt x="18347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4" name="Google Shape;3534;p73"/>
            <p:cNvSpPr/>
            <p:nvPr/>
          </p:nvSpPr>
          <p:spPr>
            <a:xfrm>
              <a:off x="5221907" y="3210858"/>
              <a:ext cx="696702" cy="377525"/>
            </a:xfrm>
            <a:custGeom>
              <a:avLst/>
              <a:gdLst/>
              <a:ahLst/>
              <a:cxnLst/>
              <a:rect l="l" t="t" r="r" b="b"/>
              <a:pathLst>
                <a:path w="34692" h="18848" extrusionOk="0">
                  <a:moveTo>
                    <a:pt x="16279" y="1"/>
                  </a:moveTo>
                  <a:lnTo>
                    <a:pt x="101" y="8173"/>
                  </a:lnTo>
                  <a:cubicBezTo>
                    <a:pt x="1" y="8207"/>
                    <a:pt x="1" y="8340"/>
                    <a:pt x="101" y="8407"/>
                  </a:cubicBezTo>
                  <a:lnTo>
                    <a:pt x="18147" y="18814"/>
                  </a:lnTo>
                  <a:cubicBezTo>
                    <a:pt x="18214" y="18848"/>
                    <a:pt x="18247" y="18848"/>
                    <a:pt x="18314" y="18848"/>
                  </a:cubicBezTo>
                  <a:cubicBezTo>
                    <a:pt x="18380" y="18848"/>
                    <a:pt x="18447" y="18848"/>
                    <a:pt x="18514" y="18814"/>
                  </a:cubicBezTo>
                  <a:lnTo>
                    <a:pt x="34692" y="10608"/>
                  </a:lnTo>
                  <a:lnTo>
                    <a:pt x="162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5" name="Google Shape;3535;p73"/>
            <p:cNvSpPr/>
            <p:nvPr/>
          </p:nvSpPr>
          <p:spPr>
            <a:xfrm>
              <a:off x="5589678" y="3423336"/>
              <a:ext cx="328931" cy="171737"/>
            </a:xfrm>
            <a:custGeom>
              <a:avLst/>
              <a:gdLst/>
              <a:ahLst/>
              <a:cxnLst/>
              <a:rect l="l" t="t" r="r" b="b"/>
              <a:pathLst>
                <a:path w="16379" h="8574" extrusionOk="0">
                  <a:moveTo>
                    <a:pt x="16379" y="0"/>
                  </a:moveTo>
                  <a:lnTo>
                    <a:pt x="201" y="8173"/>
                  </a:lnTo>
                  <a:cubicBezTo>
                    <a:pt x="134" y="8206"/>
                    <a:pt x="67" y="8240"/>
                    <a:pt x="1" y="8240"/>
                  </a:cubicBezTo>
                  <a:lnTo>
                    <a:pt x="1" y="8573"/>
                  </a:lnTo>
                  <a:cubicBezTo>
                    <a:pt x="67" y="8573"/>
                    <a:pt x="134" y="8573"/>
                    <a:pt x="201" y="8540"/>
                  </a:cubicBezTo>
                  <a:lnTo>
                    <a:pt x="16379" y="367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6" name="Google Shape;3536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7" name="Google Shape;3537;p73"/>
            <p:cNvSpPr/>
            <p:nvPr/>
          </p:nvSpPr>
          <p:spPr>
            <a:xfrm>
              <a:off x="5543448" y="3118660"/>
              <a:ext cx="369819" cy="307360"/>
            </a:xfrm>
            <a:custGeom>
              <a:avLst/>
              <a:gdLst/>
              <a:ahLst/>
              <a:cxnLst/>
              <a:rect l="l" t="t" r="r" b="b"/>
              <a:pathLst>
                <a:path w="18415" h="15345" extrusionOk="0">
                  <a:moveTo>
                    <a:pt x="1" y="0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7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8" name="Google Shape;3538;p73"/>
            <p:cNvSpPr/>
            <p:nvPr/>
          </p:nvSpPr>
          <p:spPr>
            <a:xfrm>
              <a:off x="5219899" y="3180793"/>
              <a:ext cx="649809" cy="391887"/>
            </a:xfrm>
            <a:custGeom>
              <a:avLst/>
              <a:gdLst/>
              <a:ahLst/>
              <a:cxnLst/>
              <a:rect l="l" t="t" r="r" b="b"/>
              <a:pathLst>
                <a:path w="32357" h="19565" extrusionOk="0">
                  <a:moveTo>
                    <a:pt x="13944" y="1"/>
                  </a:moveTo>
                  <a:lnTo>
                    <a:pt x="234" y="7406"/>
                  </a:lnTo>
                  <a:cubicBezTo>
                    <a:pt x="101" y="7506"/>
                    <a:pt x="34" y="7639"/>
                    <a:pt x="0" y="7806"/>
                  </a:cubicBezTo>
                  <a:lnTo>
                    <a:pt x="0" y="8774"/>
                  </a:lnTo>
                  <a:cubicBezTo>
                    <a:pt x="34" y="8907"/>
                    <a:pt x="101" y="9074"/>
                    <a:pt x="234" y="9141"/>
                  </a:cubicBezTo>
                  <a:lnTo>
                    <a:pt x="18213" y="19515"/>
                  </a:lnTo>
                  <a:cubicBezTo>
                    <a:pt x="18280" y="19548"/>
                    <a:pt x="18355" y="19565"/>
                    <a:pt x="18430" y="19565"/>
                  </a:cubicBezTo>
                  <a:cubicBezTo>
                    <a:pt x="18505" y="19565"/>
                    <a:pt x="18580" y="19548"/>
                    <a:pt x="18647" y="19515"/>
                  </a:cubicBezTo>
                  <a:lnTo>
                    <a:pt x="32357" y="12109"/>
                  </a:lnTo>
                  <a:lnTo>
                    <a:pt x="32357" y="10608"/>
                  </a:lnTo>
                  <a:lnTo>
                    <a:pt x="13944" y="1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9" name="Google Shape;3539;p73"/>
            <p:cNvSpPr/>
            <p:nvPr/>
          </p:nvSpPr>
          <p:spPr>
            <a:xfrm>
              <a:off x="5221907" y="3180793"/>
              <a:ext cx="647801" cy="362483"/>
            </a:xfrm>
            <a:custGeom>
              <a:avLst/>
              <a:gdLst/>
              <a:ahLst/>
              <a:cxnLst/>
              <a:rect l="l" t="t" r="r" b="b"/>
              <a:pathLst>
                <a:path w="32257" h="18097" extrusionOk="0">
                  <a:moveTo>
                    <a:pt x="13844" y="1"/>
                  </a:moveTo>
                  <a:lnTo>
                    <a:pt x="134" y="7406"/>
                  </a:lnTo>
                  <a:cubicBezTo>
                    <a:pt x="1" y="7473"/>
                    <a:pt x="1" y="7639"/>
                    <a:pt x="134" y="7673"/>
                  </a:cubicBezTo>
                  <a:lnTo>
                    <a:pt x="18113" y="18047"/>
                  </a:lnTo>
                  <a:cubicBezTo>
                    <a:pt x="18180" y="18080"/>
                    <a:pt x="18255" y="18097"/>
                    <a:pt x="18330" y="18097"/>
                  </a:cubicBezTo>
                  <a:cubicBezTo>
                    <a:pt x="18405" y="18097"/>
                    <a:pt x="18480" y="18080"/>
                    <a:pt x="18547" y="18047"/>
                  </a:cubicBezTo>
                  <a:lnTo>
                    <a:pt x="32257" y="10608"/>
                  </a:lnTo>
                  <a:lnTo>
                    <a:pt x="1384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0" name="Google Shape;3540;p73"/>
            <p:cNvSpPr/>
            <p:nvPr/>
          </p:nvSpPr>
          <p:spPr>
            <a:xfrm>
              <a:off x="5831512" y="3389265"/>
              <a:ext cx="15423" cy="7872"/>
            </a:xfrm>
            <a:custGeom>
              <a:avLst/>
              <a:gdLst/>
              <a:ahLst/>
              <a:cxnLst/>
              <a:rect l="l" t="t" r="r" b="b"/>
              <a:pathLst>
                <a:path w="768" h="393" extrusionOk="0">
                  <a:moveTo>
                    <a:pt x="367" y="0"/>
                  </a:moveTo>
                  <a:cubicBezTo>
                    <a:pt x="301" y="0"/>
                    <a:pt x="201" y="0"/>
                    <a:pt x="134" y="67"/>
                  </a:cubicBezTo>
                  <a:cubicBezTo>
                    <a:pt x="134" y="50"/>
                    <a:pt x="126" y="42"/>
                    <a:pt x="117" y="42"/>
                  </a:cubicBezTo>
                  <a:cubicBezTo>
                    <a:pt x="109" y="42"/>
                    <a:pt x="101" y="50"/>
                    <a:pt x="101" y="67"/>
                  </a:cubicBezTo>
                  <a:cubicBezTo>
                    <a:pt x="1" y="134"/>
                    <a:pt x="34" y="267"/>
                    <a:pt x="167" y="334"/>
                  </a:cubicBezTo>
                  <a:cubicBezTo>
                    <a:pt x="201" y="334"/>
                    <a:pt x="267" y="367"/>
                    <a:pt x="301" y="367"/>
                  </a:cubicBezTo>
                  <a:cubicBezTo>
                    <a:pt x="351" y="384"/>
                    <a:pt x="392" y="392"/>
                    <a:pt x="434" y="392"/>
                  </a:cubicBezTo>
                  <a:cubicBezTo>
                    <a:pt x="476" y="392"/>
                    <a:pt x="518" y="384"/>
                    <a:pt x="568" y="367"/>
                  </a:cubicBezTo>
                  <a:cubicBezTo>
                    <a:pt x="568" y="367"/>
                    <a:pt x="601" y="367"/>
                    <a:pt x="634" y="334"/>
                  </a:cubicBezTo>
                  <a:cubicBezTo>
                    <a:pt x="768" y="267"/>
                    <a:pt x="734" y="167"/>
                    <a:pt x="601" y="67"/>
                  </a:cubicBezTo>
                  <a:cubicBezTo>
                    <a:pt x="534" y="33"/>
                    <a:pt x="468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1" name="Google Shape;3541;p73"/>
            <p:cNvSpPr/>
            <p:nvPr/>
          </p:nvSpPr>
          <p:spPr>
            <a:xfrm>
              <a:off x="5219899" y="3330457"/>
              <a:ext cx="369799" cy="242563"/>
            </a:xfrm>
            <a:custGeom>
              <a:avLst/>
              <a:gdLst/>
              <a:ahLst/>
              <a:cxnLst/>
              <a:rect l="l" t="t" r="r" b="b"/>
              <a:pathLst>
                <a:path w="18414" h="12110" extrusionOk="0">
                  <a:moveTo>
                    <a:pt x="167" y="1"/>
                  </a:moveTo>
                  <a:lnTo>
                    <a:pt x="167" y="1"/>
                  </a:lnTo>
                  <a:cubicBezTo>
                    <a:pt x="67" y="67"/>
                    <a:pt x="34" y="201"/>
                    <a:pt x="0" y="334"/>
                  </a:cubicBezTo>
                  <a:lnTo>
                    <a:pt x="0" y="1302"/>
                  </a:lnTo>
                  <a:cubicBezTo>
                    <a:pt x="34" y="1435"/>
                    <a:pt x="101" y="1602"/>
                    <a:pt x="234" y="1669"/>
                  </a:cubicBezTo>
                  <a:lnTo>
                    <a:pt x="18213" y="12043"/>
                  </a:lnTo>
                  <a:cubicBezTo>
                    <a:pt x="18280" y="12076"/>
                    <a:pt x="18347" y="12109"/>
                    <a:pt x="18414" y="12109"/>
                  </a:cubicBezTo>
                  <a:lnTo>
                    <a:pt x="18414" y="10608"/>
                  </a:lnTo>
                  <a:cubicBezTo>
                    <a:pt x="18347" y="10608"/>
                    <a:pt x="18280" y="10608"/>
                    <a:pt x="18180" y="10575"/>
                  </a:cubicBezTo>
                  <a:lnTo>
                    <a:pt x="234" y="201"/>
                  </a:lnTo>
                  <a:cubicBezTo>
                    <a:pt x="134" y="134"/>
                    <a:pt x="134" y="67"/>
                    <a:pt x="167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2" name="Google Shape;3542;p73"/>
            <p:cNvSpPr/>
            <p:nvPr/>
          </p:nvSpPr>
          <p:spPr>
            <a:xfrm>
              <a:off x="5838882" y="3352750"/>
              <a:ext cx="54946" cy="85969"/>
            </a:xfrm>
            <a:custGeom>
              <a:avLst/>
              <a:gdLst/>
              <a:ahLst/>
              <a:cxnLst/>
              <a:rect l="l" t="t" r="r" b="b"/>
              <a:pathLst>
                <a:path w="2736" h="4292" extrusionOk="0">
                  <a:moveTo>
                    <a:pt x="1745" y="1"/>
                  </a:moveTo>
                  <a:cubicBezTo>
                    <a:pt x="1574" y="1"/>
                    <a:pt x="1408" y="51"/>
                    <a:pt x="1268" y="155"/>
                  </a:cubicBezTo>
                  <a:cubicBezTo>
                    <a:pt x="634" y="622"/>
                    <a:pt x="201" y="1289"/>
                    <a:pt x="0" y="2057"/>
                  </a:cubicBezTo>
                  <a:lnTo>
                    <a:pt x="334" y="2090"/>
                  </a:lnTo>
                  <a:cubicBezTo>
                    <a:pt x="467" y="1423"/>
                    <a:pt x="868" y="822"/>
                    <a:pt x="1435" y="422"/>
                  </a:cubicBezTo>
                  <a:cubicBezTo>
                    <a:pt x="1535" y="355"/>
                    <a:pt x="1702" y="289"/>
                    <a:pt x="1835" y="289"/>
                  </a:cubicBezTo>
                  <a:cubicBezTo>
                    <a:pt x="1902" y="289"/>
                    <a:pt x="2002" y="322"/>
                    <a:pt x="2069" y="355"/>
                  </a:cubicBezTo>
                  <a:cubicBezTo>
                    <a:pt x="2335" y="622"/>
                    <a:pt x="2502" y="1023"/>
                    <a:pt x="2436" y="1423"/>
                  </a:cubicBezTo>
                  <a:cubicBezTo>
                    <a:pt x="2402" y="2390"/>
                    <a:pt x="1835" y="3491"/>
                    <a:pt x="1168" y="3891"/>
                  </a:cubicBezTo>
                  <a:cubicBezTo>
                    <a:pt x="1059" y="3946"/>
                    <a:pt x="928" y="4000"/>
                    <a:pt x="793" y="4000"/>
                  </a:cubicBezTo>
                  <a:cubicBezTo>
                    <a:pt x="762" y="4000"/>
                    <a:pt x="732" y="3997"/>
                    <a:pt x="701" y="3991"/>
                  </a:cubicBezTo>
                  <a:lnTo>
                    <a:pt x="367" y="4191"/>
                  </a:lnTo>
                  <a:cubicBezTo>
                    <a:pt x="501" y="4258"/>
                    <a:pt x="634" y="4292"/>
                    <a:pt x="768" y="4292"/>
                  </a:cubicBezTo>
                  <a:cubicBezTo>
                    <a:pt x="968" y="4292"/>
                    <a:pt x="1135" y="4225"/>
                    <a:pt x="1301" y="4125"/>
                  </a:cubicBezTo>
                  <a:cubicBezTo>
                    <a:pt x="2069" y="3724"/>
                    <a:pt x="2669" y="2490"/>
                    <a:pt x="2702" y="1423"/>
                  </a:cubicBezTo>
                  <a:cubicBezTo>
                    <a:pt x="2736" y="789"/>
                    <a:pt x="2536" y="322"/>
                    <a:pt x="2202" y="122"/>
                  </a:cubicBezTo>
                  <a:cubicBezTo>
                    <a:pt x="2059" y="42"/>
                    <a:pt x="1900" y="1"/>
                    <a:pt x="17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3" name="Google Shape;3543;p73"/>
            <p:cNvSpPr/>
            <p:nvPr/>
          </p:nvSpPr>
          <p:spPr>
            <a:xfrm>
              <a:off x="5219899" y="3116657"/>
              <a:ext cx="698710" cy="419288"/>
            </a:xfrm>
            <a:custGeom>
              <a:avLst/>
              <a:gdLst/>
              <a:ahLst/>
              <a:cxnLst/>
              <a:rect l="l" t="t" r="r" b="b"/>
              <a:pathLst>
                <a:path w="34792" h="20933" extrusionOk="0">
                  <a:moveTo>
                    <a:pt x="16379" y="0"/>
                  </a:moveTo>
                  <a:lnTo>
                    <a:pt x="201" y="9874"/>
                  </a:lnTo>
                  <a:cubicBezTo>
                    <a:pt x="101" y="9941"/>
                    <a:pt x="34" y="10041"/>
                    <a:pt x="0" y="10174"/>
                  </a:cubicBezTo>
                  <a:cubicBezTo>
                    <a:pt x="34" y="10308"/>
                    <a:pt x="101" y="10408"/>
                    <a:pt x="201" y="10475"/>
                  </a:cubicBezTo>
                  <a:lnTo>
                    <a:pt x="18247" y="20882"/>
                  </a:lnTo>
                  <a:cubicBezTo>
                    <a:pt x="18297" y="20915"/>
                    <a:pt x="18355" y="20932"/>
                    <a:pt x="18418" y="20932"/>
                  </a:cubicBezTo>
                  <a:cubicBezTo>
                    <a:pt x="18480" y="20932"/>
                    <a:pt x="18547" y="20915"/>
                    <a:pt x="18614" y="20882"/>
                  </a:cubicBezTo>
                  <a:lnTo>
                    <a:pt x="34792" y="11008"/>
                  </a:lnTo>
                  <a:lnTo>
                    <a:pt x="34792" y="10608"/>
                  </a:lnTo>
                  <a:lnTo>
                    <a:pt x="163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4" name="Google Shape;3544;p73"/>
            <p:cNvSpPr/>
            <p:nvPr/>
          </p:nvSpPr>
          <p:spPr>
            <a:xfrm>
              <a:off x="5219236" y="3314433"/>
              <a:ext cx="370462" cy="220490"/>
            </a:xfrm>
            <a:custGeom>
              <a:avLst/>
              <a:gdLst/>
              <a:ahLst/>
              <a:cxnLst/>
              <a:rect l="l" t="t" r="r" b="b"/>
              <a:pathLst>
                <a:path w="18447" h="11008" extrusionOk="0">
                  <a:moveTo>
                    <a:pt x="234" y="0"/>
                  </a:moveTo>
                  <a:lnTo>
                    <a:pt x="234" y="0"/>
                  </a:lnTo>
                  <a:cubicBezTo>
                    <a:pt x="222" y="4"/>
                    <a:pt x="212" y="9"/>
                    <a:pt x="203" y="15"/>
                  </a:cubicBezTo>
                  <a:lnTo>
                    <a:pt x="203" y="15"/>
                  </a:lnTo>
                  <a:cubicBezTo>
                    <a:pt x="213" y="10"/>
                    <a:pt x="223" y="5"/>
                    <a:pt x="234" y="0"/>
                  </a:cubicBezTo>
                  <a:close/>
                  <a:moveTo>
                    <a:pt x="203" y="15"/>
                  </a:moveTo>
                  <a:lnTo>
                    <a:pt x="203" y="15"/>
                  </a:lnTo>
                  <a:cubicBezTo>
                    <a:pt x="1" y="130"/>
                    <a:pt x="11" y="440"/>
                    <a:pt x="234" y="567"/>
                  </a:cubicBezTo>
                  <a:lnTo>
                    <a:pt x="18280" y="10975"/>
                  </a:lnTo>
                  <a:cubicBezTo>
                    <a:pt x="18347" y="11008"/>
                    <a:pt x="18380" y="11008"/>
                    <a:pt x="18447" y="11008"/>
                  </a:cubicBezTo>
                  <a:lnTo>
                    <a:pt x="18447" y="10674"/>
                  </a:lnTo>
                  <a:cubicBezTo>
                    <a:pt x="18380" y="10674"/>
                    <a:pt x="18313" y="10641"/>
                    <a:pt x="18280" y="10608"/>
                  </a:cubicBezTo>
                  <a:lnTo>
                    <a:pt x="234" y="200"/>
                  </a:lnTo>
                  <a:cubicBezTo>
                    <a:pt x="145" y="171"/>
                    <a:pt x="135" y="63"/>
                    <a:pt x="203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5" name="Google Shape;3545;p73"/>
            <p:cNvSpPr/>
            <p:nvPr/>
          </p:nvSpPr>
          <p:spPr>
            <a:xfrm>
              <a:off x="5221907" y="3115996"/>
              <a:ext cx="696702" cy="412257"/>
            </a:xfrm>
            <a:custGeom>
              <a:avLst/>
              <a:gdLst/>
              <a:ahLst/>
              <a:cxnLst/>
              <a:rect l="l" t="t" r="r" b="b"/>
              <a:pathLst>
                <a:path w="34692" h="20582" extrusionOk="0">
                  <a:moveTo>
                    <a:pt x="16279" y="0"/>
                  </a:moveTo>
                  <a:lnTo>
                    <a:pt x="101" y="9907"/>
                  </a:lnTo>
                  <a:cubicBezTo>
                    <a:pt x="1" y="9940"/>
                    <a:pt x="1" y="10074"/>
                    <a:pt x="101" y="10107"/>
                  </a:cubicBezTo>
                  <a:lnTo>
                    <a:pt x="18147" y="20515"/>
                  </a:lnTo>
                  <a:cubicBezTo>
                    <a:pt x="18214" y="20548"/>
                    <a:pt x="18247" y="20581"/>
                    <a:pt x="18314" y="20581"/>
                  </a:cubicBezTo>
                  <a:cubicBezTo>
                    <a:pt x="18380" y="20581"/>
                    <a:pt x="18447" y="20548"/>
                    <a:pt x="18514" y="20515"/>
                  </a:cubicBezTo>
                  <a:lnTo>
                    <a:pt x="34692" y="10641"/>
                  </a:lnTo>
                  <a:lnTo>
                    <a:pt x="16279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6" name="Google Shape;3546;p73"/>
            <p:cNvSpPr/>
            <p:nvPr/>
          </p:nvSpPr>
          <p:spPr>
            <a:xfrm>
              <a:off x="5589678" y="3329115"/>
              <a:ext cx="328931" cy="205808"/>
            </a:xfrm>
            <a:custGeom>
              <a:avLst/>
              <a:gdLst/>
              <a:ahLst/>
              <a:cxnLst/>
              <a:rect l="l" t="t" r="r" b="b"/>
              <a:pathLst>
                <a:path w="16379" h="10275" extrusionOk="0">
                  <a:moveTo>
                    <a:pt x="16379" y="1"/>
                  </a:moveTo>
                  <a:lnTo>
                    <a:pt x="201" y="9875"/>
                  </a:lnTo>
                  <a:cubicBezTo>
                    <a:pt x="134" y="9908"/>
                    <a:pt x="67" y="9941"/>
                    <a:pt x="1" y="9941"/>
                  </a:cubicBezTo>
                  <a:lnTo>
                    <a:pt x="1" y="10275"/>
                  </a:lnTo>
                  <a:cubicBezTo>
                    <a:pt x="67" y="10275"/>
                    <a:pt x="134" y="10275"/>
                    <a:pt x="201" y="10242"/>
                  </a:cubicBezTo>
                  <a:lnTo>
                    <a:pt x="16379" y="335"/>
                  </a:lnTo>
                  <a:lnTo>
                    <a:pt x="1637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7" name="Google Shape;3547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8" name="Google Shape;3548;p73"/>
            <p:cNvSpPr/>
            <p:nvPr/>
          </p:nvSpPr>
          <p:spPr>
            <a:xfrm>
              <a:off x="5913247" y="3329115"/>
              <a:ext cx="5362" cy="96905"/>
            </a:xfrm>
            <a:custGeom>
              <a:avLst/>
              <a:gdLst/>
              <a:ahLst/>
              <a:cxnLst/>
              <a:rect l="l" t="t" r="r" b="b"/>
              <a:pathLst>
                <a:path w="267" h="4838" extrusionOk="0">
                  <a:moveTo>
                    <a:pt x="267" y="1"/>
                  </a:moveTo>
                  <a:lnTo>
                    <a:pt x="0" y="168"/>
                  </a:lnTo>
                  <a:lnTo>
                    <a:pt x="0" y="4838"/>
                  </a:lnTo>
                  <a:lnTo>
                    <a:pt x="267" y="4704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9" name="Google Shape;3549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0" name="Google Shape;3550;p73"/>
            <p:cNvSpPr/>
            <p:nvPr/>
          </p:nvSpPr>
          <p:spPr>
            <a:xfrm>
              <a:off x="5216545" y="3113312"/>
              <a:ext cx="693368" cy="399578"/>
            </a:xfrm>
            <a:custGeom>
              <a:avLst/>
              <a:gdLst/>
              <a:ahLst/>
              <a:cxnLst/>
              <a:rect l="l" t="t" r="r" b="b"/>
              <a:pathLst>
                <a:path w="34526" h="19949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48"/>
                  </a:lnTo>
                  <a:lnTo>
                    <a:pt x="34359" y="10708"/>
                  </a:lnTo>
                  <a:cubicBezTo>
                    <a:pt x="34459" y="10675"/>
                    <a:pt x="34525" y="10575"/>
                    <a:pt x="34525" y="10475"/>
                  </a:cubicBezTo>
                  <a:lnTo>
                    <a:pt x="34525" y="10108"/>
                  </a:ln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1" name="Google Shape;3551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2" name="Google Shape;3552;p73"/>
            <p:cNvSpPr/>
            <p:nvPr/>
          </p:nvSpPr>
          <p:spPr>
            <a:xfrm>
              <a:off x="5216545" y="3105961"/>
              <a:ext cx="694714" cy="398897"/>
            </a:xfrm>
            <a:custGeom>
              <a:avLst/>
              <a:gdLst/>
              <a:ahLst/>
              <a:cxnLst/>
              <a:rect l="l" t="t" r="r" b="b"/>
              <a:pathLst>
                <a:path w="34593" h="19915" extrusionOk="0">
                  <a:moveTo>
                    <a:pt x="16362" y="1"/>
                  </a:moveTo>
                  <a:cubicBezTo>
                    <a:pt x="16221" y="1"/>
                    <a:pt x="16079" y="34"/>
                    <a:pt x="15945" y="101"/>
                  </a:cubicBezTo>
                  <a:lnTo>
                    <a:pt x="1" y="9307"/>
                  </a:lnTo>
                  <a:lnTo>
                    <a:pt x="18414" y="19915"/>
                  </a:lnTo>
                  <a:lnTo>
                    <a:pt x="34359" y="10708"/>
                  </a:lnTo>
                  <a:cubicBezTo>
                    <a:pt x="34592" y="10575"/>
                    <a:pt x="34592" y="10375"/>
                    <a:pt x="34359" y="10241"/>
                  </a:cubicBezTo>
                  <a:lnTo>
                    <a:pt x="16779" y="101"/>
                  </a:lnTo>
                  <a:cubicBezTo>
                    <a:pt x="16646" y="34"/>
                    <a:pt x="16504" y="1"/>
                    <a:pt x="163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3" name="Google Shape;3553;p73"/>
            <p:cNvSpPr/>
            <p:nvPr/>
          </p:nvSpPr>
          <p:spPr>
            <a:xfrm>
              <a:off x="5256068" y="3105300"/>
              <a:ext cx="645130" cy="371496"/>
            </a:xfrm>
            <a:custGeom>
              <a:avLst/>
              <a:gdLst/>
              <a:ahLst/>
              <a:cxnLst/>
              <a:rect l="l" t="t" r="r" b="b"/>
              <a:pathLst>
                <a:path w="32124" h="18547" extrusionOk="0">
                  <a:moveTo>
                    <a:pt x="13940" y="0"/>
                  </a:moveTo>
                  <a:cubicBezTo>
                    <a:pt x="13794" y="0"/>
                    <a:pt x="13644" y="34"/>
                    <a:pt x="13510" y="100"/>
                  </a:cubicBezTo>
                  <a:lnTo>
                    <a:pt x="1702" y="6939"/>
                  </a:lnTo>
                  <a:lnTo>
                    <a:pt x="1" y="5938"/>
                  </a:lnTo>
                  <a:lnTo>
                    <a:pt x="1" y="7906"/>
                  </a:lnTo>
                  <a:lnTo>
                    <a:pt x="18414" y="18547"/>
                  </a:lnTo>
                  <a:lnTo>
                    <a:pt x="31924" y="10741"/>
                  </a:lnTo>
                  <a:cubicBezTo>
                    <a:pt x="32057" y="10675"/>
                    <a:pt x="32124" y="10541"/>
                    <a:pt x="32057" y="10408"/>
                  </a:cubicBezTo>
                  <a:lnTo>
                    <a:pt x="32090" y="10408"/>
                  </a:lnTo>
                  <a:lnTo>
                    <a:pt x="32090" y="8606"/>
                  </a:lnTo>
                  <a:lnTo>
                    <a:pt x="30556" y="9507"/>
                  </a:lnTo>
                  <a:lnTo>
                    <a:pt x="14344" y="100"/>
                  </a:lnTo>
                  <a:cubicBezTo>
                    <a:pt x="14228" y="34"/>
                    <a:pt x="14086" y="0"/>
                    <a:pt x="13940" y="0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4" name="Google Shape;3554;p73"/>
            <p:cNvSpPr/>
            <p:nvPr/>
          </p:nvSpPr>
          <p:spPr>
            <a:xfrm>
              <a:off x="5256068" y="3065881"/>
              <a:ext cx="645813" cy="370835"/>
            </a:xfrm>
            <a:custGeom>
              <a:avLst/>
              <a:gdLst/>
              <a:ahLst/>
              <a:cxnLst/>
              <a:rect l="l" t="t" r="r" b="b"/>
              <a:pathLst>
                <a:path w="32158" h="18514" extrusionOk="0">
                  <a:moveTo>
                    <a:pt x="13927" y="0"/>
                  </a:moveTo>
                  <a:cubicBezTo>
                    <a:pt x="13786" y="0"/>
                    <a:pt x="13644" y="34"/>
                    <a:pt x="13510" y="100"/>
                  </a:cubicBezTo>
                  <a:lnTo>
                    <a:pt x="1" y="7906"/>
                  </a:lnTo>
                  <a:lnTo>
                    <a:pt x="18414" y="18513"/>
                  </a:lnTo>
                  <a:lnTo>
                    <a:pt x="31924" y="10708"/>
                  </a:lnTo>
                  <a:cubicBezTo>
                    <a:pt x="32157" y="10641"/>
                    <a:pt x="32157" y="10308"/>
                    <a:pt x="31924" y="10241"/>
                  </a:cubicBezTo>
                  <a:lnTo>
                    <a:pt x="14344" y="100"/>
                  </a:lnTo>
                  <a:cubicBezTo>
                    <a:pt x="14211" y="34"/>
                    <a:pt x="14069" y="0"/>
                    <a:pt x="13927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5" name="Google Shape;3555;p73"/>
            <p:cNvSpPr/>
            <p:nvPr/>
          </p:nvSpPr>
          <p:spPr>
            <a:xfrm>
              <a:off x="5256068" y="3224218"/>
              <a:ext cx="369799" cy="252578"/>
            </a:xfrm>
            <a:custGeom>
              <a:avLst/>
              <a:gdLst/>
              <a:ahLst/>
              <a:cxnLst/>
              <a:rect l="l" t="t" r="r" b="b"/>
              <a:pathLst>
                <a:path w="18414" h="12610" extrusionOk="0">
                  <a:moveTo>
                    <a:pt x="1" y="1"/>
                  </a:moveTo>
                  <a:lnTo>
                    <a:pt x="1" y="1969"/>
                  </a:lnTo>
                  <a:lnTo>
                    <a:pt x="18414" y="12610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6" name="Google Shape;3556;p73"/>
            <p:cNvSpPr/>
            <p:nvPr/>
          </p:nvSpPr>
          <p:spPr>
            <a:xfrm>
              <a:off x="5618476" y="3415044"/>
              <a:ext cx="14761" cy="7631"/>
            </a:xfrm>
            <a:custGeom>
              <a:avLst/>
              <a:gdLst/>
              <a:ahLst/>
              <a:cxnLst/>
              <a:rect l="l" t="t" r="r" b="b"/>
              <a:pathLst>
                <a:path w="735" h="381" extrusionOk="0">
                  <a:moveTo>
                    <a:pt x="281" y="0"/>
                  </a:moveTo>
                  <a:cubicBezTo>
                    <a:pt x="212" y="0"/>
                    <a:pt x="148" y="24"/>
                    <a:pt x="101" y="47"/>
                  </a:cubicBezTo>
                  <a:cubicBezTo>
                    <a:pt x="101" y="47"/>
                    <a:pt x="101" y="47"/>
                    <a:pt x="101" y="81"/>
                  </a:cubicBezTo>
                  <a:cubicBezTo>
                    <a:pt x="1" y="147"/>
                    <a:pt x="1" y="248"/>
                    <a:pt x="134" y="314"/>
                  </a:cubicBezTo>
                  <a:cubicBezTo>
                    <a:pt x="168" y="348"/>
                    <a:pt x="234" y="348"/>
                    <a:pt x="301" y="381"/>
                  </a:cubicBezTo>
                  <a:lnTo>
                    <a:pt x="535" y="381"/>
                  </a:lnTo>
                  <a:cubicBezTo>
                    <a:pt x="568" y="348"/>
                    <a:pt x="601" y="348"/>
                    <a:pt x="601" y="348"/>
                  </a:cubicBezTo>
                  <a:cubicBezTo>
                    <a:pt x="735" y="281"/>
                    <a:pt x="735" y="147"/>
                    <a:pt x="568" y="81"/>
                  </a:cubicBezTo>
                  <a:cubicBezTo>
                    <a:pt x="501" y="14"/>
                    <a:pt x="435" y="14"/>
                    <a:pt x="368" y="14"/>
                  </a:cubicBezTo>
                  <a:cubicBezTo>
                    <a:pt x="339" y="4"/>
                    <a:pt x="309" y="0"/>
                    <a:pt x="28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7" name="Google Shape;3557;p73"/>
            <p:cNvSpPr/>
            <p:nvPr/>
          </p:nvSpPr>
          <p:spPr>
            <a:xfrm>
              <a:off x="5578954" y="3409295"/>
              <a:ext cx="50266" cy="62834"/>
            </a:xfrm>
            <a:custGeom>
              <a:avLst/>
              <a:gdLst/>
              <a:ahLst/>
              <a:cxnLst/>
              <a:rect l="l" t="t" r="r" b="b"/>
              <a:pathLst>
                <a:path w="2503" h="3137" extrusionOk="0">
                  <a:moveTo>
                    <a:pt x="1735" y="1"/>
                  </a:moveTo>
                  <a:cubicBezTo>
                    <a:pt x="1535" y="1"/>
                    <a:pt x="1335" y="68"/>
                    <a:pt x="1168" y="201"/>
                  </a:cubicBezTo>
                  <a:cubicBezTo>
                    <a:pt x="501" y="635"/>
                    <a:pt x="68" y="1368"/>
                    <a:pt x="34" y="2169"/>
                  </a:cubicBezTo>
                  <a:cubicBezTo>
                    <a:pt x="1" y="2403"/>
                    <a:pt x="68" y="2636"/>
                    <a:pt x="234" y="2836"/>
                  </a:cubicBezTo>
                  <a:cubicBezTo>
                    <a:pt x="368" y="3036"/>
                    <a:pt x="601" y="3136"/>
                    <a:pt x="835" y="3136"/>
                  </a:cubicBezTo>
                  <a:cubicBezTo>
                    <a:pt x="1035" y="3103"/>
                    <a:pt x="1235" y="3070"/>
                    <a:pt x="1402" y="2936"/>
                  </a:cubicBezTo>
                  <a:cubicBezTo>
                    <a:pt x="1435" y="2936"/>
                    <a:pt x="1469" y="2903"/>
                    <a:pt x="1502" y="2903"/>
                  </a:cubicBezTo>
                  <a:lnTo>
                    <a:pt x="1268" y="2769"/>
                  </a:lnTo>
                  <a:cubicBezTo>
                    <a:pt x="1111" y="2853"/>
                    <a:pt x="963" y="2893"/>
                    <a:pt x="832" y="2893"/>
                  </a:cubicBezTo>
                  <a:cubicBezTo>
                    <a:pt x="494" y="2893"/>
                    <a:pt x="268" y="2626"/>
                    <a:pt x="268" y="2169"/>
                  </a:cubicBezTo>
                  <a:cubicBezTo>
                    <a:pt x="301" y="1435"/>
                    <a:pt x="668" y="768"/>
                    <a:pt x="1268" y="401"/>
                  </a:cubicBezTo>
                  <a:cubicBezTo>
                    <a:pt x="1397" y="291"/>
                    <a:pt x="1546" y="241"/>
                    <a:pt x="1692" y="241"/>
                  </a:cubicBezTo>
                  <a:cubicBezTo>
                    <a:pt x="1812" y="241"/>
                    <a:pt x="1931" y="274"/>
                    <a:pt x="2036" y="334"/>
                  </a:cubicBezTo>
                  <a:cubicBezTo>
                    <a:pt x="2136" y="434"/>
                    <a:pt x="2236" y="535"/>
                    <a:pt x="2269" y="668"/>
                  </a:cubicBezTo>
                  <a:lnTo>
                    <a:pt x="2503" y="668"/>
                  </a:lnTo>
                  <a:cubicBezTo>
                    <a:pt x="2469" y="535"/>
                    <a:pt x="2403" y="401"/>
                    <a:pt x="2336" y="301"/>
                  </a:cubicBezTo>
                  <a:cubicBezTo>
                    <a:pt x="2169" y="101"/>
                    <a:pt x="1969" y="1"/>
                    <a:pt x="173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8" name="Google Shape;3558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9" name="Google Shape;3559;p73"/>
            <p:cNvSpPr/>
            <p:nvPr/>
          </p:nvSpPr>
          <p:spPr>
            <a:xfrm>
              <a:off x="5591024" y="3259631"/>
              <a:ext cx="318890" cy="162383"/>
            </a:xfrm>
            <a:custGeom>
              <a:avLst/>
              <a:gdLst/>
              <a:ahLst/>
              <a:cxnLst/>
              <a:rect l="l" t="t" r="r" b="b"/>
              <a:pathLst>
                <a:path w="15879" h="8107" extrusionOk="0">
                  <a:moveTo>
                    <a:pt x="15878" y="1"/>
                  </a:moveTo>
                  <a:lnTo>
                    <a:pt x="0" y="7740"/>
                  </a:lnTo>
                  <a:lnTo>
                    <a:pt x="0" y="8107"/>
                  </a:lnTo>
                  <a:lnTo>
                    <a:pt x="15678" y="601"/>
                  </a:lnTo>
                  <a:cubicBezTo>
                    <a:pt x="15812" y="535"/>
                    <a:pt x="15878" y="401"/>
                    <a:pt x="15878" y="234"/>
                  </a:cubicBezTo>
                  <a:lnTo>
                    <a:pt x="1587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0" name="Google Shape;3560;p73"/>
            <p:cNvSpPr/>
            <p:nvPr/>
          </p:nvSpPr>
          <p:spPr>
            <a:xfrm>
              <a:off x="5216545" y="3049176"/>
              <a:ext cx="694714" cy="368171"/>
            </a:xfrm>
            <a:custGeom>
              <a:avLst/>
              <a:gdLst/>
              <a:ahLst/>
              <a:cxnLst/>
              <a:rect l="l" t="t" r="r" b="b"/>
              <a:pathLst>
                <a:path w="34593" h="18381" extrusionOk="0">
                  <a:moveTo>
                    <a:pt x="16362" y="0"/>
                  </a:moveTo>
                  <a:cubicBezTo>
                    <a:pt x="16221" y="0"/>
                    <a:pt x="16079" y="34"/>
                    <a:pt x="15945" y="100"/>
                  </a:cubicBezTo>
                  <a:lnTo>
                    <a:pt x="1" y="7773"/>
                  </a:lnTo>
                  <a:lnTo>
                    <a:pt x="18414" y="18380"/>
                  </a:lnTo>
                  <a:lnTo>
                    <a:pt x="34359" y="10741"/>
                  </a:lnTo>
                  <a:cubicBezTo>
                    <a:pt x="34592" y="10641"/>
                    <a:pt x="34592" y="10341"/>
                    <a:pt x="34359" y="10241"/>
                  </a:cubicBezTo>
                  <a:lnTo>
                    <a:pt x="16779" y="100"/>
                  </a:lnTo>
                  <a:cubicBezTo>
                    <a:pt x="16646" y="34"/>
                    <a:pt x="16504" y="0"/>
                    <a:pt x="163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1" name="Google Shape;3561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2" name="Google Shape;3562;p73"/>
            <p:cNvSpPr/>
            <p:nvPr/>
          </p:nvSpPr>
          <p:spPr>
            <a:xfrm>
              <a:off x="5216545" y="3204849"/>
              <a:ext cx="369799" cy="307360"/>
            </a:xfrm>
            <a:custGeom>
              <a:avLst/>
              <a:gdLst/>
              <a:ahLst/>
              <a:cxnLst/>
              <a:rect l="l" t="t" r="r" b="b"/>
              <a:pathLst>
                <a:path w="18414" h="15345" extrusionOk="0">
                  <a:moveTo>
                    <a:pt x="1" y="1"/>
                  </a:moveTo>
                  <a:lnTo>
                    <a:pt x="1" y="4737"/>
                  </a:lnTo>
                  <a:lnTo>
                    <a:pt x="18414" y="15345"/>
                  </a:lnTo>
                  <a:lnTo>
                    <a:pt x="18414" y="106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3" name="Google Shape;3563;p73"/>
            <p:cNvSpPr/>
            <p:nvPr/>
          </p:nvSpPr>
          <p:spPr>
            <a:xfrm>
              <a:off x="5479144" y="3388584"/>
              <a:ext cx="50929" cy="62834"/>
            </a:xfrm>
            <a:custGeom>
              <a:avLst/>
              <a:gdLst/>
              <a:ahLst/>
              <a:cxnLst/>
              <a:rect l="l" t="t" r="r" b="b"/>
              <a:pathLst>
                <a:path w="2536" h="3137" extrusionOk="0">
                  <a:moveTo>
                    <a:pt x="801" y="1"/>
                  </a:moveTo>
                  <a:cubicBezTo>
                    <a:pt x="334" y="1"/>
                    <a:pt x="1" y="401"/>
                    <a:pt x="1" y="1001"/>
                  </a:cubicBezTo>
                  <a:cubicBezTo>
                    <a:pt x="34" y="1802"/>
                    <a:pt x="468" y="2536"/>
                    <a:pt x="1135" y="2970"/>
                  </a:cubicBezTo>
                  <a:cubicBezTo>
                    <a:pt x="1302" y="3070"/>
                    <a:pt x="1502" y="3136"/>
                    <a:pt x="1702" y="3136"/>
                  </a:cubicBezTo>
                  <a:cubicBezTo>
                    <a:pt x="1935" y="3136"/>
                    <a:pt x="2169" y="3036"/>
                    <a:pt x="2302" y="2869"/>
                  </a:cubicBezTo>
                  <a:cubicBezTo>
                    <a:pt x="2436" y="2669"/>
                    <a:pt x="2536" y="2402"/>
                    <a:pt x="2502" y="2169"/>
                  </a:cubicBezTo>
                  <a:cubicBezTo>
                    <a:pt x="2469" y="1368"/>
                    <a:pt x="2035" y="635"/>
                    <a:pt x="1368" y="201"/>
                  </a:cubicBezTo>
                  <a:cubicBezTo>
                    <a:pt x="1202" y="67"/>
                    <a:pt x="1001" y="34"/>
                    <a:pt x="8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4" name="Google Shape;3564;p73"/>
            <p:cNvSpPr/>
            <p:nvPr/>
          </p:nvSpPr>
          <p:spPr>
            <a:xfrm>
              <a:off x="5483843" y="3393732"/>
              <a:ext cx="40868" cy="52799"/>
            </a:xfrm>
            <a:custGeom>
              <a:avLst/>
              <a:gdLst/>
              <a:ahLst/>
              <a:cxnLst/>
              <a:rect l="l" t="t" r="r" b="b"/>
              <a:pathLst>
                <a:path w="2035" h="2636" extrusionOk="0">
                  <a:moveTo>
                    <a:pt x="572" y="0"/>
                  </a:moveTo>
                  <a:cubicBezTo>
                    <a:pt x="234" y="0"/>
                    <a:pt x="0" y="272"/>
                    <a:pt x="0" y="744"/>
                  </a:cubicBezTo>
                  <a:cubicBezTo>
                    <a:pt x="34" y="1445"/>
                    <a:pt x="400" y="2112"/>
                    <a:pt x="1034" y="2512"/>
                  </a:cubicBezTo>
                  <a:cubicBezTo>
                    <a:pt x="1192" y="2596"/>
                    <a:pt x="1340" y="2636"/>
                    <a:pt x="1470" y="2636"/>
                  </a:cubicBezTo>
                  <a:cubicBezTo>
                    <a:pt x="1809" y="2636"/>
                    <a:pt x="2035" y="2369"/>
                    <a:pt x="2035" y="1912"/>
                  </a:cubicBezTo>
                  <a:cubicBezTo>
                    <a:pt x="2002" y="1178"/>
                    <a:pt x="1635" y="544"/>
                    <a:pt x="1034" y="144"/>
                  </a:cubicBezTo>
                  <a:cubicBezTo>
                    <a:pt x="869" y="47"/>
                    <a:pt x="712" y="0"/>
                    <a:pt x="572" y="0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5" name="Google Shape;3565;p73"/>
            <p:cNvSpPr/>
            <p:nvPr/>
          </p:nvSpPr>
          <p:spPr>
            <a:xfrm>
              <a:off x="5245364" y="3249796"/>
              <a:ext cx="205002" cy="157977"/>
            </a:xfrm>
            <a:custGeom>
              <a:avLst/>
              <a:gdLst/>
              <a:ahLst/>
              <a:cxnLst/>
              <a:rect l="l" t="t" r="r" b="b"/>
              <a:pathLst>
                <a:path w="10208" h="7887" extrusionOk="0">
                  <a:moveTo>
                    <a:pt x="610" y="1"/>
                  </a:moveTo>
                  <a:cubicBezTo>
                    <a:pt x="251" y="1"/>
                    <a:pt x="0" y="296"/>
                    <a:pt x="0" y="792"/>
                  </a:cubicBezTo>
                  <a:lnTo>
                    <a:pt x="0" y="1159"/>
                  </a:lnTo>
                  <a:cubicBezTo>
                    <a:pt x="33" y="1960"/>
                    <a:pt x="434" y="2660"/>
                    <a:pt x="1101" y="3127"/>
                  </a:cubicBezTo>
                  <a:lnTo>
                    <a:pt x="9073" y="7730"/>
                  </a:lnTo>
                  <a:cubicBezTo>
                    <a:pt x="9257" y="7837"/>
                    <a:pt x="9429" y="7887"/>
                    <a:pt x="9581" y="7887"/>
                  </a:cubicBezTo>
                  <a:cubicBezTo>
                    <a:pt x="9955" y="7887"/>
                    <a:pt x="10207" y="7584"/>
                    <a:pt x="10207" y="7063"/>
                  </a:cubicBezTo>
                  <a:lnTo>
                    <a:pt x="10207" y="6730"/>
                  </a:lnTo>
                  <a:cubicBezTo>
                    <a:pt x="10174" y="5929"/>
                    <a:pt x="9740" y="5195"/>
                    <a:pt x="9073" y="4795"/>
                  </a:cubicBezTo>
                  <a:lnTo>
                    <a:pt x="1101" y="158"/>
                  </a:lnTo>
                  <a:cubicBezTo>
                    <a:pt x="925" y="51"/>
                    <a:pt x="759" y="1"/>
                    <a:pt x="610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6" name="Google Shape;3566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7" name="Google Shape;3567;p73"/>
            <p:cNvSpPr/>
            <p:nvPr/>
          </p:nvSpPr>
          <p:spPr>
            <a:xfrm>
              <a:off x="5586324" y="3415324"/>
              <a:ext cx="5382" cy="96885"/>
            </a:xfrm>
            <a:custGeom>
              <a:avLst/>
              <a:gdLst/>
              <a:ahLst/>
              <a:cxnLst/>
              <a:rect l="l" t="t" r="r" b="b"/>
              <a:pathLst>
                <a:path w="268" h="4837" extrusionOk="0">
                  <a:moveTo>
                    <a:pt x="268" y="0"/>
                  </a:moveTo>
                  <a:lnTo>
                    <a:pt x="1" y="100"/>
                  </a:lnTo>
                  <a:lnTo>
                    <a:pt x="1" y="4837"/>
                  </a:lnTo>
                  <a:lnTo>
                    <a:pt x="268" y="4703"/>
                  </a:lnTo>
                  <a:lnTo>
                    <a:pt x="2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8" name="Google Shape;3568;p73"/>
            <p:cNvSpPr/>
            <p:nvPr/>
          </p:nvSpPr>
          <p:spPr>
            <a:xfrm>
              <a:off x="5681455" y="3696605"/>
              <a:ext cx="380523" cy="452358"/>
            </a:xfrm>
            <a:custGeom>
              <a:avLst/>
              <a:gdLst/>
              <a:ahLst/>
              <a:cxnLst/>
              <a:rect l="l" t="t" r="r" b="b"/>
              <a:pathLst>
                <a:path w="18948" h="22584" extrusionOk="0">
                  <a:moveTo>
                    <a:pt x="1" y="0"/>
                  </a:moveTo>
                  <a:lnTo>
                    <a:pt x="1" y="11609"/>
                  </a:lnTo>
                  <a:lnTo>
                    <a:pt x="18947" y="22583"/>
                  </a:lnTo>
                  <a:lnTo>
                    <a:pt x="18947" y="109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9" name="Google Shape;3569;p73"/>
            <p:cNvSpPr/>
            <p:nvPr/>
          </p:nvSpPr>
          <p:spPr>
            <a:xfrm>
              <a:off x="6061958" y="3764086"/>
              <a:ext cx="263964" cy="384876"/>
            </a:xfrm>
            <a:custGeom>
              <a:avLst/>
              <a:gdLst/>
              <a:ahLst/>
              <a:cxnLst/>
              <a:rect l="l" t="t" r="r" b="b"/>
              <a:pathLst>
                <a:path w="13144" h="19215" extrusionOk="0">
                  <a:moveTo>
                    <a:pt x="13143" y="1"/>
                  </a:moveTo>
                  <a:lnTo>
                    <a:pt x="0" y="7573"/>
                  </a:lnTo>
                  <a:lnTo>
                    <a:pt x="0" y="19214"/>
                  </a:lnTo>
                  <a:lnTo>
                    <a:pt x="13143" y="11609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0" name="Google Shape;3570;p73"/>
            <p:cNvSpPr/>
            <p:nvPr/>
          </p:nvSpPr>
          <p:spPr>
            <a:xfrm>
              <a:off x="5681455" y="3544257"/>
              <a:ext cx="644468" cy="371516"/>
            </a:xfrm>
            <a:custGeom>
              <a:avLst/>
              <a:gdLst/>
              <a:ahLst/>
              <a:cxnLst/>
              <a:rect l="l" t="t" r="r" b="b"/>
              <a:pathLst>
                <a:path w="32091" h="18548" extrusionOk="0">
                  <a:moveTo>
                    <a:pt x="13143" y="1"/>
                  </a:moveTo>
                  <a:lnTo>
                    <a:pt x="1" y="7606"/>
                  </a:lnTo>
                  <a:lnTo>
                    <a:pt x="18947" y="18548"/>
                  </a:lnTo>
                  <a:lnTo>
                    <a:pt x="32090" y="10976"/>
                  </a:lnTo>
                  <a:lnTo>
                    <a:pt x="13143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1" name="Google Shape;3571;p73"/>
            <p:cNvSpPr/>
            <p:nvPr/>
          </p:nvSpPr>
          <p:spPr>
            <a:xfrm>
              <a:off x="5879750" y="3889034"/>
              <a:ext cx="291417" cy="111587"/>
            </a:xfrm>
            <a:custGeom>
              <a:avLst/>
              <a:gdLst/>
              <a:ahLst/>
              <a:cxnLst/>
              <a:rect l="l" t="t" r="r" b="b"/>
              <a:pathLst>
                <a:path w="14511" h="5571" extrusionOk="0">
                  <a:moveTo>
                    <a:pt x="0" y="0"/>
                  </a:moveTo>
                  <a:lnTo>
                    <a:pt x="9073" y="5571"/>
                  </a:lnTo>
                  <a:lnTo>
                    <a:pt x="14511" y="2102"/>
                  </a:lnTo>
                  <a:lnTo>
                    <a:pt x="9073" y="5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2" name="Google Shape;3572;p73"/>
            <p:cNvSpPr/>
            <p:nvPr/>
          </p:nvSpPr>
          <p:spPr>
            <a:xfrm>
              <a:off x="5770561" y="3884347"/>
              <a:ext cx="510477" cy="174421"/>
            </a:xfrm>
            <a:custGeom>
              <a:avLst/>
              <a:gdLst/>
              <a:ahLst/>
              <a:cxnLst/>
              <a:rect l="l" t="t" r="r" b="b"/>
              <a:pathLst>
                <a:path w="25419" h="8708" extrusionOk="0">
                  <a:moveTo>
                    <a:pt x="0" y="1"/>
                  </a:moveTo>
                  <a:lnTo>
                    <a:pt x="14510" y="8707"/>
                  </a:lnTo>
                  <a:lnTo>
                    <a:pt x="25418" y="2102"/>
                  </a:lnTo>
                  <a:lnTo>
                    <a:pt x="25418" y="2102"/>
                  </a:lnTo>
                  <a:lnTo>
                    <a:pt x="14510" y="84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3" name="Google Shape;3573;p73"/>
            <p:cNvSpPr/>
            <p:nvPr/>
          </p:nvSpPr>
          <p:spPr>
            <a:xfrm>
              <a:off x="5713607" y="3782794"/>
              <a:ext cx="129311" cy="72188"/>
            </a:xfrm>
            <a:custGeom>
              <a:avLst/>
              <a:gdLst/>
              <a:ahLst/>
              <a:cxnLst/>
              <a:rect l="l" t="t" r="r" b="b"/>
              <a:pathLst>
                <a:path w="6439" h="3604" extrusionOk="0">
                  <a:moveTo>
                    <a:pt x="201" y="1"/>
                  </a:moveTo>
                  <a:cubicBezTo>
                    <a:pt x="67" y="834"/>
                    <a:pt x="1" y="1702"/>
                    <a:pt x="67" y="2569"/>
                  </a:cubicBezTo>
                  <a:cubicBezTo>
                    <a:pt x="67" y="2569"/>
                    <a:pt x="95" y="2568"/>
                    <a:pt x="149" y="2568"/>
                  </a:cubicBezTo>
                  <a:cubicBezTo>
                    <a:pt x="599" y="2568"/>
                    <a:pt x="2868" y="2621"/>
                    <a:pt x="6439" y="3603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4" name="Google Shape;3574;p73"/>
            <p:cNvSpPr/>
            <p:nvPr/>
          </p:nvSpPr>
          <p:spPr>
            <a:xfrm>
              <a:off x="5704911" y="3782794"/>
              <a:ext cx="138007" cy="72188"/>
            </a:xfrm>
            <a:custGeom>
              <a:avLst/>
              <a:gdLst/>
              <a:ahLst/>
              <a:cxnLst/>
              <a:rect l="l" t="t" r="r" b="b"/>
              <a:pathLst>
                <a:path w="6872" h="3604" extrusionOk="0">
                  <a:moveTo>
                    <a:pt x="634" y="1"/>
                  </a:moveTo>
                  <a:lnTo>
                    <a:pt x="0" y="1602"/>
                  </a:lnTo>
                  <a:lnTo>
                    <a:pt x="6872" y="3603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5" name="Google Shape;3575;p73"/>
            <p:cNvSpPr/>
            <p:nvPr/>
          </p:nvSpPr>
          <p:spPr>
            <a:xfrm>
              <a:off x="5879750" y="3983916"/>
              <a:ext cx="167488" cy="126289"/>
            </a:xfrm>
            <a:custGeom>
              <a:avLst/>
              <a:gdLst/>
              <a:ahLst/>
              <a:cxnLst/>
              <a:rect l="l" t="t" r="r" b="b"/>
              <a:pathLst>
                <a:path w="8340" h="6305" extrusionOk="0">
                  <a:moveTo>
                    <a:pt x="0" y="0"/>
                  </a:moveTo>
                  <a:lnTo>
                    <a:pt x="6838" y="6305"/>
                  </a:lnTo>
                  <a:cubicBezTo>
                    <a:pt x="6838" y="6305"/>
                    <a:pt x="7039" y="5437"/>
                    <a:pt x="8340" y="480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6" name="Google Shape;3576;p73"/>
            <p:cNvSpPr/>
            <p:nvPr/>
          </p:nvSpPr>
          <p:spPr>
            <a:xfrm>
              <a:off x="5879750" y="3983916"/>
              <a:ext cx="167488" cy="108242"/>
            </a:xfrm>
            <a:custGeom>
              <a:avLst/>
              <a:gdLst/>
              <a:ahLst/>
              <a:cxnLst/>
              <a:rect l="l" t="t" r="r" b="b"/>
              <a:pathLst>
                <a:path w="8340" h="5404" extrusionOk="0">
                  <a:moveTo>
                    <a:pt x="0" y="0"/>
                  </a:moveTo>
                  <a:lnTo>
                    <a:pt x="6405" y="5404"/>
                  </a:lnTo>
                  <a:lnTo>
                    <a:pt x="8340" y="4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7" name="Google Shape;3577;p73"/>
            <p:cNvSpPr/>
            <p:nvPr/>
          </p:nvSpPr>
          <p:spPr>
            <a:xfrm>
              <a:off x="6193920" y="3854963"/>
              <a:ext cx="99167" cy="50115"/>
            </a:xfrm>
            <a:custGeom>
              <a:avLst/>
              <a:gdLst/>
              <a:ahLst/>
              <a:cxnLst/>
              <a:rect l="l" t="t" r="r" b="b"/>
              <a:pathLst>
                <a:path w="4938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4871" y="2068"/>
                  </a:lnTo>
                  <a:cubicBezTo>
                    <a:pt x="4938" y="1368"/>
                    <a:pt x="4771" y="667"/>
                    <a:pt x="4371" y="67"/>
                  </a:cubicBezTo>
                  <a:cubicBezTo>
                    <a:pt x="4371" y="67"/>
                    <a:pt x="4337" y="33"/>
                    <a:pt x="43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8" name="Google Shape;3578;p73"/>
            <p:cNvSpPr/>
            <p:nvPr/>
          </p:nvSpPr>
          <p:spPr>
            <a:xfrm>
              <a:off x="6193920" y="3854963"/>
              <a:ext cx="115916" cy="50115"/>
            </a:xfrm>
            <a:custGeom>
              <a:avLst/>
              <a:gdLst/>
              <a:ahLst/>
              <a:cxnLst/>
              <a:rect l="l" t="t" r="r" b="b"/>
              <a:pathLst>
                <a:path w="5772" h="2502" extrusionOk="0">
                  <a:moveTo>
                    <a:pt x="4337" y="0"/>
                  </a:moveTo>
                  <a:lnTo>
                    <a:pt x="1" y="2502"/>
                  </a:lnTo>
                  <a:lnTo>
                    <a:pt x="5772" y="767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9" name="Google Shape;3579;p73"/>
            <p:cNvSpPr/>
            <p:nvPr/>
          </p:nvSpPr>
          <p:spPr>
            <a:xfrm>
              <a:off x="5743751" y="3579650"/>
              <a:ext cx="227113" cy="132999"/>
            </a:xfrm>
            <a:custGeom>
              <a:avLst/>
              <a:gdLst/>
              <a:ahLst/>
              <a:cxnLst/>
              <a:rect l="l" t="t" r="r" b="b"/>
              <a:pathLst>
                <a:path w="11309" h="6640" extrusionOk="0">
                  <a:moveTo>
                    <a:pt x="11131" y="1"/>
                  </a:moveTo>
                  <a:cubicBezTo>
                    <a:pt x="11098" y="1"/>
                    <a:pt x="11066" y="12"/>
                    <a:pt x="11042" y="35"/>
                  </a:cubicBezTo>
                  <a:lnTo>
                    <a:pt x="168" y="6306"/>
                  </a:lnTo>
                  <a:cubicBezTo>
                    <a:pt x="1" y="6407"/>
                    <a:pt x="67" y="6640"/>
                    <a:pt x="234" y="6640"/>
                  </a:cubicBezTo>
                  <a:cubicBezTo>
                    <a:pt x="268" y="6640"/>
                    <a:pt x="301" y="6640"/>
                    <a:pt x="301" y="6607"/>
                  </a:cubicBezTo>
                  <a:lnTo>
                    <a:pt x="11209" y="335"/>
                  </a:lnTo>
                  <a:cubicBezTo>
                    <a:pt x="11275" y="269"/>
                    <a:pt x="11309" y="169"/>
                    <a:pt x="11275" y="102"/>
                  </a:cubicBezTo>
                  <a:cubicBezTo>
                    <a:pt x="11254" y="37"/>
                    <a:pt x="11191" y="1"/>
                    <a:pt x="1113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0" name="Google Shape;3580;p73"/>
            <p:cNvSpPr/>
            <p:nvPr/>
          </p:nvSpPr>
          <p:spPr>
            <a:xfrm>
              <a:off x="5780602" y="3600822"/>
              <a:ext cx="227374" cy="132559"/>
            </a:xfrm>
            <a:custGeom>
              <a:avLst/>
              <a:gdLst/>
              <a:ahLst/>
              <a:cxnLst/>
              <a:rect l="l" t="t" r="r" b="b"/>
              <a:pathLst>
                <a:path w="11322" h="6618" extrusionOk="0">
                  <a:moveTo>
                    <a:pt x="11077" y="1"/>
                  </a:moveTo>
                  <a:cubicBezTo>
                    <a:pt x="11056" y="1"/>
                    <a:pt x="11032" y="4"/>
                    <a:pt x="11008" y="12"/>
                  </a:cubicBezTo>
                  <a:lnTo>
                    <a:pt x="134" y="6317"/>
                  </a:lnTo>
                  <a:cubicBezTo>
                    <a:pt x="34" y="6350"/>
                    <a:pt x="0" y="6450"/>
                    <a:pt x="67" y="6550"/>
                  </a:cubicBezTo>
                  <a:cubicBezTo>
                    <a:pt x="100" y="6584"/>
                    <a:pt x="134" y="6617"/>
                    <a:pt x="201" y="6617"/>
                  </a:cubicBezTo>
                  <a:lnTo>
                    <a:pt x="301" y="6617"/>
                  </a:lnTo>
                  <a:lnTo>
                    <a:pt x="11175" y="313"/>
                  </a:lnTo>
                  <a:cubicBezTo>
                    <a:pt x="11322" y="195"/>
                    <a:pt x="11236" y="1"/>
                    <a:pt x="1107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1" name="Google Shape;3581;p73"/>
            <p:cNvSpPr/>
            <p:nvPr/>
          </p:nvSpPr>
          <p:spPr>
            <a:xfrm>
              <a:off x="5817454" y="3621813"/>
              <a:ext cx="227796" cy="132939"/>
            </a:xfrm>
            <a:custGeom>
              <a:avLst/>
              <a:gdLst/>
              <a:ahLst/>
              <a:cxnLst/>
              <a:rect l="l" t="t" r="r" b="b"/>
              <a:pathLst>
                <a:path w="11343" h="6637" extrusionOk="0">
                  <a:moveTo>
                    <a:pt x="11101" y="1"/>
                  </a:moveTo>
                  <a:cubicBezTo>
                    <a:pt x="11072" y="1"/>
                    <a:pt x="11040" y="10"/>
                    <a:pt x="11008" y="32"/>
                  </a:cubicBezTo>
                  <a:lnTo>
                    <a:pt x="100" y="6336"/>
                  </a:lnTo>
                  <a:cubicBezTo>
                    <a:pt x="33" y="6370"/>
                    <a:pt x="0" y="6470"/>
                    <a:pt x="33" y="6570"/>
                  </a:cubicBezTo>
                  <a:cubicBezTo>
                    <a:pt x="67" y="6603"/>
                    <a:pt x="133" y="6637"/>
                    <a:pt x="200" y="6637"/>
                  </a:cubicBezTo>
                  <a:cubicBezTo>
                    <a:pt x="234" y="6637"/>
                    <a:pt x="234" y="6637"/>
                    <a:pt x="267" y="6603"/>
                  </a:cubicBezTo>
                  <a:lnTo>
                    <a:pt x="11175" y="332"/>
                  </a:lnTo>
                  <a:cubicBezTo>
                    <a:pt x="11342" y="248"/>
                    <a:pt x="11253" y="1"/>
                    <a:pt x="1110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2" name="Google Shape;3582;p73"/>
            <p:cNvSpPr/>
            <p:nvPr/>
          </p:nvSpPr>
          <p:spPr>
            <a:xfrm>
              <a:off x="5852940" y="3642745"/>
              <a:ext cx="228659" cy="132719"/>
            </a:xfrm>
            <a:custGeom>
              <a:avLst/>
              <a:gdLst/>
              <a:ahLst/>
              <a:cxnLst/>
              <a:rect l="l" t="t" r="r" b="b"/>
              <a:pathLst>
                <a:path w="11386" h="6626" extrusionOk="0">
                  <a:moveTo>
                    <a:pt x="11144" y="1"/>
                  </a:moveTo>
                  <a:cubicBezTo>
                    <a:pt x="11122" y="1"/>
                    <a:pt x="11099" y="7"/>
                    <a:pt x="11076" y="21"/>
                  </a:cubicBezTo>
                  <a:lnTo>
                    <a:pt x="168" y="6325"/>
                  </a:lnTo>
                  <a:cubicBezTo>
                    <a:pt x="1" y="6392"/>
                    <a:pt x="68" y="6626"/>
                    <a:pt x="234" y="6626"/>
                  </a:cubicBezTo>
                  <a:cubicBezTo>
                    <a:pt x="268" y="6626"/>
                    <a:pt x="301" y="6626"/>
                    <a:pt x="335" y="6592"/>
                  </a:cubicBezTo>
                  <a:lnTo>
                    <a:pt x="11242" y="321"/>
                  </a:lnTo>
                  <a:cubicBezTo>
                    <a:pt x="11386" y="235"/>
                    <a:pt x="11282" y="1"/>
                    <a:pt x="1114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3" name="Google Shape;3583;p73"/>
            <p:cNvSpPr/>
            <p:nvPr/>
          </p:nvSpPr>
          <p:spPr>
            <a:xfrm>
              <a:off x="5889128" y="3663856"/>
              <a:ext cx="229081" cy="132979"/>
            </a:xfrm>
            <a:custGeom>
              <a:avLst/>
              <a:gdLst/>
              <a:ahLst/>
              <a:cxnLst/>
              <a:rect l="l" t="t" r="r" b="b"/>
              <a:pathLst>
                <a:path w="11407" h="6639" extrusionOk="0">
                  <a:moveTo>
                    <a:pt x="11176" y="1"/>
                  </a:moveTo>
                  <a:cubicBezTo>
                    <a:pt x="11144" y="1"/>
                    <a:pt x="11110" y="11"/>
                    <a:pt x="11075" y="34"/>
                  </a:cubicBezTo>
                  <a:lnTo>
                    <a:pt x="167" y="6305"/>
                  </a:lnTo>
                  <a:cubicBezTo>
                    <a:pt x="0" y="6406"/>
                    <a:pt x="67" y="6639"/>
                    <a:pt x="267" y="6639"/>
                  </a:cubicBezTo>
                  <a:cubicBezTo>
                    <a:pt x="267" y="6639"/>
                    <a:pt x="300" y="6606"/>
                    <a:pt x="334" y="6606"/>
                  </a:cubicBezTo>
                  <a:lnTo>
                    <a:pt x="11242" y="301"/>
                  </a:lnTo>
                  <a:cubicBezTo>
                    <a:pt x="11406" y="219"/>
                    <a:pt x="11322" y="1"/>
                    <a:pt x="1117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4" name="Google Shape;3584;p73"/>
            <p:cNvSpPr/>
            <p:nvPr/>
          </p:nvSpPr>
          <p:spPr>
            <a:xfrm>
              <a:off x="5925960" y="3684808"/>
              <a:ext cx="228519" cy="132759"/>
            </a:xfrm>
            <a:custGeom>
              <a:avLst/>
              <a:gdLst/>
              <a:ahLst/>
              <a:cxnLst/>
              <a:rect l="l" t="t" r="r" b="b"/>
              <a:pathLst>
                <a:path w="11379" h="6628" extrusionOk="0">
                  <a:moveTo>
                    <a:pt x="11130" y="0"/>
                  </a:moveTo>
                  <a:cubicBezTo>
                    <a:pt x="11102" y="0"/>
                    <a:pt x="11073" y="7"/>
                    <a:pt x="11042" y="22"/>
                  </a:cubicBezTo>
                  <a:lnTo>
                    <a:pt x="168" y="6327"/>
                  </a:lnTo>
                  <a:cubicBezTo>
                    <a:pt x="1" y="6394"/>
                    <a:pt x="68" y="6627"/>
                    <a:pt x="234" y="6627"/>
                  </a:cubicBezTo>
                  <a:cubicBezTo>
                    <a:pt x="268" y="6627"/>
                    <a:pt x="301" y="6627"/>
                    <a:pt x="334" y="6594"/>
                  </a:cubicBezTo>
                  <a:lnTo>
                    <a:pt x="11209" y="323"/>
                  </a:lnTo>
                  <a:cubicBezTo>
                    <a:pt x="11379" y="209"/>
                    <a:pt x="11284" y="0"/>
                    <a:pt x="1113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5" name="Google Shape;3585;p73"/>
            <p:cNvSpPr/>
            <p:nvPr/>
          </p:nvSpPr>
          <p:spPr>
            <a:xfrm>
              <a:off x="5963474" y="3705719"/>
              <a:ext cx="226711" cy="132559"/>
            </a:xfrm>
            <a:custGeom>
              <a:avLst/>
              <a:gdLst/>
              <a:ahLst/>
              <a:cxnLst/>
              <a:rect l="l" t="t" r="r" b="b"/>
              <a:pathLst>
                <a:path w="11289" h="6618" extrusionOk="0">
                  <a:moveTo>
                    <a:pt x="11035" y="1"/>
                  </a:moveTo>
                  <a:cubicBezTo>
                    <a:pt x="11016" y="1"/>
                    <a:pt x="10996" y="4"/>
                    <a:pt x="10975" y="12"/>
                  </a:cubicBezTo>
                  <a:lnTo>
                    <a:pt x="101" y="6317"/>
                  </a:lnTo>
                  <a:cubicBezTo>
                    <a:pt x="1" y="6350"/>
                    <a:pt x="1" y="6450"/>
                    <a:pt x="34" y="6550"/>
                  </a:cubicBezTo>
                  <a:cubicBezTo>
                    <a:pt x="68" y="6584"/>
                    <a:pt x="134" y="6617"/>
                    <a:pt x="168" y="6617"/>
                  </a:cubicBezTo>
                  <a:lnTo>
                    <a:pt x="268" y="6617"/>
                  </a:lnTo>
                  <a:lnTo>
                    <a:pt x="11142" y="313"/>
                  </a:lnTo>
                  <a:cubicBezTo>
                    <a:pt x="11289" y="195"/>
                    <a:pt x="11178" y="1"/>
                    <a:pt x="110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6" name="Google Shape;3586;p73"/>
            <p:cNvSpPr/>
            <p:nvPr/>
          </p:nvSpPr>
          <p:spPr>
            <a:xfrm>
              <a:off x="5999662" y="3726670"/>
              <a:ext cx="227736" cy="132979"/>
            </a:xfrm>
            <a:custGeom>
              <a:avLst/>
              <a:gdLst/>
              <a:ahLst/>
              <a:cxnLst/>
              <a:rect l="l" t="t" r="r" b="b"/>
              <a:pathLst>
                <a:path w="11340" h="6639" extrusionOk="0">
                  <a:moveTo>
                    <a:pt x="11108" y="0"/>
                  </a:moveTo>
                  <a:cubicBezTo>
                    <a:pt x="11077" y="0"/>
                    <a:pt x="11043" y="11"/>
                    <a:pt x="11008" y="34"/>
                  </a:cubicBezTo>
                  <a:lnTo>
                    <a:pt x="100" y="6305"/>
                  </a:lnTo>
                  <a:cubicBezTo>
                    <a:pt x="34" y="6372"/>
                    <a:pt x="0" y="6472"/>
                    <a:pt x="67" y="6539"/>
                  </a:cubicBezTo>
                  <a:cubicBezTo>
                    <a:pt x="67" y="6605"/>
                    <a:pt x="134" y="6639"/>
                    <a:pt x="200" y="6639"/>
                  </a:cubicBezTo>
                  <a:cubicBezTo>
                    <a:pt x="234" y="6639"/>
                    <a:pt x="267" y="6605"/>
                    <a:pt x="267" y="6605"/>
                  </a:cubicBezTo>
                  <a:lnTo>
                    <a:pt x="11175" y="334"/>
                  </a:lnTo>
                  <a:cubicBezTo>
                    <a:pt x="11340" y="224"/>
                    <a:pt x="11255" y="0"/>
                    <a:pt x="1110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7" name="Google Shape;3587;p73"/>
            <p:cNvSpPr/>
            <p:nvPr/>
          </p:nvSpPr>
          <p:spPr>
            <a:xfrm>
              <a:off x="6035168" y="3747782"/>
              <a:ext cx="227776" cy="132579"/>
            </a:xfrm>
            <a:custGeom>
              <a:avLst/>
              <a:gdLst/>
              <a:ahLst/>
              <a:cxnLst/>
              <a:rect l="l" t="t" r="r" b="b"/>
              <a:pathLst>
                <a:path w="11342" h="6619" extrusionOk="0">
                  <a:moveTo>
                    <a:pt x="11120" y="1"/>
                  </a:moveTo>
                  <a:cubicBezTo>
                    <a:pt x="11095" y="1"/>
                    <a:pt x="11068" y="5"/>
                    <a:pt x="11041" y="14"/>
                  </a:cubicBezTo>
                  <a:lnTo>
                    <a:pt x="167" y="6318"/>
                  </a:lnTo>
                  <a:cubicBezTo>
                    <a:pt x="0" y="6385"/>
                    <a:pt x="67" y="6619"/>
                    <a:pt x="234" y="6619"/>
                  </a:cubicBezTo>
                  <a:lnTo>
                    <a:pt x="334" y="6619"/>
                  </a:lnTo>
                  <a:lnTo>
                    <a:pt x="11208" y="314"/>
                  </a:lnTo>
                  <a:cubicBezTo>
                    <a:pt x="11308" y="281"/>
                    <a:pt x="11342" y="181"/>
                    <a:pt x="11275" y="81"/>
                  </a:cubicBezTo>
                  <a:cubicBezTo>
                    <a:pt x="11250" y="32"/>
                    <a:pt x="11190" y="1"/>
                    <a:pt x="111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8" name="Google Shape;3588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89" name="Google Shape;3589;p73"/>
            <p:cNvSpPr/>
            <p:nvPr/>
          </p:nvSpPr>
          <p:spPr>
            <a:xfrm>
              <a:off x="7694485" y="950532"/>
              <a:ext cx="75048" cy="123625"/>
            </a:xfrm>
            <a:custGeom>
              <a:avLst/>
              <a:gdLst/>
              <a:ahLst/>
              <a:cxnLst/>
              <a:rect l="l" t="t" r="r" b="b"/>
              <a:pathLst>
                <a:path w="3737" h="6172" extrusionOk="0">
                  <a:moveTo>
                    <a:pt x="1" y="0"/>
                  </a:moveTo>
                  <a:lnTo>
                    <a:pt x="1" y="6171"/>
                  </a:lnTo>
                  <a:lnTo>
                    <a:pt x="3637" y="2269"/>
                  </a:lnTo>
                  <a:cubicBezTo>
                    <a:pt x="3737" y="2102"/>
                    <a:pt x="3703" y="1868"/>
                    <a:pt x="3537" y="1768"/>
                  </a:cubicBezTo>
                  <a:lnTo>
                    <a:pt x="534" y="34"/>
                  </a:lnTo>
                  <a:cubicBezTo>
                    <a:pt x="468" y="0"/>
                    <a:pt x="434" y="0"/>
                    <a:pt x="3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0" name="Google Shape;3590;p73"/>
            <p:cNvSpPr/>
            <p:nvPr/>
          </p:nvSpPr>
          <p:spPr>
            <a:xfrm>
              <a:off x="7677736" y="985264"/>
              <a:ext cx="93143" cy="88893"/>
            </a:xfrm>
            <a:custGeom>
              <a:avLst/>
              <a:gdLst/>
              <a:ahLst/>
              <a:cxnLst/>
              <a:rect l="l" t="t" r="r" b="b"/>
              <a:pathLst>
                <a:path w="4638" h="4438" extrusionOk="0">
                  <a:moveTo>
                    <a:pt x="835" y="1"/>
                  </a:moveTo>
                  <a:lnTo>
                    <a:pt x="1" y="701"/>
                  </a:lnTo>
                  <a:lnTo>
                    <a:pt x="835" y="4437"/>
                  </a:lnTo>
                  <a:lnTo>
                    <a:pt x="4471" y="535"/>
                  </a:lnTo>
                  <a:cubicBezTo>
                    <a:pt x="4637" y="334"/>
                    <a:pt x="4471" y="1"/>
                    <a:pt x="420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1" name="Google Shape;3591;p73"/>
            <p:cNvSpPr/>
            <p:nvPr/>
          </p:nvSpPr>
          <p:spPr>
            <a:xfrm>
              <a:off x="7072831" y="855811"/>
              <a:ext cx="621674" cy="624415"/>
            </a:xfrm>
            <a:custGeom>
              <a:avLst/>
              <a:gdLst/>
              <a:ahLst/>
              <a:cxnLst/>
              <a:rect l="l" t="t" r="r" b="b"/>
              <a:pathLst>
                <a:path w="30956" h="31174" extrusionOk="0">
                  <a:moveTo>
                    <a:pt x="28120" y="1"/>
                  </a:moveTo>
                  <a:cubicBezTo>
                    <a:pt x="27628" y="1"/>
                    <a:pt x="27136" y="109"/>
                    <a:pt x="26686" y="326"/>
                  </a:cubicBezTo>
                  <a:lnTo>
                    <a:pt x="1435" y="14937"/>
                  </a:lnTo>
                  <a:cubicBezTo>
                    <a:pt x="567" y="15470"/>
                    <a:pt x="34" y="16404"/>
                    <a:pt x="0" y="17405"/>
                  </a:cubicBezTo>
                  <a:lnTo>
                    <a:pt x="0" y="28380"/>
                  </a:lnTo>
                  <a:cubicBezTo>
                    <a:pt x="34" y="29380"/>
                    <a:pt x="567" y="30281"/>
                    <a:pt x="1435" y="30848"/>
                  </a:cubicBezTo>
                  <a:cubicBezTo>
                    <a:pt x="1868" y="31065"/>
                    <a:pt x="2352" y="31173"/>
                    <a:pt x="2840" y="31173"/>
                  </a:cubicBezTo>
                  <a:cubicBezTo>
                    <a:pt x="3328" y="31173"/>
                    <a:pt x="3820" y="31065"/>
                    <a:pt x="4270" y="30848"/>
                  </a:cubicBezTo>
                  <a:lnTo>
                    <a:pt x="29688" y="16171"/>
                  </a:lnTo>
                  <a:cubicBezTo>
                    <a:pt x="30956" y="15437"/>
                    <a:pt x="30956" y="14703"/>
                    <a:pt x="30956" y="13802"/>
                  </a:cubicBezTo>
                  <a:lnTo>
                    <a:pt x="30956" y="2795"/>
                  </a:lnTo>
                  <a:cubicBezTo>
                    <a:pt x="30889" y="1794"/>
                    <a:pt x="30389" y="893"/>
                    <a:pt x="29555" y="326"/>
                  </a:cubicBezTo>
                  <a:cubicBezTo>
                    <a:pt x="29104" y="109"/>
                    <a:pt x="28612" y="1"/>
                    <a:pt x="2812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2" name="Google Shape;3592;p73"/>
            <p:cNvSpPr/>
            <p:nvPr/>
          </p:nvSpPr>
          <p:spPr>
            <a:xfrm>
              <a:off x="7072831" y="1175690"/>
              <a:ext cx="80410" cy="304296"/>
            </a:xfrm>
            <a:custGeom>
              <a:avLst/>
              <a:gdLst/>
              <a:ahLst/>
              <a:cxnLst/>
              <a:rect l="l" t="t" r="r" b="b"/>
              <a:pathLst>
                <a:path w="4004" h="15192" extrusionOk="0">
                  <a:moveTo>
                    <a:pt x="401" y="1"/>
                  </a:moveTo>
                  <a:cubicBezTo>
                    <a:pt x="134" y="434"/>
                    <a:pt x="0" y="901"/>
                    <a:pt x="0" y="1402"/>
                  </a:cubicBezTo>
                  <a:lnTo>
                    <a:pt x="0" y="12376"/>
                  </a:lnTo>
                  <a:cubicBezTo>
                    <a:pt x="34" y="13377"/>
                    <a:pt x="567" y="14311"/>
                    <a:pt x="1401" y="14845"/>
                  </a:cubicBezTo>
                  <a:cubicBezTo>
                    <a:pt x="1875" y="15072"/>
                    <a:pt x="2381" y="15192"/>
                    <a:pt x="2882" y="15192"/>
                  </a:cubicBezTo>
                  <a:cubicBezTo>
                    <a:pt x="3264" y="15192"/>
                    <a:pt x="3643" y="15122"/>
                    <a:pt x="4003" y="14978"/>
                  </a:cubicBezTo>
                  <a:lnTo>
                    <a:pt x="4003" y="14978"/>
                  </a:lnTo>
                  <a:cubicBezTo>
                    <a:pt x="3871" y="15024"/>
                    <a:pt x="3744" y="15047"/>
                    <a:pt x="3628" y="15047"/>
                  </a:cubicBezTo>
                  <a:cubicBezTo>
                    <a:pt x="3157" y="15047"/>
                    <a:pt x="2836" y="14679"/>
                    <a:pt x="2836" y="14011"/>
                  </a:cubicBezTo>
                  <a:lnTo>
                    <a:pt x="2836" y="3036"/>
                  </a:lnTo>
                  <a:cubicBezTo>
                    <a:pt x="2869" y="2536"/>
                    <a:pt x="3002" y="2069"/>
                    <a:pt x="3269" y="1635"/>
                  </a:cubicBezTo>
                  <a:lnTo>
                    <a:pt x="40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3" name="Google Shape;3593;p73"/>
            <p:cNvSpPr/>
            <p:nvPr/>
          </p:nvSpPr>
          <p:spPr>
            <a:xfrm>
              <a:off x="7080864" y="855991"/>
              <a:ext cx="612978" cy="353129"/>
            </a:xfrm>
            <a:custGeom>
              <a:avLst/>
              <a:gdLst/>
              <a:ahLst/>
              <a:cxnLst/>
              <a:rect l="l" t="t" r="r" b="b"/>
              <a:pathLst>
                <a:path w="30523" h="17630" extrusionOk="0">
                  <a:moveTo>
                    <a:pt x="27704" y="0"/>
                  </a:moveTo>
                  <a:cubicBezTo>
                    <a:pt x="27220" y="0"/>
                    <a:pt x="26736" y="117"/>
                    <a:pt x="26286" y="350"/>
                  </a:cubicBezTo>
                  <a:lnTo>
                    <a:pt x="1001" y="14928"/>
                  </a:lnTo>
                  <a:cubicBezTo>
                    <a:pt x="601" y="15194"/>
                    <a:pt x="234" y="15561"/>
                    <a:pt x="1" y="15995"/>
                  </a:cubicBezTo>
                  <a:lnTo>
                    <a:pt x="2836" y="17630"/>
                  </a:lnTo>
                  <a:cubicBezTo>
                    <a:pt x="3069" y="17196"/>
                    <a:pt x="3436" y="16829"/>
                    <a:pt x="3837" y="16562"/>
                  </a:cubicBezTo>
                  <a:lnTo>
                    <a:pt x="29121" y="1985"/>
                  </a:lnTo>
                  <a:cubicBezTo>
                    <a:pt x="29358" y="1843"/>
                    <a:pt x="29582" y="1777"/>
                    <a:pt x="29779" y="1777"/>
                  </a:cubicBezTo>
                  <a:cubicBezTo>
                    <a:pt x="30140" y="1777"/>
                    <a:pt x="30415" y="1998"/>
                    <a:pt x="30522" y="2385"/>
                  </a:cubicBezTo>
                  <a:cubicBezTo>
                    <a:pt x="30356" y="1551"/>
                    <a:pt x="29855" y="817"/>
                    <a:pt x="29121" y="350"/>
                  </a:cubicBezTo>
                  <a:cubicBezTo>
                    <a:pt x="28671" y="117"/>
                    <a:pt x="28187" y="0"/>
                    <a:pt x="27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4" name="Google Shape;3594;p73"/>
            <p:cNvSpPr/>
            <p:nvPr/>
          </p:nvSpPr>
          <p:spPr>
            <a:xfrm>
              <a:off x="7174649" y="1244673"/>
              <a:ext cx="58299" cy="130656"/>
            </a:xfrm>
            <a:custGeom>
              <a:avLst/>
              <a:gdLst/>
              <a:ahLst/>
              <a:cxnLst/>
              <a:rect l="l" t="t" r="r" b="b"/>
              <a:pathLst>
                <a:path w="2903" h="6523" extrusionOk="0">
                  <a:moveTo>
                    <a:pt x="951" y="1"/>
                  </a:moveTo>
                  <a:cubicBezTo>
                    <a:pt x="935" y="1"/>
                    <a:pt x="918" y="9"/>
                    <a:pt x="901" y="26"/>
                  </a:cubicBezTo>
                  <a:lnTo>
                    <a:pt x="167" y="426"/>
                  </a:lnTo>
                  <a:cubicBezTo>
                    <a:pt x="101" y="459"/>
                    <a:pt x="67" y="526"/>
                    <a:pt x="34" y="560"/>
                  </a:cubicBezTo>
                  <a:cubicBezTo>
                    <a:pt x="1" y="626"/>
                    <a:pt x="1" y="693"/>
                    <a:pt x="1" y="760"/>
                  </a:cubicBezTo>
                  <a:lnTo>
                    <a:pt x="1" y="6364"/>
                  </a:lnTo>
                  <a:cubicBezTo>
                    <a:pt x="1" y="6397"/>
                    <a:pt x="1" y="6464"/>
                    <a:pt x="34" y="6497"/>
                  </a:cubicBezTo>
                  <a:cubicBezTo>
                    <a:pt x="51" y="6514"/>
                    <a:pt x="76" y="6522"/>
                    <a:pt x="101" y="6522"/>
                  </a:cubicBezTo>
                  <a:cubicBezTo>
                    <a:pt x="126" y="6522"/>
                    <a:pt x="151" y="6514"/>
                    <a:pt x="167" y="6497"/>
                  </a:cubicBezTo>
                  <a:lnTo>
                    <a:pt x="2769" y="4996"/>
                  </a:lnTo>
                  <a:cubicBezTo>
                    <a:pt x="2803" y="4963"/>
                    <a:pt x="2836" y="4929"/>
                    <a:pt x="2869" y="4863"/>
                  </a:cubicBezTo>
                  <a:cubicBezTo>
                    <a:pt x="2903" y="4796"/>
                    <a:pt x="2903" y="4729"/>
                    <a:pt x="2903" y="4662"/>
                  </a:cubicBezTo>
                  <a:lnTo>
                    <a:pt x="2903" y="3762"/>
                  </a:lnTo>
                  <a:cubicBezTo>
                    <a:pt x="2903" y="3695"/>
                    <a:pt x="2903" y="3662"/>
                    <a:pt x="2869" y="3628"/>
                  </a:cubicBezTo>
                  <a:cubicBezTo>
                    <a:pt x="2853" y="3612"/>
                    <a:pt x="2836" y="3603"/>
                    <a:pt x="2819" y="3603"/>
                  </a:cubicBezTo>
                  <a:cubicBezTo>
                    <a:pt x="2803" y="3603"/>
                    <a:pt x="2786" y="3612"/>
                    <a:pt x="2769" y="3628"/>
                  </a:cubicBezTo>
                  <a:lnTo>
                    <a:pt x="1035" y="4596"/>
                  </a:lnTo>
                  <a:lnTo>
                    <a:pt x="1035" y="159"/>
                  </a:lnTo>
                  <a:cubicBezTo>
                    <a:pt x="1035" y="126"/>
                    <a:pt x="1035" y="59"/>
                    <a:pt x="1001" y="26"/>
                  </a:cubicBezTo>
                  <a:cubicBezTo>
                    <a:pt x="985" y="9"/>
                    <a:pt x="968" y="1"/>
                    <a:pt x="95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5" name="Google Shape;3595;p73"/>
            <p:cNvSpPr/>
            <p:nvPr/>
          </p:nvSpPr>
          <p:spPr>
            <a:xfrm>
              <a:off x="7238291" y="1226305"/>
              <a:ext cx="61653" cy="101752"/>
            </a:xfrm>
            <a:custGeom>
              <a:avLst/>
              <a:gdLst/>
              <a:ahLst/>
              <a:cxnLst/>
              <a:rect l="l" t="t" r="r" b="b"/>
              <a:pathLst>
                <a:path w="3070" h="5080" extrusionOk="0">
                  <a:moveTo>
                    <a:pt x="1761" y="1297"/>
                  </a:moveTo>
                  <a:cubicBezTo>
                    <a:pt x="1812" y="1297"/>
                    <a:pt x="1857" y="1313"/>
                    <a:pt x="1902" y="1343"/>
                  </a:cubicBezTo>
                  <a:cubicBezTo>
                    <a:pt x="2002" y="1477"/>
                    <a:pt x="2035" y="1610"/>
                    <a:pt x="2035" y="1777"/>
                  </a:cubicBezTo>
                  <a:lnTo>
                    <a:pt x="1035" y="2344"/>
                  </a:lnTo>
                  <a:cubicBezTo>
                    <a:pt x="1035" y="2144"/>
                    <a:pt x="1101" y="1977"/>
                    <a:pt x="1168" y="1777"/>
                  </a:cubicBezTo>
                  <a:cubicBezTo>
                    <a:pt x="1235" y="1610"/>
                    <a:pt x="1368" y="1443"/>
                    <a:pt x="1535" y="1376"/>
                  </a:cubicBezTo>
                  <a:cubicBezTo>
                    <a:pt x="1627" y="1321"/>
                    <a:pt x="1698" y="1297"/>
                    <a:pt x="1761" y="1297"/>
                  </a:cubicBezTo>
                  <a:close/>
                  <a:moveTo>
                    <a:pt x="2113" y="0"/>
                  </a:moveTo>
                  <a:cubicBezTo>
                    <a:pt x="1912" y="0"/>
                    <a:pt x="1701" y="65"/>
                    <a:pt x="1535" y="176"/>
                  </a:cubicBezTo>
                  <a:cubicBezTo>
                    <a:pt x="1301" y="342"/>
                    <a:pt x="1068" y="509"/>
                    <a:pt x="901" y="743"/>
                  </a:cubicBezTo>
                  <a:cubicBezTo>
                    <a:pt x="701" y="976"/>
                    <a:pt x="534" y="1243"/>
                    <a:pt x="401" y="1510"/>
                  </a:cubicBezTo>
                  <a:cubicBezTo>
                    <a:pt x="267" y="1810"/>
                    <a:pt x="167" y="2110"/>
                    <a:pt x="134" y="2411"/>
                  </a:cubicBezTo>
                  <a:cubicBezTo>
                    <a:pt x="67" y="2744"/>
                    <a:pt x="34" y="3078"/>
                    <a:pt x="34" y="3411"/>
                  </a:cubicBezTo>
                  <a:cubicBezTo>
                    <a:pt x="1" y="3711"/>
                    <a:pt x="34" y="4012"/>
                    <a:pt x="134" y="4312"/>
                  </a:cubicBezTo>
                  <a:cubicBezTo>
                    <a:pt x="167" y="4545"/>
                    <a:pt x="267" y="4746"/>
                    <a:pt x="401" y="4879"/>
                  </a:cubicBezTo>
                  <a:cubicBezTo>
                    <a:pt x="534" y="5012"/>
                    <a:pt x="701" y="5079"/>
                    <a:pt x="901" y="5079"/>
                  </a:cubicBezTo>
                  <a:cubicBezTo>
                    <a:pt x="1135" y="5046"/>
                    <a:pt x="1335" y="4979"/>
                    <a:pt x="1535" y="4879"/>
                  </a:cubicBezTo>
                  <a:cubicBezTo>
                    <a:pt x="1802" y="4712"/>
                    <a:pt x="2035" y="4545"/>
                    <a:pt x="2202" y="4312"/>
                  </a:cubicBezTo>
                  <a:cubicBezTo>
                    <a:pt x="2369" y="4112"/>
                    <a:pt x="2536" y="3878"/>
                    <a:pt x="2669" y="3678"/>
                  </a:cubicBezTo>
                  <a:cubicBezTo>
                    <a:pt x="2769" y="3478"/>
                    <a:pt x="2869" y="3278"/>
                    <a:pt x="2936" y="3078"/>
                  </a:cubicBezTo>
                  <a:cubicBezTo>
                    <a:pt x="2969" y="2978"/>
                    <a:pt x="3003" y="2844"/>
                    <a:pt x="3003" y="2711"/>
                  </a:cubicBezTo>
                  <a:cubicBezTo>
                    <a:pt x="3003" y="2639"/>
                    <a:pt x="2985" y="2584"/>
                    <a:pt x="2951" y="2584"/>
                  </a:cubicBezTo>
                  <a:cubicBezTo>
                    <a:pt x="2937" y="2584"/>
                    <a:pt x="2921" y="2592"/>
                    <a:pt x="2903" y="2611"/>
                  </a:cubicBezTo>
                  <a:lnTo>
                    <a:pt x="2169" y="3011"/>
                  </a:lnTo>
                  <a:cubicBezTo>
                    <a:pt x="2135" y="3044"/>
                    <a:pt x="2102" y="3044"/>
                    <a:pt x="2069" y="3078"/>
                  </a:cubicBezTo>
                  <a:lnTo>
                    <a:pt x="1969" y="3244"/>
                  </a:lnTo>
                  <a:cubicBezTo>
                    <a:pt x="1935" y="3345"/>
                    <a:pt x="1869" y="3411"/>
                    <a:pt x="1802" y="3478"/>
                  </a:cubicBezTo>
                  <a:cubicBezTo>
                    <a:pt x="1735" y="3578"/>
                    <a:pt x="1635" y="3645"/>
                    <a:pt x="1535" y="3678"/>
                  </a:cubicBezTo>
                  <a:cubicBezTo>
                    <a:pt x="1468" y="3711"/>
                    <a:pt x="1435" y="3745"/>
                    <a:pt x="1368" y="3778"/>
                  </a:cubicBezTo>
                  <a:lnTo>
                    <a:pt x="1201" y="3778"/>
                  </a:lnTo>
                  <a:cubicBezTo>
                    <a:pt x="1135" y="3745"/>
                    <a:pt x="1101" y="3678"/>
                    <a:pt x="1068" y="3611"/>
                  </a:cubicBezTo>
                  <a:cubicBezTo>
                    <a:pt x="1035" y="3511"/>
                    <a:pt x="1035" y="3411"/>
                    <a:pt x="1035" y="3311"/>
                  </a:cubicBezTo>
                  <a:lnTo>
                    <a:pt x="2903" y="2244"/>
                  </a:lnTo>
                  <a:cubicBezTo>
                    <a:pt x="2969" y="2210"/>
                    <a:pt x="3003" y="2144"/>
                    <a:pt x="3003" y="2110"/>
                  </a:cubicBezTo>
                  <a:cubicBezTo>
                    <a:pt x="3036" y="2044"/>
                    <a:pt x="3069" y="1977"/>
                    <a:pt x="3069" y="1910"/>
                  </a:cubicBezTo>
                  <a:lnTo>
                    <a:pt x="3069" y="1677"/>
                  </a:lnTo>
                  <a:cubicBezTo>
                    <a:pt x="3069" y="1410"/>
                    <a:pt x="3036" y="1143"/>
                    <a:pt x="2969" y="876"/>
                  </a:cubicBezTo>
                  <a:cubicBezTo>
                    <a:pt x="2936" y="643"/>
                    <a:pt x="2836" y="442"/>
                    <a:pt x="2702" y="276"/>
                  </a:cubicBezTo>
                  <a:cubicBezTo>
                    <a:pt x="2602" y="109"/>
                    <a:pt x="2436" y="9"/>
                    <a:pt x="2235" y="9"/>
                  </a:cubicBezTo>
                  <a:cubicBezTo>
                    <a:pt x="2195" y="3"/>
                    <a:pt x="2154" y="0"/>
                    <a:pt x="2113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6" name="Google Shape;3596;p73"/>
            <p:cNvSpPr/>
            <p:nvPr/>
          </p:nvSpPr>
          <p:spPr>
            <a:xfrm>
              <a:off x="7304603" y="1161168"/>
              <a:ext cx="48921" cy="123445"/>
            </a:xfrm>
            <a:custGeom>
              <a:avLst/>
              <a:gdLst/>
              <a:ahLst/>
              <a:cxnLst/>
              <a:rect l="l" t="t" r="r" b="b"/>
              <a:pathLst>
                <a:path w="2436" h="6163" extrusionOk="0">
                  <a:moveTo>
                    <a:pt x="1485" y="0"/>
                  </a:moveTo>
                  <a:cubicBezTo>
                    <a:pt x="1469" y="0"/>
                    <a:pt x="1452" y="8"/>
                    <a:pt x="1435" y="25"/>
                  </a:cubicBezTo>
                  <a:lnTo>
                    <a:pt x="735" y="425"/>
                  </a:lnTo>
                  <a:cubicBezTo>
                    <a:pt x="668" y="459"/>
                    <a:pt x="635" y="526"/>
                    <a:pt x="635" y="559"/>
                  </a:cubicBezTo>
                  <a:cubicBezTo>
                    <a:pt x="601" y="626"/>
                    <a:pt x="568" y="692"/>
                    <a:pt x="568" y="759"/>
                  </a:cubicBezTo>
                  <a:lnTo>
                    <a:pt x="568" y="2160"/>
                  </a:lnTo>
                  <a:lnTo>
                    <a:pt x="168" y="2394"/>
                  </a:lnTo>
                  <a:cubicBezTo>
                    <a:pt x="101" y="2427"/>
                    <a:pt x="68" y="2494"/>
                    <a:pt x="68" y="2527"/>
                  </a:cubicBezTo>
                  <a:cubicBezTo>
                    <a:pt x="34" y="2594"/>
                    <a:pt x="1" y="2660"/>
                    <a:pt x="1" y="2727"/>
                  </a:cubicBezTo>
                  <a:lnTo>
                    <a:pt x="1" y="3594"/>
                  </a:lnTo>
                  <a:cubicBezTo>
                    <a:pt x="1" y="3661"/>
                    <a:pt x="34" y="3694"/>
                    <a:pt x="68" y="3728"/>
                  </a:cubicBezTo>
                  <a:cubicBezTo>
                    <a:pt x="68" y="3744"/>
                    <a:pt x="84" y="3753"/>
                    <a:pt x="105" y="3753"/>
                  </a:cubicBezTo>
                  <a:cubicBezTo>
                    <a:pt x="126" y="3753"/>
                    <a:pt x="151" y="3744"/>
                    <a:pt x="168" y="3728"/>
                  </a:cubicBezTo>
                  <a:lnTo>
                    <a:pt x="568" y="3494"/>
                  </a:lnTo>
                  <a:lnTo>
                    <a:pt x="568" y="4962"/>
                  </a:lnTo>
                  <a:cubicBezTo>
                    <a:pt x="568" y="5196"/>
                    <a:pt x="601" y="5396"/>
                    <a:pt x="668" y="5629"/>
                  </a:cubicBezTo>
                  <a:cubicBezTo>
                    <a:pt x="701" y="5796"/>
                    <a:pt x="768" y="5929"/>
                    <a:pt x="902" y="6029"/>
                  </a:cubicBezTo>
                  <a:cubicBezTo>
                    <a:pt x="1002" y="6130"/>
                    <a:pt x="1135" y="6163"/>
                    <a:pt x="1268" y="6163"/>
                  </a:cubicBezTo>
                  <a:cubicBezTo>
                    <a:pt x="1435" y="6163"/>
                    <a:pt x="1602" y="6096"/>
                    <a:pt x="1735" y="5996"/>
                  </a:cubicBezTo>
                  <a:lnTo>
                    <a:pt x="2269" y="5696"/>
                  </a:lnTo>
                  <a:cubicBezTo>
                    <a:pt x="2336" y="5663"/>
                    <a:pt x="2369" y="5629"/>
                    <a:pt x="2403" y="5562"/>
                  </a:cubicBezTo>
                  <a:cubicBezTo>
                    <a:pt x="2403" y="5496"/>
                    <a:pt x="2436" y="5429"/>
                    <a:pt x="2436" y="5362"/>
                  </a:cubicBezTo>
                  <a:lnTo>
                    <a:pt x="2436" y="4495"/>
                  </a:lnTo>
                  <a:cubicBezTo>
                    <a:pt x="2436" y="4462"/>
                    <a:pt x="2436" y="4395"/>
                    <a:pt x="2403" y="4362"/>
                  </a:cubicBezTo>
                  <a:cubicBezTo>
                    <a:pt x="2386" y="4345"/>
                    <a:pt x="2361" y="4337"/>
                    <a:pt x="2336" y="4337"/>
                  </a:cubicBezTo>
                  <a:cubicBezTo>
                    <a:pt x="2311" y="4337"/>
                    <a:pt x="2286" y="4345"/>
                    <a:pt x="2269" y="4362"/>
                  </a:cubicBezTo>
                  <a:lnTo>
                    <a:pt x="1836" y="4628"/>
                  </a:lnTo>
                  <a:cubicBezTo>
                    <a:pt x="1786" y="4645"/>
                    <a:pt x="1744" y="4653"/>
                    <a:pt x="1710" y="4653"/>
                  </a:cubicBezTo>
                  <a:cubicBezTo>
                    <a:pt x="1677" y="4653"/>
                    <a:pt x="1652" y="4645"/>
                    <a:pt x="1635" y="4628"/>
                  </a:cubicBezTo>
                  <a:cubicBezTo>
                    <a:pt x="1602" y="4528"/>
                    <a:pt x="1569" y="4428"/>
                    <a:pt x="1602" y="4362"/>
                  </a:cubicBezTo>
                  <a:lnTo>
                    <a:pt x="1602" y="2894"/>
                  </a:lnTo>
                  <a:lnTo>
                    <a:pt x="2236" y="2527"/>
                  </a:lnTo>
                  <a:cubicBezTo>
                    <a:pt x="2269" y="2494"/>
                    <a:pt x="2303" y="2460"/>
                    <a:pt x="2336" y="2394"/>
                  </a:cubicBezTo>
                  <a:cubicBezTo>
                    <a:pt x="2369" y="2360"/>
                    <a:pt x="2369" y="2293"/>
                    <a:pt x="2369" y="2227"/>
                  </a:cubicBezTo>
                  <a:lnTo>
                    <a:pt x="2369" y="1326"/>
                  </a:lnTo>
                  <a:cubicBezTo>
                    <a:pt x="2369" y="1293"/>
                    <a:pt x="2369" y="1226"/>
                    <a:pt x="2336" y="1193"/>
                  </a:cubicBezTo>
                  <a:cubicBezTo>
                    <a:pt x="2319" y="1176"/>
                    <a:pt x="2303" y="1168"/>
                    <a:pt x="2286" y="1168"/>
                  </a:cubicBezTo>
                  <a:cubicBezTo>
                    <a:pt x="2269" y="1168"/>
                    <a:pt x="2253" y="1176"/>
                    <a:pt x="2236" y="1193"/>
                  </a:cubicBezTo>
                  <a:lnTo>
                    <a:pt x="1602" y="1560"/>
                  </a:lnTo>
                  <a:lnTo>
                    <a:pt x="1602" y="159"/>
                  </a:lnTo>
                  <a:cubicBezTo>
                    <a:pt x="1602" y="92"/>
                    <a:pt x="1569" y="59"/>
                    <a:pt x="1535" y="25"/>
                  </a:cubicBezTo>
                  <a:cubicBezTo>
                    <a:pt x="1519" y="8"/>
                    <a:pt x="1502" y="0"/>
                    <a:pt x="1485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7" name="Google Shape;3597;p73"/>
            <p:cNvSpPr/>
            <p:nvPr/>
          </p:nvSpPr>
          <p:spPr>
            <a:xfrm>
              <a:off x="7362882" y="1119986"/>
              <a:ext cx="32192" cy="44627"/>
            </a:xfrm>
            <a:custGeom>
              <a:avLst/>
              <a:gdLst/>
              <a:ahLst/>
              <a:cxnLst/>
              <a:rect l="l" t="t" r="r" b="b"/>
              <a:pathLst>
                <a:path w="1603" h="2228" extrusionOk="0">
                  <a:moveTo>
                    <a:pt x="1546" y="1"/>
                  </a:moveTo>
                  <a:cubicBezTo>
                    <a:pt x="1533" y="1"/>
                    <a:pt x="1519" y="5"/>
                    <a:pt x="1502" y="13"/>
                  </a:cubicBezTo>
                  <a:lnTo>
                    <a:pt x="735" y="447"/>
                  </a:lnTo>
                  <a:cubicBezTo>
                    <a:pt x="701" y="447"/>
                    <a:pt x="668" y="480"/>
                    <a:pt x="635" y="513"/>
                  </a:cubicBezTo>
                  <a:cubicBezTo>
                    <a:pt x="601" y="580"/>
                    <a:pt x="568" y="647"/>
                    <a:pt x="535" y="714"/>
                  </a:cubicBezTo>
                  <a:lnTo>
                    <a:pt x="34" y="2014"/>
                  </a:lnTo>
                  <a:cubicBezTo>
                    <a:pt x="1" y="2048"/>
                    <a:pt x="1" y="2081"/>
                    <a:pt x="1" y="2148"/>
                  </a:cubicBezTo>
                  <a:cubicBezTo>
                    <a:pt x="1" y="2197"/>
                    <a:pt x="19" y="2228"/>
                    <a:pt x="55" y="2228"/>
                  </a:cubicBezTo>
                  <a:cubicBezTo>
                    <a:pt x="68" y="2228"/>
                    <a:pt x="83" y="2224"/>
                    <a:pt x="101" y="2215"/>
                  </a:cubicBezTo>
                  <a:lnTo>
                    <a:pt x="568" y="1948"/>
                  </a:lnTo>
                  <a:cubicBezTo>
                    <a:pt x="635" y="1914"/>
                    <a:pt x="668" y="1848"/>
                    <a:pt x="735" y="1814"/>
                  </a:cubicBezTo>
                  <a:cubicBezTo>
                    <a:pt x="768" y="1748"/>
                    <a:pt x="802" y="1714"/>
                    <a:pt x="802" y="1648"/>
                  </a:cubicBezTo>
                  <a:lnTo>
                    <a:pt x="1569" y="247"/>
                  </a:lnTo>
                  <a:cubicBezTo>
                    <a:pt x="1602" y="213"/>
                    <a:pt x="1602" y="180"/>
                    <a:pt x="1602" y="113"/>
                  </a:cubicBezTo>
                  <a:cubicBezTo>
                    <a:pt x="1602" y="38"/>
                    <a:pt x="1583" y="1"/>
                    <a:pt x="1546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8" name="Google Shape;3598;p73"/>
            <p:cNvSpPr/>
            <p:nvPr/>
          </p:nvSpPr>
          <p:spPr>
            <a:xfrm>
              <a:off x="7405096" y="1131824"/>
              <a:ext cx="56954" cy="102293"/>
            </a:xfrm>
            <a:custGeom>
              <a:avLst/>
              <a:gdLst/>
              <a:ahLst/>
              <a:cxnLst/>
              <a:rect l="l" t="t" r="r" b="b"/>
              <a:pathLst>
                <a:path w="2836" h="5107" extrusionOk="0">
                  <a:moveTo>
                    <a:pt x="2068" y="1"/>
                  </a:moveTo>
                  <a:cubicBezTo>
                    <a:pt x="2012" y="1"/>
                    <a:pt x="1957" y="9"/>
                    <a:pt x="1902" y="22"/>
                  </a:cubicBezTo>
                  <a:cubicBezTo>
                    <a:pt x="1702" y="56"/>
                    <a:pt x="1502" y="123"/>
                    <a:pt x="1368" y="223"/>
                  </a:cubicBezTo>
                  <a:cubicBezTo>
                    <a:pt x="1168" y="323"/>
                    <a:pt x="968" y="456"/>
                    <a:pt x="801" y="623"/>
                  </a:cubicBezTo>
                  <a:cubicBezTo>
                    <a:pt x="634" y="790"/>
                    <a:pt x="501" y="990"/>
                    <a:pt x="401" y="1157"/>
                  </a:cubicBezTo>
                  <a:cubicBezTo>
                    <a:pt x="267" y="1357"/>
                    <a:pt x="201" y="1557"/>
                    <a:pt x="134" y="1757"/>
                  </a:cubicBezTo>
                  <a:cubicBezTo>
                    <a:pt x="67" y="1957"/>
                    <a:pt x="34" y="2157"/>
                    <a:pt x="34" y="2357"/>
                  </a:cubicBezTo>
                  <a:cubicBezTo>
                    <a:pt x="0" y="2658"/>
                    <a:pt x="67" y="2958"/>
                    <a:pt x="267" y="3191"/>
                  </a:cubicBezTo>
                  <a:cubicBezTo>
                    <a:pt x="372" y="3296"/>
                    <a:pt x="515" y="3348"/>
                    <a:pt x="665" y="3348"/>
                  </a:cubicBezTo>
                  <a:cubicBezTo>
                    <a:pt x="755" y="3348"/>
                    <a:pt x="847" y="3329"/>
                    <a:pt x="934" y="3291"/>
                  </a:cubicBezTo>
                  <a:cubicBezTo>
                    <a:pt x="1101" y="3258"/>
                    <a:pt x="1235" y="3225"/>
                    <a:pt x="1335" y="3158"/>
                  </a:cubicBezTo>
                  <a:cubicBezTo>
                    <a:pt x="1435" y="3125"/>
                    <a:pt x="1502" y="3091"/>
                    <a:pt x="1602" y="3091"/>
                  </a:cubicBezTo>
                  <a:cubicBezTo>
                    <a:pt x="1618" y="3075"/>
                    <a:pt x="1643" y="3066"/>
                    <a:pt x="1668" y="3066"/>
                  </a:cubicBezTo>
                  <a:cubicBezTo>
                    <a:pt x="1693" y="3066"/>
                    <a:pt x="1718" y="3075"/>
                    <a:pt x="1735" y="3091"/>
                  </a:cubicBezTo>
                  <a:cubicBezTo>
                    <a:pt x="1768" y="3125"/>
                    <a:pt x="1802" y="3158"/>
                    <a:pt x="1802" y="3225"/>
                  </a:cubicBezTo>
                  <a:cubicBezTo>
                    <a:pt x="1768" y="3291"/>
                    <a:pt x="1735" y="3392"/>
                    <a:pt x="1668" y="3458"/>
                  </a:cubicBezTo>
                  <a:cubicBezTo>
                    <a:pt x="1602" y="3558"/>
                    <a:pt x="1502" y="3625"/>
                    <a:pt x="1401" y="3692"/>
                  </a:cubicBezTo>
                  <a:cubicBezTo>
                    <a:pt x="1301" y="3725"/>
                    <a:pt x="1235" y="3758"/>
                    <a:pt x="1135" y="3792"/>
                  </a:cubicBezTo>
                  <a:cubicBezTo>
                    <a:pt x="1101" y="3792"/>
                    <a:pt x="1035" y="3792"/>
                    <a:pt x="1001" y="3758"/>
                  </a:cubicBezTo>
                  <a:cubicBezTo>
                    <a:pt x="968" y="3758"/>
                    <a:pt x="968" y="3725"/>
                    <a:pt x="934" y="3692"/>
                  </a:cubicBezTo>
                  <a:lnTo>
                    <a:pt x="834" y="3692"/>
                  </a:lnTo>
                  <a:lnTo>
                    <a:pt x="134" y="4125"/>
                  </a:lnTo>
                  <a:cubicBezTo>
                    <a:pt x="101" y="4159"/>
                    <a:pt x="67" y="4192"/>
                    <a:pt x="34" y="4259"/>
                  </a:cubicBezTo>
                  <a:cubicBezTo>
                    <a:pt x="0" y="4292"/>
                    <a:pt x="0" y="4359"/>
                    <a:pt x="0" y="4426"/>
                  </a:cubicBezTo>
                  <a:cubicBezTo>
                    <a:pt x="0" y="4559"/>
                    <a:pt x="34" y="4692"/>
                    <a:pt x="101" y="4793"/>
                  </a:cubicBezTo>
                  <a:cubicBezTo>
                    <a:pt x="167" y="4926"/>
                    <a:pt x="267" y="4993"/>
                    <a:pt x="367" y="5059"/>
                  </a:cubicBezTo>
                  <a:cubicBezTo>
                    <a:pt x="462" y="5083"/>
                    <a:pt x="556" y="5107"/>
                    <a:pt x="662" y="5107"/>
                  </a:cubicBezTo>
                  <a:cubicBezTo>
                    <a:pt x="706" y="5107"/>
                    <a:pt x="752" y="5103"/>
                    <a:pt x="801" y="5093"/>
                  </a:cubicBezTo>
                  <a:cubicBezTo>
                    <a:pt x="1001" y="5059"/>
                    <a:pt x="1201" y="4993"/>
                    <a:pt x="1368" y="4859"/>
                  </a:cubicBezTo>
                  <a:cubicBezTo>
                    <a:pt x="1602" y="4759"/>
                    <a:pt x="1802" y="4592"/>
                    <a:pt x="1969" y="4426"/>
                  </a:cubicBezTo>
                  <a:cubicBezTo>
                    <a:pt x="2169" y="4225"/>
                    <a:pt x="2302" y="4059"/>
                    <a:pt x="2436" y="3859"/>
                  </a:cubicBezTo>
                  <a:cubicBezTo>
                    <a:pt x="2536" y="3658"/>
                    <a:pt x="2636" y="3458"/>
                    <a:pt x="2702" y="3225"/>
                  </a:cubicBezTo>
                  <a:cubicBezTo>
                    <a:pt x="2769" y="3025"/>
                    <a:pt x="2802" y="2824"/>
                    <a:pt x="2802" y="2624"/>
                  </a:cubicBezTo>
                  <a:cubicBezTo>
                    <a:pt x="2836" y="2357"/>
                    <a:pt x="2736" y="2057"/>
                    <a:pt x="2569" y="1857"/>
                  </a:cubicBezTo>
                  <a:cubicBezTo>
                    <a:pt x="2483" y="1729"/>
                    <a:pt x="2343" y="1669"/>
                    <a:pt x="2165" y="1669"/>
                  </a:cubicBezTo>
                  <a:cubicBezTo>
                    <a:pt x="2066" y="1669"/>
                    <a:pt x="1955" y="1688"/>
                    <a:pt x="1835" y="1724"/>
                  </a:cubicBezTo>
                  <a:lnTo>
                    <a:pt x="1401" y="1890"/>
                  </a:lnTo>
                  <a:lnTo>
                    <a:pt x="1168" y="1957"/>
                  </a:lnTo>
                  <a:cubicBezTo>
                    <a:pt x="1157" y="1968"/>
                    <a:pt x="1142" y="1972"/>
                    <a:pt x="1127" y="1972"/>
                  </a:cubicBezTo>
                  <a:cubicBezTo>
                    <a:pt x="1098" y="1972"/>
                    <a:pt x="1068" y="1957"/>
                    <a:pt x="1068" y="1957"/>
                  </a:cubicBezTo>
                  <a:cubicBezTo>
                    <a:pt x="1035" y="1890"/>
                    <a:pt x="1035" y="1857"/>
                    <a:pt x="1035" y="1824"/>
                  </a:cubicBezTo>
                  <a:cubicBezTo>
                    <a:pt x="1035" y="1724"/>
                    <a:pt x="1068" y="1657"/>
                    <a:pt x="1135" y="1590"/>
                  </a:cubicBezTo>
                  <a:cubicBezTo>
                    <a:pt x="1168" y="1490"/>
                    <a:pt x="1268" y="1457"/>
                    <a:pt x="1335" y="1390"/>
                  </a:cubicBezTo>
                  <a:cubicBezTo>
                    <a:pt x="1401" y="1357"/>
                    <a:pt x="1468" y="1323"/>
                    <a:pt x="1568" y="1323"/>
                  </a:cubicBezTo>
                  <a:cubicBezTo>
                    <a:pt x="1585" y="1307"/>
                    <a:pt x="1610" y="1298"/>
                    <a:pt x="1635" y="1298"/>
                  </a:cubicBezTo>
                  <a:cubicBezTo>
                    <a:pt x="1660" y="1298"/>
                    <a:pt x="1685" y="1307"/>
                    <a:pt x="1702" y="1323"/>
                  </a:cubicBezTo>
                  <a:lnTo>
                    <a:pt x="1802" y="1357"/>
                  </a:lnTo>
                  <a:cubicBezTo>
                    <a:pt x="1802" y="1373"/>
                    <a:pt x="1810" y="1382"/>
                    <a:pt x="1827" y="1382"/>
                  </a:cubicBezTo>
                  <a:cubicBezTo>
                    <a:pt x="1843" y="1382"/>
                    <a:pt x="1868" y="1373"/>
                    <a:pt x="1902" y="1357"/>
                  </a:cubicBezTo>
                  <a:lnTo>
                    <a:pt x="2569" y="956"/>
                  </a:lnTo>
                  <a:cubicBezTo>
                    <a:pt x="2602" y="923"/>
                    <a:pt x="2636" y="890"/>
                    <a:pt x="2669" y="823"/>
                  </a:cubicBezTo>
                  <a:cubicBezTo>
                    <a:pt x="2702" y="756"/>
                    <a:pt x="2702" y="690"/>
                    <a:pt x="2702" y="656"/>
                  </a:cubicBezTo>
                  <a:cubicBezTo>
                    <a:pt x="2702" y="523"/>
                    <a:pt x="2669" y="389"/>
                    <a:pt x="2602" y="256"/>
                  </a:cubicBezTo>
                  <a:cubicBezTo>
                    <a:pt x="2536" y="156"/>
                    <a:pt x="2436" y="89"/>
                    <a:pt x="2302" y="56"/>
                  </a:cubicBezTo>
                  <a:cubicBezTo>
                    <a:pt x="2224" y="17"/>
                    <a:pt x="2146" y="1"/>
                    <a:pt x="2068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9" name="Google Shape;3599;p73"/>
            <p:cNvSpPr/>
            <p:nvPr/>
          </p:nvSpPr>
          <p:spPr>
            <a:xfrm>
              <a:off x="7492856" y="1069631"/>
              <a:ext cx="60970" cy="149504"/>
            </a:xfrm>
            <a:custGeom>
              <a:avLst/>
              <a:gdLst/>
              <a:ahLst/>
              <a:cxnLst/>
              <a:rect l="l" t="t" r="r" b="b"/>
              <a:pathLst>
                <a:path w="3036" h="7464" extrusionOk="0">
                  <a:moveTo>
                    <a:pt x="1726" y="1977"/>
                  </a:moveTo>
                  <a:cubicBezTo>
                    <a:pt x="1785" y="1977"/>
                    <a:pt x="1835" y="1993"/>
                    <a:pt x="1868" y="2027"/>
                  </a:cubicBezTo>
                  <a:cubicBezTo>
                    <a:pt x="1968" y="2127"/>
                    <a:pt x="2002" y="2260"/>
                    <a:pt x="2035" y="2394"/>
                  </a:cubicBezTo>
                  <a:cubicBezTo>
                    <a:pt x="2035" y="2560"/>
                    <a:pt x="2035" y="2761"/>
                    <a:pt x="2035" y="2927"/>
                  </a:cubicBezTo>
                  <a:cubicBezTo>
                    <a:pt x="2002" y="3127"/>
                    <a:pt x="1935" y="3294"/>
                    <a:pt x="1868" y="3461"/>
                  </a:cubicBezTo>
                  <a:cubicBezTo>
                    <a:pt x="1802" y="3628"/>
                    <a:pt x="1668" y="3795"/>
                    <a:pt x="1535" y="3895"/>
                  </a:cubicBezTo>
                  <a:cubicBezTo>
                    <a:pt x="1451" y="3928"/>
                    <a:pt x="1376" y="3945"/>
                    <a:pt x="1314" y="3945"/>
                  </a:cubicBezTo>
                  <a:cubicBezTo>
                    <a:pt x="1251" y="3945"/>
                    <a:pt x="1201" y="3928"/>
                    <a:pt x="1168" y="3895"/>
                  </a:cubicBezTo>
                  <a:cubicBezTo>
                    <a:pt x="1068" y="3761"/>
                    <a:pt x="1001" y="3628"/>
                    <a:pt x="1001" y="3461"/>
                  </a:cubicBezTo>
                  <a:cubicBezTo>
                    <a:pt x="1001" y="3394"/>
                    <a:pt x="1001" y="3328"/>
                    <a:pt x="1001" y="3261"/>
                  </a:cubicBezTo>
                  <a:lnTo>
                    <a:pt x="1001" y="3027"/>
                  </a:lnTo>
                  <a:cubicBezTo>
                    <a:pt x="1034" y="2827"/>
                    <a:pt x="1068" y="2627"/>
                    <a:pt x="1168" y="2460"/>
                  </a:cubicBezTo>
                  <a:cubicBezTo>
                    <a:pt x="1234" y="2260"/>
                    <a:pt x="1368" y="2127"/>
                    <a:pt x="1535" y="2027"/>
                  </a:cubicBezTo>
                  <a:cubicBezTo>
                    <a:pt x="1601" y="1993"/>
                    <a:pt x="1668" y="1977"/>
                    <a:pt x="1726" y="1977"/>
                  </a:cubicBezTo>
                  <a:close/>
                  <a:moveTo>
                    <a:pt x="2936" y="0"/>
                  </a:moveTo>
                  <a:cubicBezTo>
                    <a:pt x="2911" y="0"/>
                    <a:pt x="2886" y="9"/>
                    <a:pt x="2869" y="25"/>
                  </a:cubicBezTo>
                  <a:lnTo>
                    <a:pt x="2235" y="392"/>
                  </a:lnTo>
                  <a:cubicBezTo>
                    <a:pt x="2168" y="426"/>
                    <a:pt x="2135" y="459"/>
                    <a:pt x="2135" y="526"/>
                  </a:cubicBezTo>
                  <a:cubicBezTo>
                    <a:pt x="2102" y="592"/>
                    <a:pt x="2068" y="659"/>
                    <a:pt x="2068" y="726"/>
                  </a:cubicBezTo>
                  <a:lnTo>
                    <a:pt x="2068" y="893"/>
                  </a:lnTo>
                  <a:cubicBezTo>
                    <a:pt x="2035" y="859"/>
                    <a:pt x="2002" y="792"/>
                    <a:pt x="1968" y="759"/>
                  </a:cubicBezTo>
                  <a:cubicBezTo>
                    <a:pt x="1935" y="726"/>
                    <a:pt x="1868" y="692"/>
                    <a:pt x="1802" y="692"/>
                  </a:cubicBezTo>
                  <a:lnTo>
                    <a:pt x="1601" y="692"/>
                  </a:lnTo>
                  <a:cubicBezTo>
                    <a:pt x="1468" y="726"/>
                    <a:pt x="1368" y="759"/>
                    <a:pt x="1268" y="826"/>
                  </a:cubicBezTo>
                  <a:cubicBezTo>
                    <a:pt x="1101" y="926"/>
                    <a:pt x="934" y="1093"/>
                    <a:pt x="801" y="1226"/>
                  </a:cubicBezTo>
                  <a:cubicBezTo>
                    <a:pt x="634" y="1426"/>
                    <a:pt x="501" y="1626"/>
                    <a:pt x="401" y="1827"/>
                  </a:cubicBezTo>
                  <a:cubicBezTo>
                    <a:pt x="267" y="2060"/>
                    <a:pt x="200" y="2327"/>
                    <a:pt x="134" y="2594"/>
                  </a:cubicBezTo>
                  <a:cubicBezTo>
                    <a:pt x="34" y="2894"/>
                    <a:pt x="0" y="3194"/>
                    <a:pt x="0" y="3528"/>
                  </a:cubicBezTo>
                  <a:lnTo>
                    <a:pt x="0" y="3828"/>
                  </a:lnTo>
                  <a:lnTo>
                    <a:pt x="0" y="4128"/>
                  </a:lnTo>
                  <a:cubicBezTo>
                    <a:pt x="0" y="4395"/>
                    <a:pt x="34" y="4662"/>
                    <a:pt x="134" y="4929"/>
                  </a:cubicBezTo>
                  <a:cubicBezTo>
                    <a:pt x="167" y="5096"/>
                    <a:pt x="267" y="5262"/>
                    <a:pt x="401" y="5396"/>
                  </a:cubicBezTo>
                  <a:cubicBezTo>
                    <a:pt x="482" y="5450"/>
                    <a:pt x="586" y="5505"/>
                    <a:pt x="712" y="5505"/>
                  </a:cubicBezTo>
                  <a:cubicBezTo>
                    <a:pt x="741" y="5505"/>
                    <a:pt x="770" y="5502"/>
                    <a:pt x="801" y="5496"/>
                  </a:cubicBezTo>
                  <a:cubicBezTo>
                    <a:pt x="968" y="5496"/>
                    <a:pt x="1134" y="5429"/>
                    <a:pt x="1268" y="5362"/>
                  </a:cubicBezTo>
                  <a:cubicBezTo>
                    <a:pt x="1368" y="5296"/>
                    <a:pt x="1501" y="5196"/>
                    <a:pt x="1568" y="5129"/>
                  </a:cubicBezTo>
                  <a:cubicBezTo>
                    <a:pt x="1668" y="5062"/>
                    <a:pt x="1735" y="4962"/>
                    <a:pt x="1802" y="4862"/>
                  </a:cubicBezTo>
                  <a:cubicBezTo>
                    <a:pt x="1835" y="4795"/>
                    <a:pt x="1902" y="4729"/>
                    <a:pt x="1935" y="4629"/>
                  </a:cubicBezTo>
                  <a:cubicBezTo>
                    <a:pt x="1968" y="4562"/>
                    <a:pt x="2002" y="4462"/>
                    <a:pt x="2035" y="4395"/>
                  </a:cubicBezTo>
                  <a:lnTo>
                    <a:pt x="2035" y="4995"/>
                  </a:lnTo>
                  <a:cubicBezTo>
                    <a:pt x="2035" y="5196"/>
                    <a:pt x="2002" y="5396"/>
                    <a:pt x="1868" y="5563"/>
                  </a:cubicBezTo>
                  <a:cubicBezTo>
                    <a:pt x="1802" y="5696"/>
                    <a:pt x="1668" y="5829"/>
                    <a:pt x="1501" y="5929"/>
                  </a:cubicBezTo>
                  <a:cubicBezTo>
                    <a:pt x="1368" y="5996"/>
                    <a:pt x="1301" y="5996"/>
                    <a:pt x="1268" y="5996"/>
                  </a:cubicBezTo>
                  <a:cubicBezTo>
                    <a:pt x="1201" y="5963"/>
                    <a:pt x="1168" y="5929"/>
                    <a:pt x="1134" y="5863"/>
                  </a:cubicBezTo>
                  <a:cubicBezTo>
                    <a:pt x="1113" y="5798"/>
                    <a:pt x="1091" y="5761"/>
                    <a:pt x="1052" y="5761"/>
                  </a:cubicBezTo>
                  <a:cubicBezTo>
                    <a:pt x="1030" y="5761"/>
                    <a:pt x="1003" y="5772"/>
                    <a:pt x="968" y="5796"/>
                  </a:cubicBezTo>
                  <a:lnTo>
                    <a:pt x="234" y="6196"/>
                  </a:lnTo>
                  <a:cubicBezTo>
                    <a:pt x="200" y="6230"/>
                    <a:pt x="167" y="6296"/>
                    <a:pt x="134" y="6330"/>
                  </a:cubicBezTo>
                  <a:cubicBezTo>
                    <a:pt x="100" y="6396"/>
                    <a:pt x="100" y="6463"/>
                    <a:pt x="100" y="6530"/>
                  </a:cubicBezTo>
                  <a:cubicBezTo>
                    <a:pt x="100" y="6663"/>
                    <a:pt x="134" y="6797"/>
                    <a:pt x="167" y="6930"/>
                  </a:cubicBezTo>
                  <a:cubicBezTo>
                    <a:pt x="200" y="7097"/>
                    <a:pt x="267" y="7197"/>
                    <a:pt x="367" y="7330"/>
                  </a:cubicBezTo>
                  <a:cubicBezTo>
                    <a:pt x="501" y="7397"/>
                    <a:pt x="634" y="7464"/>
                    <a:pt x="801" y="7464"/>
                  </a:cubicBezTo>
                  <a:cubicBezTo>
                    <a:pt x="1068" y="7464"/>
                    <a:pt x="1301" y="7364"/>
                    <a:pt x="1501" y="7230"/>
                  </a:cubicBezTo>
                  <a:cubicBezTo>
                    <a:pt x="1735" y="7097"/>
                    <a:pt x="1935" y="6930"/>
                    <a:pt x="2135" y="6730"/>
                  </a:cubicBezTo>
                  <a:cubicBezTo>
                    <a:pt x="2335" y="6563"/>
                    <a:pt x="2502" y="6330"/>
                    <a:pt x="2602" y="6096"/>
                  </a:cubicBezTo>
                  <a:cubicBezTo>
                    <a:pt x="2902" y="5563"/>
                    <a:pt x="3036" y="4962"/>
                    <a:pt x="3036" y="4395"/>
                  </a:cubicBezTo>
                  <a:lnTo>
                    <a:pt x="3036" y="159"/>
                  </a:lnTo>
                  <a:cubicBezTo>
                    <a:pt x="3036" y="92"/>
                    <a:pt x="3036" y="59"/>
                    <a:pt x="3002" y="25"/>
                  </a:cubicBezTo>
                  <a:cubicBezTo>
                    <a:pt x="2986" y="9"/>
                    <a:pt x="2961" y="0"/>
                    <a:pt x="2936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0" name="Google Shape;3600;p73"/>
            <p:cNvSpPr/>
            <p:nvPr/>
          </p:nvSpPr>
          <p:spPr>
            <a:xfrm>
              <a:off x="7563868" y="1038725"/>
              <a:ext cx="62316" cy="102253"/>
            </a:xfrm>
            <a:custGeom>
              <a:avLst/>
              <a:gdLst/>
              <a:ahLst/>
              <a:cxnLst/>
              <a:rect l="l" t="t" r="r" b="b"/>
              <a:pathLst>
                <a:path w="3103" h="5105" extrusionOk="0">
                  <a:moveTo>
                    <a:pt x="1777" y="1455"/>
                  </a:moveTo>
                  <a:cubicBezTo>
                    <a:pt x="1828" y="1455"/>
                    <a:pt x="1871" y="1472"/>
                    <a:pt x="1901" y="1502"/>
                  </a:cubicBezTo>
                  <a:cubicBezTo>
                    <a:pt x="2035" y="1602"/>
                    <a:pt x="2068" y="1768"/>
                    <a:pt x="2068" y="1935"/>
                  </a:cubicBezTo>
                  <a:lnTo>
                    <a:pt x="2068" y="2202"/>
                  </a:lnTo>
                  <a:lnTo>
                    <a:pt x="2068" y="2502"/>
                  </a:lnTo>
                  <a:cubicBezTo>
                    <a:pt x="2068" y="2736"/>
                    <a:pt x="2002" y="2936"/>
                    <a:pt x="1901" y="3103"/>
                  </a:cubicBezTo>
                  <a:cubicBezTo>
                    <a:pt x="1835" y="3303"/>
                    <a:pt x="1701" y="3436"/>
                    <a:pt x="1568" y="3536"/>
                  </a:cubicBezTo>
                  <a:cubicBezTo>
                    <a:pt x="1465" y="3578"/>
                    <a:pt x="1374" y="3606"/>
                    <a:pt x="1305" y="3606"/>
                  </a:cubicBezTo>
                  <a:cubicBezTo>
                    <a:pt x="1262" y="3606"/>
                    <a:pt x="1226" y="3595"/>
                    <a:pt x="1201" y="3570"/>
                  </a:cubicBezTo>
                  <a:cubicBezTo>
                    <a:pt x="1101" y="3436"/>
                    <a:pt x="1034" y="3303"/>
                    <a:pt x="1034" y="3136"/>
                  </a:cubicBezTo>
                  <a:cubicBezTo>
                    <a:pt x="1034" y="3036"/>
                    <a:pt x="1034" y="2936"/>
                    <a:pt x="1034" y="2836"/>
                  </a:cubicBezTo>
                  <a:lnTo>
                    <a:pt x="1034" y="2536"/>
                  </a:lnTo>
                  <a:cubicBezTo>
                    <a:pt x="1034" y="2302"/>
                    <a:pt x="1101" y="2102"/>
                    <a:pt x="1201" y="1935"/>
                  </a:cubicBezTo>
                  <a:cubicBezTo>
                    <a:pt x="1268" y="1768"/>
                    <a:pt x="1401" y="1635"/>
                    <a:pt x="1568" y="1535"/>
                  </a:cubicBezTo>
                  <a:cubicBezTo>
                    <a:pt x="1641" y="1480"/>
                    <a:pt x="1715" y="1455"/>
                    <a:pt x="1777" y="1455"/>
                  </a:cubicBezTo>
                  <a:close/>
                  <a:moveTo>
                    <a:pt x="2168" y="0"/>
                  </a:moveTo>
                  <a:cubicBezTo>
                    <a:pt x="1935" y="0"/>
                    <a:pt x="1735" y="67"/>
                    <a:pt x="1535" y="201"/>
                  </a:cubicBezTo>
                  <a:cubicBezTo>
                    <a:pt x="1301" y="334"/>
                    <a:pt x="1101" y="501"/>
                    <a:pt x="934" y="701"/>
                  </a:cubicBezTo>
                  <a:cubicBezTo>
                    <a:pt x="734" y="934"/>
                    <a:pt x="567" y="1168"/>
                    <a:pt x="434" y="1435"/>
                  </a:cubicBezTo>
                  <a:cubicBezTo>
                    <a:pt x="300" y="1702"/>
                    <a:pt x="200" y="1969"/>
                    <a:pt x="134" y="2269"/>
                  </a:cubicBezTo>
                  <a:cubicBezTo>
                    <a:pt x="67" y="2536"/>
                    <a:pt x="0" y="2802"/>
                    <a:pt x="0" y="3103"/>
                  </a:cubicBezTo>
                  <a:lnTo>
                    <a:pt x="0" y="3436"/>
                  </a:lnTo>
                  <a:lnTo>
                    <a:pt x="0" y="3770"/>
                  </a:lnTo>
                  <a:cubicBezTo>
                    <a:pt x="0" y="4003"/>
                    <a:pt x="67" y="4237"/>
                    <a:pt x="134" y="4470"/>
                  </a:cubicBezTo>
                  <a:cubicBezTo>
                    <a:pt x="200" y="4637"/>
                    <a:pt x="300" y="4804"/>
                    <a:pt x="434" y="4937"/>
                  </a:cubicBezTo>
                  <a:cubicBezTo>
                    <a:pt x="567" y="5037"/>
                    <a:pt x="734" y="5104"/>
                    <a:pt x="934" y="5104"/>
                  </a:cubicBezTo>
                  <a:cubicBezTo>
                    <a:pt x="1134" y="5071"/>
                    <a:pt x="1368" y="5004"/>
                    <a:pt x="1568" y="4871"/>
                  </a:cubicBezTo>
                  <a:cubicBezTo>
                    <a:pt x="1801" y="4737"/>
                    <a:pt x="2002" y="4570"/>
                    <a:pt x="2168" y="4370"/>
                  </a:cubicBezTo>
                  <a:cubicBezTo>
                    <a:pt x="2368" y="4170"/>
                    <a:pt x="2535" y="3937"/>
                    <a:pt x="2669" y="3670"/>
                  </a:cubicBezTo>
                  <a:cubicBezTo>
                    <a:pt x="2802" y="3403"/>
                    <a:pt x="2902" y="3136"/>
                    <a:pt x="2969" y="2836"/>
                  </a:cubicBezTo>
                  <a:cubicBezTo>
                    <a:pt x="3036" y="2569"/>
                    <a:pt x="3069" y="2269"/>
                    <a:pt x="3102" y="2002"/>
                  </a:cubicBezTo>
                  <a:lnTo>
                    <a:pt x="3102" y="1668"/>
                  </a:lnTo>
                  <a:lnTo>
                    <a:pt x="3102" y="1335"/>
                  </a:lnTo>
                  <a:cubicBezTo>
                    <a:pt x="3069" y="1101"/>
                    <a:pt x="3036" y="834"/>
                    <a:pt x="2936" y="601"/>
                  </a:cubicBezTo>
                  <a:cubicBezTo>
                    <a:pt x="2902" y="434"/>
                    <a:pt x="2769" y="267"/>
                    <a:pt x="2635" y="167"/>
                  </a:cubicBezTo>
                  <a:cubicBezTo>
                    <a:pt x="2502" y="34"/>
                    <a:pt x="2335" y="0"/>
                    <a:pt x="2168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1" name="Google Shape;3601;p73"/>
            <p:cNvSpPr/>
            <p:nvPr/>
          </p:nvSpPr>
          <p:spPr>
            <a:xfrm>
              <a:off x="7636888" y="978755"/>
              <a:ext cx="20103" cy="130816"/>
            </a:xfrm>
            <a:custGeom>
              <a:avLst/>
              <a:gdLst/>
              <a:ahLst/>
              <a:cxnLst/>
              <a:rect l="l" t="t" r="r" b="b"/>
              <a:pathLst>
                <a:path w="1001" h="6531" extrusionOk="0">
                  <a:moveTo>
                    <a:pt x="917" y="1"/>
                  </a:moveTo>
                  <a:cubicBezTo>
                    <a:pt x="901" y="1"/>
                    <a:pt x="884" y="9"/>
                    <a:pt x="867" y="26"/>
                  </a:cubicBezTo>
                  <a:lnTo>
                    <a:pt x="167" y="426"/>
                  </a:lnTo>
                  <a:cubicBezTo>
                    <a:pt x="100" y="459"/>
                    <a:pt x="67" y="526"/>
                    <a:pt x="33" y="559"/>
                  </a:cubicBezTo>
                  <a:cubicBezTo>
                    <a:pt x="0" y="626"/>
                    <a:pt x="0" y="693"/>
                    <a:pt x="0" y="760"/>
                  </a:cubicBezTo>
                  <a:lnTo>
                    <a:pt x="0" y="4496"/>
                  </a:lnTo>
                  <a:cubicBezTo>
                    <a:pt x="0" y="4562"/>
                    <a:pt x="0" y="4596"/>
                    <a:pt x="33" y="4662"/>
                  </a:cubicBezTo>
                  <a:lnTo>
                    <a:pt x="167" y="4662"/>
                  </a:lnTo>
                  <a:lnTo>
                    <a:pt x="867" y="4229"/>
                  </a:lnTo>
                  <a:cubicBezTo>
                    <a:pt x="901" y="4195"/>
                    <a:pt x="934" y="4162"/>
                    <a:pt x="967" y="4095"/>
                  </a:cubicBezTo>
                  <a:cubicBezTo>
                    <a:pt x="1001" y="4029"/>
                    <a:pt x="1001" y="3962"/>
                    <a:pt x="1001" y="3928"/>
                  </a:cubicBezTo>
                  <a:lnTo>
                    <a:pt x="1001" y="159"/>
                  </a:lnTo>
                  <a:cubicBezTo>
                    <a:pt x="1001" y="92"/>
                    <a:pt x="1001" y="59"/>
                    <a:pt x="967" y="26"/>
                  </a:cubicBezTo>
                  <a:cubicBezTo>
                    <a:pt x="951" y="9"/>
                    <a:pt x="934" y="1"/>
                    <a:pt x="917" y="1"/>
                  </a:cubicBezTo>
                  <a:close/>
                  <a:moveTo>
                    <a:pt x="917" y="4737"/>
                  </a:moveTo>
                  <a:cubicBezTo>
                    <a:pt x="901" y="4737"/>
                    <a:pt x="884" y="4746"/>
                    <a:pt x="867" y="4762"/>
                  </a:cubicBezTo>
                  <a:lnTo>
                    <a:pt x="167" y="5196"/>
                  </a:lnTo>
                  <a:cubicBezTo>
                    <a:pt x="100" y="5196"/>
                    <a:pt x="67" y="5263"/>
                    <a:pt x="33" y="5296"/>
                  </a:cubicBezTo>
                  <a:cubicBezTo>
                    <a:pt x="0" y="5363"/>
                    <a:pt x="0" y="5430"/>
                    <a:pt x="0" y="5496"/>
                  </a:cubicBezTo>
                  <a:lnTo>
                    <a:pt x="0" y="6364"/>
                  </a:lnTo>
                  <a:cubicBezTo>
                    <a:pt x="0" y="6430"/>
                    <a:pt x="0" y="6464"/>
                    <a:pt x="33" y="6530"/>
                  </a:cubicBezTo>
                  <a:lnTo>
                    <a:pt x="167" y="6530"/>
                  </a:lnTo>
                  <a:lnTo>
                    <a:pt x="867" y="6097"/>
                  </a:lnTo>
                  <a:cubicBezTo>
                    <a:pt x="901" y="6063"/>
                    <a:pt x="934" y="6030"/>
                    <a:pt x="967" y="5963"/>
                  </a:cubicBezTo>
                  <a:cubicBezTo>
                    <a:pt x="1001" y="5897"/>
                    <a:pt x="1001" y="5830"/>
                    <a:pt x="1001" y="5763"/>
                  </a:cubicBezTo>
                  <a:lnTo>
                    <a:pt x="1001" y="4896"/>
                  </a:lnTo>
                  <a:cubicBezTo>
                    <a:pt x="1001" y="4862"/>
                    <a:pt x="1001" y="4796"/>
                    <a:pt x="967" y="4762"/>
                  </a:cubicBezTo>
                  <a:cubicBezTo>
                    <a:pt x="951" y="4746"/>
                    <a:pt x="934" y="4737"/>
                    <a:pt x="917" y="4737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4"/>
          <p:cNvSpPr/>
          <p:nvPr/>
        </p:nvSpPr>
        <p:spPr>
          <a:xfrm>
            <a:off x="7183000" y="3552850"/>
            <a:ext cx="428700" cy="4287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77" name="Google Shape;977;p54"/>
          <p:cNvGrpSpPr/>
          <p:nvPr/>
        </p:nvGrpSpPr>
        <p:grpSpPr>
          <a:xfrm>
            <a:off x="5863943" y="2207262"/>
            <a:ext cx="2469459" cy="2519805"/>
            <a:chOff x="1404500" y="453700"/>
            <a:chExt cx="4742575" cy="4835550"/>
          </a:xfrm>
        </p:grpSpPr>
        <p:sp>
          <p:nvSpPr>
            <p:cNvPr id="978" name="Google Shape;978;p54"/>
            <p:cNvSpPr/>
            <p:nvPr/>
          </p:nvSpPr>
          <p:spPr>
            <a:xfrm>
              <a:off x="1404500" y="2551425"/>
              <a:ext cx="4742575" cy="2737825"/>
            </a:xfrm>
            <a:custGeom>
              <a:avLst/>
              <a:gdLst/>
              <a:ahLst/>
              <a:cxnLst/>
              <a:rect l="l" t="t" r="r" b="b"/>
              <a:pathLst>
                <a:path w="189703" h="109513" extrusionOk="0">
                  <a:moveTo>
                    <a:pt x="94869" y="1"/>
                  </a:moveTo>
                  <a:cubicBezTo>
                    <a:pt x="42464" y="1"/>
                    <a:pt x="1" y="24518"/>
                    <a:pt x="1" y="54740"/>
                  </a:cubicBezTo>
                  <a:cubicBezTo>
                    <a:pt x="1" y="84995"/>
                    <a:pt x="42464" y="109513"/>
                    <a:pt x="94869" y="109513"/>
                  </a:cubicBezTo>
                  <a:cubicBezTo>
                    <a:pt x="147239" y="109513"/>
                    <a:pt x="189703" y="84995"/>
                    <a:pt x="189703" y="54740"/>
                  </a:cubicBezTo>
                  <a:cubicBezTo>
                    <a:pt x="189703" y="24518"/>
                    <a:pt x="147239" y="1"/>
                    <a:pt x="94869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9" name="Google Shape;979;p54"/>
            <p:cNvSpPr/>
            <p:nvPr/>
          </p:nvSpPr>
          <p:spPr>
            <a:xfrm>
              <a:off x="1654675" y="3844850"/>
              <a:ext cx="1470250" cy="849800"/>
            </a:xfrm>
            <a:custGeom>
              <a:avLst/>
              <a:gdLst/>
              <a:ahLst/>
              <a:cxnLst/>
              <a:rect l="l" t="t" r="r" b="b"/>
              <a:pathLst>
                <a:path w="58810" h="33992" extrusionOk="0">
                  <a:moveTo>
                    <a:pt x="29422" y="1"/>
                  </a:moveTo>
                  <a:cubicBezTo>
                    <a:pt x="13177" y="1"/>
                    <a:pt x="1" y="7606"/>
                    <a:pt x="1" y="17013"/>
                  </a:cubicBezTo>
                  <a:cubicBezTo>
                    <a:pt x="1" y="26386"/>
                    <a:pt x="13177" y="33992"/>
                    <a:pt x="29422" y="33992"/>
                  </a:cubicBezTo>
                  <a:cubicBezTo>
                    <a:pt x="45667" y="33992"/>
                    <a:pt x="58810" y="26386"/>
                    <a:pt x="58810" y="17013"/>
                  </a:cubicBezTo>
                  <a:cubicBezTo>
                    <a:pt x="58810" y="7606"/>
                    <a:pt x="45667" y="1"/>
                    <a:pt x="294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0" name="Google Shape;980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1" name="Google Shape;981;p54"/>
            <p:cNvSpPr/>
            <p:nvPr/>
          </p:nvSpPr>
          <p:spPr>
            <a:xfrm>
              <a:off x="3616075" y="2918375"/>
              <a:ext cx="1609525" cy="1662875"/>
            </a:xfrm>
            <a:custGeom>
              <a:avLst/>
              <a:gdLst/>
              <a:ahLst/>
              <a:cxnLst/>
              <a:rect l="l" t="t" r="r" b="b"/>
              <a:pathLst>
                <a:path w="64381" h="66515" extrusionOk="0">
                  <a:moveTo>
                    <a:pt x="60978" y="0"/>
                  </a:moveTo>
                  <a:lnTo>
                    <a:pt x="1" y="35225"/>
                  </a:lnTo>
                  <a:lnTo>
                    <a:pt x="1" y="64546"/>
                  </a:lnTo>
                  <a:lnTo>
                    <a:pt x="3403" y="66514"/>
                  </a:lnTo>
                  <a:lnTo>
                    <a:pt x="64380" y="31289"/>
                  </a:lnTo>
                  <a:lnTo>
                    <a:pt x="64380" y="1968"/>
                  </a:lnTo>
                  <a:lnTo>
                    <a:pt x="6097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2" name="Google Shape;982;p54"/>
            <p:cNvSpPr/>
            <p:nvPr/>
          </p:nvSpPr>
          <p:spPr>
            <a:xfrm>
              <a:off x="3701150" y="2967575"/>
              <a:ext cx="1524450" cy="1613675"/>
            </a:xfrm>
            <a:custGeom>
              <a:avLst/>
              <a:gdLst/>
              <a:ahLst/>
              <a:cxnLst/>
              <a:rect l="l" t="t" r="r" b="b"/>
              <a:pathLst>
                <a:path w="60978" h="64547" extrusionOk="0">
                  <a:moveTo>
                    <a:pt x="60977" y="0"/>
                  </a:moveTo>
                  <a:lnTo>
                    <a:pt x="0" y="35192"/>
                  </a:lnTo>
                  <a:lnTo>
                    <a:pt x="0" y="64546"/>
                  </a:lnTo>
                  <a:lnTo>
                    <a:pt x="60977" y="29321"/>
                  </a:lnTo>
                  <a:lnTo>
                    <a:pt x="60977" y="0"/>
                  </a:ln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3" name="Google Shape;983;p54"/>
            <p:cNvSpPr/>
            <p:nvPr/>
          </p:nvSpPr>
          <p:spPr>
            <a:xfrm>
              <a:off x="3827900" y="2756575"/>
              <a:ext cx="719700" cy="870650"/>
            </a:xfrm>
            <a:custGeom>
              <a:avLst/>
              <a:gdLst/>
              <a:ahLst/>
              <a:cxnLst/>
              <a:rect l="l" t="t" r="r" b="b"/>
              <a:pathLst>
                <a:path w="28788" h="34826" extrusionOk="0">
                  <a:moveTo>
                    <a:pt x="14211" y="1"/>
                  </a:moveTo>
                  <a:cubicBezTo>
                    <a:pt x="3637" y="9541"/>
                    <a:pt x="1" y="21583"/>
                    <a:pt x="6772" y="32891"/>
                  </a:cubicBezTo>
                  <a:lnTo>
                    <a:pt x="10175" y="34826"/>
                  </a:lnTo>
                  <a:lnTo>
                    <a:pt x="28788" y="24085"/>
                  </a:lnTo>
                  <a:lnTo>
                    <a:pt x="25419" y="22117"/>
                  </a:lnTo>
                  <a:cubicBezTo>
                    <a:pt x="23384" y="22017"/>
                    <a:pt x="21416" y="21550"/>
                    <a:pt x="19548" y="20716"/>
                  </a:cubicBezTo>
                  <a:cubicBezTo>
                    <a:pt x="18614" y="20015"/>
                    <a:pt x="17713" y="19215"/>
                    <a:pt x="16946" y="18347"/>
                  </a:cubicBezTo>
                  <a:cubicBezTo>
                    <a:pt x="11776" y="12510"/>
                    <a:pt x="16946" y="1602"/>
                    <a:pt x="16946" y="1602"/>
                  </a:cubicBezTo>
                  <a:lnTo>
                    <a:pt x="1421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4" name="Google Shape;984;p54"/>
            <p:cNvSpPr/>
            <p:nvPr/>
          </p:nvSpPr>
          <p:spPr>
            <a:xfrm>
              <a:off x="3912975" y="2796600"/>
              <a:ext cx="634625" cy="830625"/>
            </a:xfrm>
            <a:custGeom>
              <a:avLst/>
              <a:gdLst/>
              <a:ahLst/>
              <a:cxnLst/>
              <a:rect l="l" t="t" r="r" b="b"/>
              <a:pathLst>
                <a:path w="25385" h="33225" extrusionOk="0">
                  <a:moveTo>
                    <a:pt x="13543" y="1"/>
                  </a:moveTo>
                  <a:lnTo>
                    <a:pt x="13543" y="1"/>
                  </a:lnTo>
                  <a:cubicBezTo>
                    <a:pt x="2969" y="9508"/>
                    <a:pt x="0" y="21917"/>
                    <a:pt x="6772" y="33225"/>
                  </a:cubicBezTo>
                  <a:lnTo>
                    <a:pt x="25385" y="22484"/>
                  </a:lnTo>
                  <a:cubicBezTo>
                    <a:pt x="20848" y="22217"/>
                    <a:pt x="16579" y="20149"/>
                    <a:pt x="13543" y="16713"/>
                  </a:cubicBezTo>
                  <a:cubicBezTo>
                    <a:pt x="8373" y="10909"/>
                    <a:pt x="13543" y="2"/>
                    <a:pt x="13543" y="1"/>
                  </a:cubicBezTo>
                  <a:close/>
                </a:path>
              </a:pathLst>
            </a:custGeom>
            <a:solidFill>
              <a:srgbClr val="FFC100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5" name="Google Shape;985;p54"/>
            <p:cNvSpPr/>
            <p:nvPr/>
          </p:nvSpPr>
          <p:spPr>
            <a:xfrm>
              <a:off x="4155650" y="3980125"/>
              <a:ext cx="105925" cy="231475"/>
            </a:xfrm>
            <a:custGeom>
              <a:avLst/>
              <a:gdLst/>
              <a:ahLst/>
              <a:cxnLst/>
              <a:rect l="l" t="t" r="r" b="b"/>
              <a:pathLst>
                <a:path w="4237" h="9259" extrusionOk="0">
                  <a:moveTo>
                    <a:pt x="2544" y="1949"/>
                  </a:moveTo>
                  <a:cubicBezTo>
                    <a:pt x="2585" y="1949"/>
                    <a:pt x="2627" y="1954"/>
                    <a:pt x="2669" y="1962"/>
                  </a:cubicBezTo>
                  <a:cubicBezTo>
                    <a:pt x="2802" y="2029"/>
                    <a:pt x="2869" y="2229"/>
                    <a:pt x="2869" y="2529"/>
                  </a:cubicBezTo>
                  <a:cubicBezTo>
                    <a:pt x="2902" y="2796"/>
                    <a:pt x="2835" y="3063"/>
                    <a:pt x="2669" y="3296"/>
                  </a:cubicBezTo>
                  <a:cubicBezTo>
                    <a:pt x="2569" y="3496"/>
                    <a:pt x="2402" y="3663"/>
                    <a:pt x="2202" y="3797"/>
                  </a:cubicBezTo>
                  <a:lnTo>
                    <a:pt x="1301" y="4297"/>
                  </a:lnTo>
                  <a:lnTo>
                    <a:pt x="1301" y="2562"/>
                  </a:lnTo>
                  <a:lnTo>
                    <a:pt x="2202" y="2062"/>
                  </a:lnTo>
                  <a:cubicBezTo>
                    <a:pt x="2302" y="1987"/>
                    <a:pt x="2421" y="1949"/>
                    <a:pt x="2544" y="1949"/>
                  </a:cubicBezTo>
                  <a:close/>
                  <a:moveTo>
                    <a:pt x="3242" y="0"/>
                  </a:moveTo>
                  <a:cubicBezTo>
                    <a:pt x="3183" y="0"/>
                    <a:pt x="3125" y="9"/>
                    <a:pt x="3069" y="27"/>
                  </a:cubicBezTo>
                  <a:cubicBezTo>
                    <a:pt x="2769" y="61"/>
                    <a:pt x="2468" y="161"/>
                    <a:pt x="2235" y="327"/>
                  </a:cubicBezTo>
                  <a:lnTo>
                    <a:pt x="200" y="1495"/>
                  </a:lnTo>
                  <a:cubicBezTo>
                    <a:pt x="133" y="1562"/>
                    <a:pt x="100" y="1595"/>
                    <a:pt x="67" y="1662"/>
                  </a:cubicBezTo>
                  <a:cubicBezTo>
                    <a:pt x="0" y="1762"/>
                    <a:pt x="0" y="1828"/>
                    <a:pt x="0" y="1929"/>
                  </a:cubicBezTo>
                  <a:lnTo>
                    <a:pt x="0" y="9034"/>
                  </a:lnTo>
                  <a:cubicBezTo>
                    <a:pt x="0" y="9100"/>
                    <a:pt x="0" y="9167"/>
                    <a:pt x="67" y="9234"/>
                  </a:cubicBezTo>
                  <a:cubicBezTo>
                    <a:pt x="83" y="9250"/>
                    <a:pt x="100" y="9259"/>
                    <a:pt x="121" y="9259"/>
                  </a:cubicBezTo>
                  <a:cubicBezTo>
                    <a:pt x="142" y="9259"/>
                    <a:pt x="167" y="9250"/>
                    <a:pt x="200" y="9234"/>
                  </a:cubicBezTo>
                  <a:lnTo>
                    <a:pt x="1134" y="8667"/>
                  </a:lnTo>
                  <a:cubicBezTo>
                    <a:pt x="1201" y="8633"/>
                    <a:pt x="1234" y="8567"/>
                    <a:pt x="1268" y="8500"/>
                  </a:cubicBezTo>
                  <a:cubicBezTo>
                    <a:pt x="1301" y="8433"/>
                    <a:pt x="1334" y="8366"/>
                    <a:pt x="1334" y="8266"/>
                  </a:cubicBezTo>
                  <a:lnTo>
                    <a:pt x="1334" y="6031"/>
                  </a:lnTo>
                  <a:lnTo>
                    <a:pt x="2235" y="5498"/>
                  </a:lnTo>
                  <a:cubicBezTo>
                    <a:pt x="2835" y="5131"/>
                    <a:pt x="3336" y="4630"/>
                    <a:pt x="3669" y="3997"/>
                  </a:cubicBezTo>
                  <a:cubicBezTo>
                    <a:pt x="3869" y="3696"/>
                    <a:pt x="4003" y="3330"/>
                    <a:pt x="4103" y="2963"/>
                  </a:cubicBezTo>
                  <a:cubicBezTo>
                    <a:pt x="4203" y="2562"/>
                    <a:pt x="4236" y="2162"/>
                    <a:pt x="4236" y="1762"/>
                  </a:cubicBezTo>
                  <a:cubicBezTo>
                    <a:pt x="4236" y="1395"/>
                    <a:pt x="4203" y="1061"/>
                    <a:pt x="4103" y="728"/>
                  </a:cubicBezTo>
                  <a:cubicBezTo>
                    <a:pt x="4036" y="494"/>
                    <a:pt x="3869" y="294"/>
                    <a:pt x="3669" y="127"/>
                  </a:cubicBezTo>
                  <a:cubicBezTo>
                    <a:pt x="3549" y="55"/>
                    <a:pt x="3394" y="0"/>
                    <a:pt x="324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6" name="Google Shape;986;p54"/>
            <p:cNvSpPr/>
            <p:nvPr/>
          </p:nvSpPr>
          <p:spPr>
            <a:xfrm>
              <a:off x="4277400" y="3932625"/>
              <a:ext cx="93425" cy="207275"/>
            </a:xfrm>
            <a:custGeom>
              <a:avLst/>
              <a:gdLst/>
              <a:ahLst/>
              <a:cxnLst/>
              <a:rect l="l" t="t" r="r" b="b"/>
              <a:pathLst>
                <a:path w="3737" h="8291" extrusionOk="0">
                  <a:moveTo>
                    <a:pt x="1222" y="1"/>
                  </a:moveTo>
                  <a:cubicBezTo>
                    <a:pt x="1201" y="1"/>
                    <a:pt x="1184" y="9"/>
                    <a:pt x="1168" y="26"/>
                  </a:cubicBezTo>
                  <a:lnTo>
                    <a:pt x="200" y="593"/>
                  </a:lnTo>
                  <a:cubicBezTo>
                    <a:pt x="167" y="626"/>
                    <a:pt x="100" y="660"/>
                    <a:pt x="67" y="760"/>
                  </a:cubicBezTo>
                  <a:cubicBezTo>
                    <a:pt x="34" y="826"/>
                    <a:pt x="34" y="893"/>
                    <a:pt x="34" y="993"/>
                  </a:cubicBezTo>
                  <a:lnTo>
                    <a:pt x="34" y="8098"/>
                  </a:lnTo>
                  <a:cubicBezTo>
                    <a:pt x="0" y="8165"/>
                    <a:pt x="34" y="8232"/>
                    <a:pt x="67" y="8265"/>
                  </a:cubicBezTo>
                  <a:cubicBezTo>
                    <a:pt x="84" y="8282"/>
                    <a:pt x="109" y="8290"/>
                    <a:pt x="134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3536" y="6364"/>
                  </a:lnTo>
                  <a:cubicBezTo>
                    <a:pt x="3569" y="6330"/>
                    <a:pt x="3636" y="6264"/>
                    <a:pt x="3669" y="6197"/>
                  </a:cubicBezTo>
                  <a:cubicBezTo>
                    <a:pt x="3703" y="6130"/>
                    <a:pt x="3703" y="6030"/>
                    <a:pt x="3703" y="5963"/>
                  </a:cubicBezTo>
                  <a:lnTo>
                    <a:pt x="3703" y="4796"/>
                  </a:lnTo>
                  <a:cubicBezTo>
                    <a:pt x="3736" y="4729"/>
                    <a:pt x="3703" y="4662"/>
                    <a:pt x="3669" y="4596"/>
                  </a:cubicBezTo>
                  <a:cubicBezTo>
                    <a:pt x="3653" y="4579"/>
                    <a:pt x="3628" y="4571"/>
                    <a:pt x="3603" y="4571"/>
                  </a:cubicBezTo>
                  <a:cubicBezTo>
                    <a:pt x="3578" y="4571"/>
                    <a:pt x="3553" y="4579"/>
                    <a:pt x="3536" y="4596"/>
                  </a:cubicBezTo>
                  <a:lnTo>
                    <a:pt x="1334" y="5863"/>
                  </a:lnTo>
                  <a:lnTo>
                    <a:pt x="1334" y="226"/>
                  </a:lnTo>
                  <a:cubicBezTo>
                    <a:pt x="1334" y="159"/>
                    <a:pt x="1334" y="93"/>
                    <a:pt x="1301" y="26"/>
                  </a:cubicBezTo>
                  <a:cubicBezTo>
                    <a:pt x="1268" y="9"/>
                    <a:pt x="1243" y="1"/>
                    <a:pt x="12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7" name="Google Shape;987;p54"/>
            <p:cNvSpPr/>
            <p:nvPr/>
          </p:nvSpPr>
          <p:spPr>
            <a:xfrm>
              <a:off x="4385800" y="3835900"/>
              <a:ext cx="94250" cy="242275"/>
            </a:xfrm>
            <a:custGeom>
              <a:avLst/>
              <a:gdLst/>
              <a:ahLst/>
              <a:cxnLst/>
              <a:rect l="l" t="t" r="r" b="b"/>
              <a:pathLst>
                <a:path w="3770" h="9691" extrusionOk="0">
                  <a:moveTo>
                    <a:pt x="3591" y="0"/>
                  </a:moveTo>
                  <a:cubicBezTo>
                    <a:pt x="3570" y="0"/>
                    <a:pt x="3553" y="9"/>
                    <a:pt x="3536" y="25"/>
                  </a:cubicBezTo>
                  <a:lnTo>
                    <a:pt x="201" y="1960"/>
                  </a:lnTo>
                  <a:cubicBezTo>
                    <a:pt x="134" y="1993"/>
                    <a:pt x="67" y="2060"/>
                    <a:pt x="34" y="2127"/>
                  </a:cubicBezTo>
                  <a:cubicBezTo>
                    <a:pt x="1" y="2194"/>
                    <a:pt x="1" y="2294"/>
                    <a:pt x="1" y="2360"/>
                  </a:cubicBezTo>
                  <a:lnTo>
                    <a:pt x="1" y="9499"/>
                  </a:lnTo>
                  <a:cubicBezTo>
                    <a:pt x="1" y="9566"/>
                    <a:pt x="1" y="9599"/>
                    <a:pt x="34" y="9666"/>
                  </a:cubicBezTo>
                  <a:cubicBezTo>
                    <a:pt x="67" y="9682"/>
                    <a:pt x="92" y="9691"/>
                    <a:pt x="117" y="9691"/>
                  </a:cubicBezTo>
                  <a:cubicBezTo>
                    <a:pt x="142" y="9691"/>
                    <a:pt x="167" y="9682"/>
                    <a:pt x="201" y="9666"/>
                  </a:cubicBezTo>
                  <a:lnTo>
                    <a:pt x="3570" y="7698"/>
                  </a:lnTo>
                  <a:cubicBezTo>
                    <a:pt x="3637" y="7664"/>
                    <a:pt x="3703" y="7597"/>
                    <a:pt x="3703" y="7531"/>
                  </a:cubicBezTo>
                  <a:cubicBezTo>
                    <a:pt x="3737" y="7464"/>
                    <a:pt x="3770" y="7364"/>
                    <a:pt x="3770" y="7297"/>
                  </a:cubicBezTo>
                  <a:lnTo>
                    <a:pt x="3770" y="6130"/>
                  </a:lnTo>
                  <a:cubicBezTo>
                    <a:pt x="3770" y="6063"/>
                    <a:pt x="3770" y="5996"/>
                    <a:pt x="3703" y="5930"/>
                  </a:cubicBezTo>
                  <a:cubicBezTo>
                    <a:pt x="3687" y="5913"/>
                    <a:pt x="3662" y="5905"/>
                    <a:pt x="3637" y="5905"/>
                  </a:cubicBezTo>
                  <a:cubicBezTo>
                    <a:pt x="3612" y="5905"/>
                    <a:pt x="3587" y="5913"/>
                    <a:pt x="3570" y="5930"/>
                  </a:cubicBezTo>
                  <a:lnTo>
                    <a:pt x="1335" y="7231"/>
                  </a:lnTo>
                  <a:lnTo>
                    <a:pt x="1335" y="5996"/>
                  </a:lnTo>
                  <a:lnTo>
                    <a:pt x="3370" y="4829"/>
                  </a:lnTo>
                  <a:cubicBezTo>
                    <a:pt x="3436" y="4762"/>
                    <a:pt x="3470" y="4729"/>
                    <a:pt x="3503" y="4662"/>
                  </a:cubicBezTo>
                  <a:cubicBezTo>
                    <a:pt x="3536" y="4562"/>
                    <a:pt x="3570" y="4495"/>
                    <a:pt x="3570" y="4395"/>
                  </a:cubicBezTo>
                  <a:lnTo>
                    <a:pt x="3570" y="3261"/>
                  </a:lnTo>
                  <a:cubicBezTo>
                    <a:pt x="3570" y="3194"/>
                    <a:pt x="3536" y="3128"/>
                    <a:pt x="3503" y="3061"/>
                  </a:cubicBezTo>
                  <a:cubicBezTo>
                    <a:pt x="3486" y="3044"/>
                    <a:pt x="3461" y="3036"/>
                    <a:pt x="3436" y="3036"/>
                  </a:cubicBezTo>
                  <a:cubicBezTo>
                    <a:pt x="3411" y="3036"/>
                    <a:pt x="3386" y="3044"/>
                    <a:pt x="3370" y="3061"/>
                  </a:cubicBezTo>
                  <a:lnTo>
                    <a:pt x="1335" y="4262"/>
                  </a:lnTo>
                  <a:lnTo>
                    <a:pt x="1335" y="3061"/>
                  </a:lnTo>
                  <a:lnTo>
                    <a:pt x="3536" y="1793"/>
                  </a:lnTo>
                  <a:cubicBezTo>
                    <a:pt x="3570" y="1760"/>
                    <a:pt x="3637" y="1693"/>
                    <a:pt x="3670" y="1627"/>
                  </a:cubicBezTo>
                  <a:cubicBezTo>
                    <a:pt x="3703" y="1526"/>
                    <a:pt x="3703" y="1460"/>
                    <a:pt x="3703" y="1393"/>
                  </a:cubicBezTo>
                  <a:lnTo>
                    <a:pt x="3703" y="226"/>
                  </a:lnTo>
                  <a:cubicBezTo>
                    <a:pt x="3737" y="159"/>
                    <a:pt x="3703" y="92"/>
                    <a:pt x="3670" y="25"/>
                  </a:cubicBezTo>
                  <a:cubicBezTo>
                    <a:pt x="3637" y="9"/>
                    <a:pt x="3612" y="0"/>
                    <a:pt x="359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8" name="Google Shape;988;p54"/>
            <p:cNvSpPr/>
            <p:nvPr/>
          </p:nvSpPr>
          <p:spPr>
            <a:xfrm>
              <a:off x="4490050" y="3781900"/>
              <a:ext cx="124275" cy="236225"/>
            </a:xfrm>
            <a:custGeom>
              <a:avLst/>
              <a:gdLst/>
              <a:ahLst/>
              <a:cxnLst/>
              <a:rect l="l" t="t" r="r" b="b"/>
              <a:pathLst>
                <a:path w="4971" h="9449" extrusionOk="0">
                  <a:moveTo>
                    <a:pt x="2502" y="2552"/>
                  </a:moveTo>
                  <a:lnTo>
                    <a:pt x="3069" y="4854"/>
                  </a:lnTo>
                  <a:lnTo>
                    <a:pt x="1902" y="5521"/>
                  </a:lnTo>
                  <a:lnTo>
                    <a:pt x="2502" y="2552"/>
                  </a:lnTo>
                  <a:close/>
                  <a:moveTo>
                    <a:pt x="3198" y="0"/>
                  </a:moveTo>
                  <a:cubicBezTo>
                    <a:pt x="3161" y="0"/>
                    <a:pt x="3119" y="17"/>
                    <a:pt x="3069" y="51"/>
                  </a:cubicBezTo>
                  <a:lnTo>
                    <a:pt x="1902" y="718"/>
                  </a:lnTo>
                  <a:cubicBezTo>
                    <a:pt x="1802" y="784"/>
                    <a:pt x="1735" y="851"/>
                    <a:pt x="1701" y="951"/>
                  </a:cubicBezTo>
                  <a:cubicBezTo>
                    <a:pt x="1635" y="1051"/>
                    <a:pt x="1601" y="1151"/>
                    <a:pt x="1601" y="1285"/>
                  </a:cubicBezTo>
                  <a:lnTo>
                    <a:pt x="34" y="9124"/>
                  </a:lnTo>
                  <a:cubicBezTo>
                    <a:pt x="34" y="9157"/>
                    <a:pt x="34" y="9224"/>
                    <a:pt x="0" y="9290"/>
                  </a:cubicBezTo>
                  <a:cubicBezTo>
                    <a:pt x="0" y="9357"/>
                    <a:pt x="34" y="9391"/>
                    <a:pt x="67" y="9424"/>
                  </a:cubicBezTo>
                  <a:cubicBezTo>
                    <a:pt x="84" y="9441"/>
                    <a:pt x="100" y="9449"/>
                    <a:pt x="117" y="9449"/>
                  </a:cubicBezTo>
                  <a:cubicBezTo>
                    <a:pt x="134" y="9449"/>
                    <a:pt x="150" y="9441"/>
                    <a:pt x="167" y="9424"/>
                  </a:cubicBezTo>
                  <a:lnTo>
                    <a:pt x="1068" y="8924"/>
                  </a:lnTo>
                  <a:cubicBezTo>
                    <a:pt x="1168" y="8857"/>
                    <a:pt x="1234" y="8790"/>
                    <a:pt x="1268" y="8690"/>
                  </a:cubicBezTo>
                  <a:cubicBezTo>
                    <a:pt x="1301" y="8623"/>
                    <a:pt x="1335" y="8557"/>
                    <a:pt x="1368" y="8490"/>
                  </a:cubicBezTo>
                  <a:lnTo>
                    <a:pt x="1568" y="7456"/>
                  </a:lnTo>
                  <a:lnTo>
                    <a:pt x="3469" y="6355"/>
                  </a:lnTo>
                  <a:lnTo>
                    <a:pt x="3670" y="7156"/>
                  </a:lnTo>
                  <a:cubicBezTo>
                    <a:pt x="3670" y="7189"/>
                    <a:pt x="3703" y="7256"/>
                    <a:pt x="3736" y="7289"/>
                  </a:cubicBezTo>
                  <a:cubicBezTo>
                    <a:pt x="3750" y="7303"/>
                    <a:pt x="3770" y="7311"/>
                    <a:pt x="3795" y="7311"/>
                  </a:cubicBezTo>
                  <a:cubicBezTo>
                    <a:pt x="3831" y="7311"/>
                    <a:pt x="3878" y="7295"/>
                    <a:pt x="3936" y="7256"/>
                  </a:cubicBezTo>
                  <a:lnTo>
                    <a:pt x="4837" y="6755"/>
                  </a:lnTo>
                  <a:cubicBezTo>
                    <a:pt x="4870" y="6722"/>
                    <a:pt x="4904" y="6689"/>
                    <a:pt x="4937" y="6622"/>
                  </a:cubicBezTo>
                  <a:cubicBezTo>
                    <a:pt x="4970" y="6555"/>
                    <a:pt x="4970" y="6488"/>
                    <a:pt x="4970" y="6422"/>
                  </a:cubicBezTo>
                  <a:cubicBezTo>
                    <a:pt x="4970" y="6355"/>
                    <a:pt x="4970" y="6322"/>
                    <a:pt x="4937" y="6288"/>
                  </a:cubicBezTo>
                  <a:lnTo>
                    <a:pt x="3403" y="217"/>
                  </a:lnTo>
                  <a:cubicBezTo>
                    <a:pt x="3369" y="151"/>
                    <a:pt x="3336" y="84"/>
                    <a:pt x="3303" y="51"/>
                  </a:cubicBezTo>
                  <a:cubicBezTo>
                    <a:pt x="3269" y="17"/>
                    <a:pt x="3236" y="0"/>
                    <a:pt x="319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89" name="Google Shape;989;p54"/>
            <p:cNvSpPr/>
            <p:nvPr/>
          </p:nvSpPr>
          <p:spPr>
            <a:xfrm>
              <a:off x="4618475" y="3711425"/>
              <a:ext cx="110100" cy="212975"/>
            </a:xfrm>
            <a:custGeom>
              <a:avLst/>
              <a:gdLst/>
              <a:ahLst/>
              <a:cxnLst/>
              <a:rect l="l" t="t" r="r" b="b"/>
              <a:pathLst>
                <a:path w="4404" h="8519" extrusionOk="0">
                  <a:moveTo>
                    <a:pt x="3036" y="1"/>
                  </a:moveTo>
                  <a:cubicBezTo>
                    <a:pt x="2736" y="34"/>
                    <a:pt x="2435" y="134"/>
                    <a:pt x="2202" y="301"/>
                  </a:cubicBezTo>
                  <a:cubicBezTo>
                    <a:pt x="1868" y="468"/>
                    <a:pt x="1568" y="701"/>
                    <a:pt x="1335" y="1002"/>
                  </a:cubicBezTo>
                  <a:cubicBezTo>
                    <a:pt x="834" y="1535"/>
                    <a:pt x="467" y="2169"/>
                    <a:pt x="300" y="2870"/>
                  </a:cubicBezTo>
                  <a:cubicBezTo>
                    <a:pt x="200" y="3203"/>
                    <a:pt x="134" y="3537"/>
                    <a:pt x="134" y="3870"/>
                  </a:cubicBezTo>
                  <a:cubicBezTo>
                    <a:pt x="100" y="4304"/>
                    <a:pt x="234" y="4771"/>
                    <a:pt x="501" y="5171"/>
                  </a:cubicBezTo>
                  <a:cubicBezTo>
                    <a:pt x="679" y="5349"/>
                    <a:pt x="931" y="5438"/>
                    <a:pt x="1188" y="5438"/>
                  </a:cubicBezTo>
                  <a:cubicBezTo>
                    <a:pt x="1316" y="5438"/>
                    <a:pt x="1446" y="5416"/>
                    <a:pt x="1568" y="5371"/>
                  </a:cubicBezTo>
                  <a:cubicBezTo>
                    <a:pt x="1835" y="5305"/>
                    <a:pt x="2035" y="5238"/>
                    <a:pt x="2235" y="5171"/>
                  </a:cubicBezTo>
                  <a:cubicBezTo>
                    <a:pt x="2402" y="5138"/>
                    <a:pt x="2569" y="5104"/>
                    <a:pt x="2736" y="5104"/>
                  </a:cubicBezTo>
                  <a:cubicBezTo>
                    <a:pt x="2755" y="5095"/>
                    <a:pt x="2777" y="5091"/>
                    <a:pt x="2802" y="5091"/>
                  </a:cubicBezTo>
                  <a:cubicBezTo>
                    <a:pt x="2861" y="5091"/>
                    <a:pt x="2932" y="5114"/>
                    <a:pt x="3002" y="5138"/>
                  </a:cubicBezTo>
                  <a:cubicBezTo>
                    <a:pt x="3069" y="5171"/>
                    <a:pt x="3102" y="5271"/>
                    <a:pt x="3102" y="5371"/>
                  </a:cubicBezTo>
                  <a:cubicBezTo>
                    <a:pt x="3102" y="5571"/>
                    <a:pt x="3002" y="5805"/>
                    <a:pt x="2836" y="5972"/>
                  </a:cubicBezTo>
                  <a:cubicBezTo>
                    <a:pt x="2669" y="6139"/>
                    <a:pt x="2435" y="6305"/>
                    <a:pt x="2202" y="6439"/>
                  </a:cubicBezTo>
                  <a:cubicBezTo>
                    <a:pt x="2102" y="6505"/>
                    <a:pt x="1968" y="6572"/>
                    <a:pt x="1835" y="6572"/>
                  </a:cubicBezTo>
                  <a:cubicBezTo>
                    <a:pt x="1768" y="6572"/>
                    <a:pt x="1668" y="6572"/>
                    <a:pt x="1601" y="6539"/>
                  </a:cubicBezTo>
                  <a:cubicBezTo>
                    <a:pt x="1535" y="6505"/>
                    <a:pt x="1501" y="6472"/>
                    <a:pt x="1435" y="6439"/>
                  </a:cubicBezTo>
                  <a:lnTo>
                    <a:pt x="1368" y="6339"/>
                  </a:lnTo>
                  <a:cubicBezTo>
                    <a:pt x="1335" y="6305"/>
                    <a:pt x="1301" y="6272"/>
                    <a:pt x="1268" y="6272"/>
                  </a:cubicBezTo>
                  <a:cubicBezTo>
                    <a:pt x="1201" y="6272"/>
                    <a:pt x="1134" y="6305"/>
                    <a:pt x="1101" y="6339"/>
                  </a:cubicBezTo>
                  <a:lnTo>
                    <a:pt x="167" y="6872"/>
                  </a:lnTo>
                  <a:cubicBezTo>
                    <a:pt x="100" y="6906"/>
                    <a:pt x="67" y="6939"/>
                    <a:pt x="67" y="7006"/>
                  </a:cubicBezTo>
                  <a:cubicBezTo>
                    <a:pt x="34" y="7073"/>
                    <a:pt x="0" y="7139"/>
                    <a:pt x="0" y="7206"/>
                  </a:cubicBezTo>
                  <a:cubicBezTo>
                    <a:pt x="0" y="7439"/>
                    <a:pt x="34" y="7706"/>
                    <a:pt x="167" y="7906"/>
                  </a:cubicBezTo>
                  <a:cubicBezTo>
                    <a:pt x="267" y="8107"/>
                    <a:pt x="434" y="8273"/>
                    <a:pt x="601" y="8373"/>
                  </a:cubicBezTo>
                  <a:cubicBezTo>
                    <a:pt x="779" y="8475"/>
                    <a:pt x="957" y="8519"/>
                    <a:pt x="1136" y="8519"/>
                  </a:cubicBezTo>
                  <a:cubicBezTo>
                    <a:pt x="1191" y="8519"/>
                    <a:pt x="1246" y="8515"/>
                    <a:pt x="1301" y="8507"/>
                  </a:cubicBezTo>
                  <a:cubicBezTo>
                    <a:pt x="1635" y="8474"/>
                    <a:pt x="1935" y="8373"/>
                    <a:pt x="2202" y="8207"/>
                  </a:cubicBezTo>
                  <a:cubicBezTo>
                    <a:pt x="2502" y="8007"/>
                    <a:pt x="2802" y="7773"/>
                    <a:pt x="3069" y="7506"/>
                  </a:cubicBezTo>
                  <a:cubicBezTo>
                    <a:pt x="3336" y="7273"/>
                    <a:pt x="3569" y="6972"/>
                    <a:pt x="3770" y="6639"/>
                  </a:cubicBezTo>
                  <a:cubicBezTo>
                    <a:pt x="3970" y="6305"/>
                    <a:pt x="4137" y="5972"/>
                    <a:pt x="4237" y="5605"/>
                  </a:cubicBezTo>
                  <a:cubicBezTo>
                    <a:pt x="4337" y="5271"/>
                    <a:pt x="4403" y="4904"/>
                    <a:pt x="4403" y="4537"/>
                  </a:cubicBezTo>
                  <a:cubicBezTo>
                    <a:pt x="4403" y="4237"/>
                    <a:pt x="4370" y="3970"/>
                    <a:pt x="4303" y="3703"/>
                  </a:cubicBezTo>
                  <a:cubicBezTo>
                    <a:pt x="4270" y="3503"/>
                    <a:pt x="4170" y="3337"/>
                    <a:pt x="4003" y="3203"/>
                  </a:cubicBezTo>
                  <a:cubicBezTo>
                    <a:pt x="3870" y="3070"/>
                    <a:pt x="3703" y="3003"/>
                    <a:pt x="3536" y="3003"/>
                  </a:cubicBezTo>
                  <a:cubicBezTo>
                    <a:pt x="3303" y="3003"/>
                    <a:pt x="3069" y="3036"/>
                    <a:pt x="2836" y="3103"/>
                  </a:cubicBezTo>
                  <a:lnTo>
                    <a:pt x="2168" y="3270"/>
                  </a:lnTo>
                  <a:cubicBezTo>
                    <a:pt x="2035" y="3303"/>
                    <a:pt x="1902" y="3337"/>
                    <a:pt x="1768" y="3337"/>
                  </a:cubicBezTo>
                  <a:cubicBezTo>
                    <a:pt x="1668" y="3337"/>
                    <a:pt x="1601" y="3303"/>
                    <a:pt x="1535" y="3270"/>
                  </a:cubicBezTo>
                  <a:cubicBezTo>
                    <a:pt x="1468" y="3203"/>
                    <a:pt x="1468" y="3103"/>
                    <a:pt x="1468" y="3036"/>
                  </a:cubicBezTo>
                  <a:cubicBezTo>
                    <a:pt x="1468" y="2903"/>
                    <a:pt x="1468" y="2803"/>
                    <a:pt x="1535" y="2703"/>
                  </a:cubicBezTo>
                  <a:cubicBezTo>
                    <a:pt x="1568" y="2636"/>
                    <a:pt x="1601" y="2536"/>
                    <a:pt x="1668" y="2469"/>
                  </a:cubicBezTo>
                  <a:cubicBezTo>
                    <a:pt x="1735" y="2369"/>
                    <a:pt x="1835" y="2302"/>
                    <a:pt x="1902" y="2236"/>
                  </a:cubicBezTo>
                  <a:cubicBezTo>
                    <a:pt x="1968" y="2169"/>
                    <a:pt x="2068" y="2102"/>
                    <a:pt x="2168" y="2069"/>
                  </a:cubicBezTo>
                  <a:cubicBezTo>
                    <a:pt x="2269" y="2002"/>
                    <a:pt x="2369" y="1969"/>
                    <a:pt x="2469" y="1936"/>
                  </a:cubicBezTo>
                  <a:cubicBezTo>
                    <a:pt x="2535" y="1936"/>
                    <a:pt x="2635" y="1936"/>
                    <a:pt x="2702" y="1969"/>
                  </a:cubicBezTo>
                  <a:cubicBezTo>
                    <a:pt x="2736" y="1969"/>
                    <a:pt x="2802" y="2002"/>
                    <a:pt x="2836" y="2036"/>
                  </a:cubicBezTo>
                  <a:lnTo>
                    <a:pt x="2902" y="2102"/>
                  </a:lnTo>
                  <a:cubicBezTo>
                    <a:pt x="2936" y="2136"/>
                    <a:pt x="2969" y="2169"/>
                    <a:pt x="3002" y="2169"/>
                  </a:cubicBezTo>
                  <a:cubicBezTo>
                    <a:pt x="3069" y="2169"/>
                    <a:pt x="3136" y="2169"/>
                    <a:pt x="3169" y="2136"/>
                  </a:cubicBezTo>
                  <a:lnTo>
                    <a:pt x="4103" y="1569"/>
                  </a:lnTo>
                  <a:cubicBezTo>
                    <a:pt x="4170" y="1535"/>
                    <a:pt x="4203" y="1502"/>
                    <a:pt x="4203" y="1435"/>
                  </a:cubicBezTo>
                  <a:cubicBezTo>
                    <a:pt x="4237" y="1402"/>
                    <a:pt x="4270" y="1335"/>
                    <a:pt x="4270" y="1268"/>
                  </a:cubicBezTo>
                  <a:cubicBezTo>
                    <a:pt x="4270" y="1035"/>
                    <a:pt x="4203" y="801"/>
                    <a:pt x="4103" y="601"/>
                  </a:cubicBezTo>
                  <a:cubicBezTo>
                    <a:pt x="4003" y="434"/>
                    <a:pt x="3870" y="268"/>
                    <a:pt x="3703" y="168"/>
                  </a:cubicBezTo>
                  <a:cubicBezTo>
                    <a:pt x="3469" y="34"/>
                    <a:pt x="3269" y="1"/>
                    <a:pt x="303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0" name="Google Shape;990;p54"/>
            <p:cNvSpPr/>
            <p:nvPr/>
          </p:nvSpPr>
          <p:spPr>
            <a:xfrm>
              <a:off x="4746900" y="3627625"/>
              <a:ext cx="95075" cy="241225"/>
            </a:xfrm>
            <a:custGeom>
              <a:avLst/>
              <a:gdLst/>
              <a:ahLst/>
              <a:cxnLst/>
              <a:rect l="l" t="t" r="r" b="b"/>
              <a:pathLst>
                <a:path w="3803" h="9649" extrusionOk="0">
                  <a:moveTo>
                    <a:pt x="3603" y="0"/>
                  </a:moveTo>
                  <a:cubicBezTo>
                    <a:pt x="3578" y="0"/>
                    <a:pt x="3553" y="17"/>
                    <a:pt x="3536" y="50"/>
                  </a:cubicBezTo>
                  <a:lnTo>
                    <a:pt x="200" y="1952"/>
                  </a:lnTo>
                  <a:cubicBezTo>
                    <a:pt x="134" y="1985"/>
                    <a:pt x="100" y="2052"/>
                    <a:pt x="67" y="2119"/>
                  </a:cubicBezTo>
                  <a:cubicBezTo>
                    <a:pt x="34" y="2185"/>
                    <a:pt x="0" y="2285"/>
                    <a:pt x="0" y="2385"/>
                  </a:cubicBezTo>
                  <a:lnTo>
                    <a:pt x="0" y="9457"/>
                  </a:lnTo>
                  <a:cubicBezTo>
                    <a:pt x="0" y="9524"/>
                    <a:pt x="34" y="9591"/>
                    <a:pt x="67" y="9624"/>
                  </a:cubicBezTo>
                  <a:cubicBezTo>
                    <a:pt x="84" y="9641"/>
                    <a:pt x="109" y="9649"/>
                    <a:pt x="134" y="9649"/>
                  </a:cubicBezTo>
                  <a:cubicBezTo>
                    <a:pt x="159" y="9649"/>
                    <a:pt x="184" y="9641"/>
                    <a:pt x="200" y="9624"/>
                  </a:cubicBezTo>
                  <a:lnTo>
                    <a:pt x="3603" y="7689"/>
                  </a:lnTo>
                  <a:cubicBezTo>
                    <a:pt x="3670" y="7656"/>
                    <a:pt x="3703" y="7589"/>
                    <a:pt x="3736" y="7522"/>
                  </a:cubicBezTo>
                  <a:cubicBezTo>
                    <a:pt x="3770" y="7422"/>
                    <a:pt x="3770" y="7356"/>
                    <a:pt x="3803" y="7289"/>
                  </a:cubicBezTo>
                  <a:lnTo>
                    <a:pt x="3803" y="6121"/>
                  </a:lnTo>
                  <a:cubicBezTo>
                    <a:pt x="3803" y="6055"/>
                    <a:pt x="3770" y="5988"/>
                    <a:pt x="3736" y="5921"/>
                  </a:cubicBezTo>
                  <a:cubicBezTo>
                    <a:pt x="3720" y="5905"/>
                    <a:pt x="3695" y="5896"/>
                    <a:pt x="3670" y="5896"/>
                  </a:cubicBezTo>
                  <a:cubicBezTo>
                    <a:pt x="3645" y="5896"/>
                    <a:pt x="3620" y="5905"/>
                    <a:pt x="3603" y="5921"/>
                  </a:cubicBezTo>
                  <a:lnTo>
                    <a:pt x="1335" y="7256"/>
                  </a:lnTo>
                  <a:lnTo>
                    <a:pt x="1335" y="5988"/>
                  </a:lnTo>
                  <a:lnTo>
                    <a:pt x="3403" y="4821"/>
                  </a:lnTo>
                  <a:cubicBezTo>
                    <a:pt x="3436" y="4787"/>
                    <a:pt x="3503" y="4720"/>
                    <a:pt x="3536" y="4654"/>
                  </a:cubicBezTo>
                  <a:cubicBezTo>
                    <a:pt x="3569" y="4587"/>
                    <a:pt x="3569" y="4487"/>
                    <a:pt x="3569" y="4420"/>
                  </a:cubicBezTo>
                  <a:lnTo>
                    <a:pt x="3569" y="3253"/>
                  </a:lnTo>
                  <a:cubicBezTo>
                    <a:pt x="3569" y="3186"/>
                    <a:pt x="3569" y="3119"/>
                    <a:pt x="3536" y="3053"/>
                  </a:cubicBezTo>
                  <a:cubicBezTo>
                    <a:pt x="3503" y="3036"/>
                    <a:pt x="3478" y="3028"/>
                    <a:pt x="3457" y="3028"/>
                  </a:cubicBezTo>
                  <a:cubicBezTo>
                    <a:pt x="3436" y="3028"/>
                    <a:pt x="3419" y="3036"/>
                    <a:pt x="3403" y="3053"/>
                  </a:cubicBezTo>
                  <a:lnTo>
                    <a:pt x="1335" y="4253"/>
                  </a:lnTo>
                  <a:lnTo>
                    <a:pt x="1335" y="3053"/>
                  </a:lnTo>
                  <a:lnTo>
                    <a:pt x="3536" y="1785"/>
                  </a:lnTo>
                  <a:cubicBezTo>
                    <a:pt x="3603" y="1752"/>
                    <a:pt x="3636" y="1685"/>
                    <a:pt x="3670" y="1618"/>
                  </a:cubicBezTo>
                  <a:cubicBezTo>
                    <a:pt x="3703" y="1552"/>
                    <a:pt x="3736" y="1451"/>
                    <a:pt x="3736" y="1385"/>
                  </a:cubicBezTo>
                  <a:lnTo>
                    <a:pt x="3736" y="217"/>
                  </a:lnTo>
                  <a:cubicBezTo>
                    <a:pt x="3736" y="150"/>
                    <a:pt x="3736" y="84"/>
                    <a:pt x="3670" y="50"/>
                  </a:cubicBezTo>
                  <a:cubicBezTo>
                    <a:pt x="3653" y="17"/>
                    <a:pt x="3628" y="0"/>
                    <a:pt x="360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1" name="Google Shape;991;p54"/>
            <p:cNvSpPr/>
            <p:nvPr/>
          </p:nvSpPr>
          <p:spPr>
            <a:xfrm>
              <a:off x="4860300" y="359740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68" y="0"/>
                  </a:moveTo>
                  <a:cubicBezTo>
                    <a:pt x="1143" y="0"/>
                    <a:pt x="1118" y="9"/>
                    <a:pt x="1102" y="25"/>
                  </a:cubicBezTo>
                  <a:lnTo>
                    <a:pt x="201" y="526"/>
                  </a:lnTo>
                  <a:cubicBezTo>
                    <a:pt x="134" y="559"/>
                    <a:pt x="101" y="626"/>
                    <a:pt x="68" y="692"/>
                  </a:cubicBezTo>
                  <a:cubicBezTo>
                    <a:pt x="34" y="759"/>
                    <a:pt x="1" y="859"/>
                    <a:pt x="1" y="926"/>
                  </a:cubicBezTo>
                  <a:lnTo>
                    <a:pt x="1" y="5696"/>
                  </a:lnTo>
                  <a:cubicBezTo>
                    <a:pt x="1" y="5763"/>
                    <a:pt x="34" y="5829"/>
                    <a:pt x="68" y="5863"/>
                  </a:cubicBezTo>
                  <a:cubicBezTo>
                    <a:pt x="84" y="5879"/>
                    <a:pt x="109" y="5888"/>
                    <a:pt x="134" y="5888"/>
                  </a:cubicBezTo>
                  <a:cubicBezTo>
                    <a:pt x="159" y="5888"/>
                    <a:pt x="184" y="5879"/>
                    <a:pt x="201" y="5863"/>
                  </a:cubicBezTo>
                  <a:lnTo>
                    <a:pt x="1102" y="5362"/>
                  </a:lnTo>
                  <a:cubicBezTo>
                    <a:pt x="1168" y="5296"/>
                    <a:pt x="1202" y="5262"/>
                    <a:pt x="1235" y="5196"/>
                  </a:cubicBezTo>
                  <a:cubicBezTo>
                    <a:pt x="1268" y="5096"/>
                    <a:pt x="1302" y="5029"/>
                    <a:pt x="1302" y="4929"/>
                  </a:cubicBezTo>
                  <a:lnTo>
                    <a:pt x="1302" y="192"/>
                  </a:lnTo>
                  <a:cubicBezTo>
                    <a:pt x="1302" y="125"/>
                    <a:pt x="1268" y="59"/>
                    <a:pt x="1235" y="25"/>
                  </a:cubicBezTo>
                  <a:cubicBezTo>
                    <a:pt x="1218" y="9"/>
                    <a:pt x="1193" y="0"/>
                    <a:pt x="1168" y="0"/>
                  </a:cubicBezTo>
                  <a:close/>
                  <a:moveTo>
                    <a:pt x="1168" y="5971"/>
                  </a:moveTo>
                  <a:cubicBezTo>
                    <a:pt x="1143" y="5971"/>
                    <a:pt x="1118" y="5979"/>
                    <a:pt x="1102" y="5996"/>
                  </a:cubicBezTo>
                  <a:lnTo>
                    <a:pt x="201" y="6530"/>
                  </a:lnTo>
                  <a:cubicBezTo>
                    <a:pt x="134" y="6563"/>
                    <a:pt x="101" y="6630"/>
                    <a:pt x="68" y="6697"/>
                  </a:cubicBezTo>
                  <a:cubicBezTo>
                    <a:pt x="34" y="6763"/>
                    <a:pt x="1" y="6863"/>
                    <a:pt x="1" y="6930"/>
                  </a:cubicBezTo>
                  <a:lnTo>
                    <a:pt x="1" y="8064"/>
                  </a:lnTo>
                  <a:cubicBezTo>
                    <a:pt x="1" y="8131"/>
                    <a:pt x="34" y="8198"/>
                    <a:pt x="68" y="8231"/>
                  </a:cubicBezTo>
                  <a:cubicBezTo>
                    <a:pt x="84" y="8248"/>
                    <a:pt x="109" y="8256"/>
                    <a:pt x="134" y="8256"/>
                  </a:cubicBezTo>
                  <a:cubicBezTo>
                    <a:pt x="159" y="8256"/>
                    <a:pt x="184" y="8248"/>
                    <a:pt x="201" y="8231"/>
                  </a:cubicBezTo>
                  <a:lnTo>
                    <a:pt x="1102" y="7731"/>
                  </a:lnTo>
                  <a:cubicBezTo>
                    <a:pt x="1168" y="7664"/>
                    <a:pt x="1202" y="7631"/>
                    <a:pt x="1235" y="7564"/>
                  </a:cubicBezTo>
                  <a:cubicBezTo>
                    <a:pt x="1268" y="7464"/>
                    <a:pt x="1302" y="7397"/>
                    <a:pt x="1302" y="7297"/>
                  </a:cubicBezTo>
                  <a:lnTo>
                    <a:pt x="1302" y="6196"/>
                  </a:lnTo>
                  <a:cubicBezTo>
                    <a:pt x="1302" y="6130"/>
                    <a:pt x="1268" y="6063"/>
                    <a:pt x="1235" y="5996"/>
                  </a:cubicBezTo>
                  <a:cubicBezTo>
                    <a:pt x="1218" y="5979"/>
                    <a:pt x="1193" y="5971"/>
                    <a:pt x="1168" y="597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2" name="Google Shape;992;p54"/>
            <p:cNvSpPr/>
            <p:nvPr/>
          </p:nvSpPr>
          <p:spPr>
            <a:xfrm>
              <a:off x="4914525" y="3565700"/>
              <a:ext cx="32525" cy="207250"/>
            </a:xfrm>
            <a:custGeom>
              <a:avLst/>
              <a:gdLst/>
              <a:ahLst/>
              <a:cxnLst/>
              <a:rect l="l" t="t" r="r" b="b"/>
              <a:pathLst>
                <a:path w="1301" h="8290" extrusionOk="0">
                  <a:moveTo>
                    <a:pt x="1168" y="1"/>
                  </a:moveTo>
                  <a:cubicBezTo>
                    <a:pt x="1143" y="1"/>
                    <a:pt x="1118" y="9"/>
                    <a:pt x="1101" y="26"/>
                  </a:cubicBezTo>
                  <a:lnTo>
                    <a:pt x="200" y="559"/>
                  </a:lnTo>
                  <a:cubicBezTo>
                    <a:pt x="133" y="593"/>
                    <a:pt x="100" y="659"/>
                    <a:pt x="67" y="726"/>
                  </a:cubicBezTo>
                  <a:cubicBezTo>
                    <a:pt x="33" y="793"/>
                    <a:pt x="0" y="860"/>
                    <a:pt x="0" y="960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97"/>
                  </a:cubicBezTo>
                  <a:cubicBezTo>
                    <a:pt x="83" y="5913"/>
                    <a:pt x="108" y="5922"/>
                    <a:pt x="133" y="5922"/>
                  </a:cubicBezTo>
                  <a:cubicBezTo>
                    <a:pt x="159" y="5922"/>
                    <a:pt x="184" y="5913"/>
                    <a:pt x="200" y="5897"/>
                  </a:cubicBezTo>
                  <a:lnTo>
                    <a:pt x="1101" y="5363"/>
                  </a:lnTo>
                  <a:cubicBezTo>
                    <a:pt x="1168" y="5329"/>
                    <a:pt x="1201" y="5263"/>
                    <a:pt x="1234" y="5196"/>
                  </a:cubicBezTo>
                  <a:cubicBezTo>
                    <a:pt x="1268" y="5129"/>
                    <a:pt x="1301" y="5063"/>
                    <a:pt x="1301" y="4963"/>
                  </a:cubicBezTo>
                  <a:lnTo>
                    <a:pt x="1301" y="226"/>
                  </a:lnTo>
                  <a:cubicBezTo>
                    <a:pt x="1301" y="159"/>
                    <a:pt x="1268" y="92"/>
                    <a:pt x="1234" y="26"/>
                  </a:cubicBezTo>
                  <a:cubicBezTo>
                    <a:pt x="1218" y="9"/>
                    <a:pt x="1193" y="1"/>
                    <a:pt x="1168" y="1"/>
                  </a:cubicBezTo>
                  <a:close/>
                  <a:moveTo>
                    <a:pt x="1168" y="6005"/>
                  </a:moveTo>
                  <a:cubicBezTo>
                    <a:pt x="1143" y="6005"/>
                    <a:pt x="1118" y="6013"/>
                    <a:pt x="1101" y="6030"/>
                  </a:cubicBezTo>
                  <a:lnTo>
                    <a:pt x="200" y="6564"/>
                  </a:lnTo>
                  <a:cubicBezTo>
                    <a:pt x="133" y="6597"/>
                    <a:pt x="100" y="6664"/>
                    <a:pt x="67" y="6730"/>
                  </a:cubicBezTo>
                  <a:cubicBezTo>
                    <a:pt x="33" y="6797"/>
                    <a:pt x="0" y="6864"/>
                    <a:pt x="0" y="6964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65"/>
                  </a:cubicBezTo>
                  <a:cubicBezTo>
                    <a:pt x="83" y="8282"/>
                    <a:pt x="108" y="8290"/>
                    <a:pt x="133" y="8290"/>
                  </a:cubicBezTo>
                  <a:cubicBezTo>
                    <a:pt x="159" y="8290"/>
                    <a:pt x="184" y="8282"/>
                    <a:pt x="200" y="8265"/>
                  </a:cubicBezTo>
                  <a:lnTo>
                    <a:pt x="1101" y="7731"/>
                  </a:lnTo>
                  <a:cubicBezTo>
                    <a:pt x="1168" y="7698"/>
                    <a:pt x="1201" y="7631"/>
                    <a:pt x="1234" y="7564"/>
                  </a:cubicBezTo>
                  <a:cubicBezTo>
                    <a:pt x="1268" y="7498"/>
                    <a:pt x="1301" y="7431"/>
                    <a:pt x="1301" y="7331"/>
                  </a:cubicBezTo>
                  <a:lnTo>
                    <a:pt x="1301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18" y="6013"/>
                    <a:pt x="1193" y="6005"/>
                    <a:pt x="1168" y="6005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3" name="Google Shape;993;p54"/>
            <p:cNvSpPr/>
            <p:nvPr/>
          </p:nvSpPr>
          <p:spPr>
            <a:xfrm>
              <a:off x="4968725" y="3534850"/>
              <a:ext cx="32550" cy="206425"/>
            </a:xfrm>
            <a:custGeom>
              <a:avLst/>
              <a:gdLst/>
              <a:ahLst/>
              <a:cxnLst/>
              <a:rect l="l" t="t" r="r" b="b"/>
              <a:pathLst>
                <a:path w="1302" h="8257" extrusionOk="0">
                  <a:moveTo>
                    <a:pt x="1155" y="0"/>
                  </a:moveTo>
                  <a:cubicBezTo>
                    <a:pt x="1134" y="0"/>
                    <a:pt x="1118" y="9"/>
                    <a:pt x="1101" y="25"/>
                  </a:cubicBezTo>
                  <a:lnTo>
                    <a:pt x="200" y="526"/>
                  </a:lnTo>
                  <a:cubicBezTo>
                    <a:pt x="134" y="592"/>
                    <a:pt x="67" y="626"/>
                    <a:pt x="67" y="693"/>
                  </a:cubicBezTo>
                  <a:cubicBezTo>
                    <a:pt x="0" y="793"/>
                    <a:pt x="0" y="859"/>
                    <a:pt x="0" y="959"/>
                  </a:cubicBezTo>
                  <a:lnTo>
                    <a:pt x="0" y="5696"/>
                  </a:lnTo>
                  <a:cubicBezTo>
                    <a:pt x="0" y="5763"/>
                    <a:pt x="0" y="5830"/>
                    <a:pt x="67" y="5863"/>
                  </a:cubicBezTo>
                  <a:cubicBezTo>
                    <a:pt x="84" y="5880"/>
                    <a:pt x="100" y="5888"/>
                    <a:pt x="121" y="5888"/>
                  </a:cubicBezTo>
                  <a:cubicBezTo>
                    <a:pt x="142" y="5888"/>
                    <a:pt x="167" y="5880"/>
                    <a:pt x="200" y="5863"/>
                  </a:cubicBezTo>
                  <a:lnTo>
                    <a:pt x="1101" y="5363"/>
                  </a:lnTo>
                  <a:cubicBezTo>
                    <a:pt x="1134" y="5329"/>
                    <a:pt x="1201" y="5263"/>
                    <a:pt x="1234" y="5196"/>
                  </a:cubicBezTo>
                  <a:cubicBezTo>
                    <a:pt x="1268" y="5129"/>
                    <a:pt x="1268" y="5029"/>
                    <a:pt x="1268" y="4962"/>
                  </a:cubicBezTo>
                  <a:lnTo>
                    <a:pt x="1268" y="192"/>
                  </a:lnTo>
                  <a:cubicBezTo>
                    <a:pt x="1301" y="125"/>
                    <a:pt x="1268" y="59"/>
                    <a:pt x="1234" y="25"/>
                  </a:cubicBezTo>
                  <a:cubicBezTo>
                    <a:pt x="1201" y="9"/>
                    <a:pt x="1176" y="0"/>
                    <a:pt x="1155" y="0"/>
                  </a:cubicBezTo>
                  <a:close/>
                  <a:moveTo>
                    <a:pt x="1155" y="5980"/>
                  </a:moveTo>
                  <a:cubicBezTo>
                    <a:pt x="1134" y="5980"/>
                    <a:pt x="1118" y="5996"/>
                    <a:pt x="1101" y="6030"/>
                  </a:cubicBezTo>
                  <a:lnTo>
                    <a:pt x="200" y="6530"/>
                  </a:lnTo>
                  <a:cubicBezTo>
                    <a:pt x="134" y="6563"/>
                    <a:pt x="67" y="6630"/>
                    <a:pt x="67" y="6697"/>
                  </a:cubicBezTo>
                  <a:cubicBezTo>
                    <a:pt x="0" y="6764"/>
                    <a:pt x="0" y="6864"/>
                    <a:pt x="0" y="6930"/>
                  </a:cubicBezTo>
                  <a:lnTo>
                    <a:pt x="0" y="8065"/>
                  </a:lnTo>
                  <a:cubicBezTo>
                    <a:pt x="0" y="8131"/>
                    <a:pt x="0" y="8198"/>
                    <a:pt x="67" y="8231"/>
                  </a:cubicBezTo>
                  <a:cubicBezTo>
                    <a:pt x="84" y="8248"/>
                    <a:pt x="100" y="8256"/>
                    <a:pt x="121" y="8256"/>
                  </a:cubicBezTo>
                  <a:cubicBezTo>
                    <a:pt x="142" y="8256"/>
                    <a:pt x="167" y="8248"/>
                    <a:pt x="200" y="8231"/>
                  </a:cubicBezTo>
                  <a:lnTo>
                    <a:pt x="1101" y="7731"/>
                  </a:lnTo>
                  <a:cubicBezTo>
                    <a:pt x="1134" y="7698"/>
                    <a:pt x="1201" y="7631"/>
                    <a:pt x="1234" y="7564"/>
                  </a:cubicBezTo>
                  <a:cubicBezTo>
                    <a:pt x="1268" y="7497"/>
                    <a:pt x="1268" y="7397"/>
                    <a:pt x="1268" y="7331"/>
                  </a:cubicBezTo>
                  <a:lnTo>
                    <a:pt x="1268" y="6197"/>
                  </a:lnTo>
                  <a:cubicBezTo>
                    <a:pt x="1301" y="6130"/>
                    <a:pt x="1268" y="6063"/>
                    <a:pt x="1234" y="6030"/>
                  </a:cubicBezTo>
                  <a:cubicBezTo>
                    <a:pt x="1201" y="5996"/>
                    <a:pt x="1176" y="5980"/>
                    <a:pt x="1155" y="598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4" name="Google Shape;994;p54"/>
            <p:cNvSpPr/>
            <p:nvPr/>
          </p:nvSpPr>
          <p:spPr>
            <a:xfrm>
              <a:off x="3994700" y="3772725"/>
              <a:ext cx="137625" cy="262100"/>
            </a:xfrm>
            <a:custGeom>
              <a:avLst/>
              <a:gdLst/>
              <a:ahLst/>
              <a:cxnLst/>
              <a:rect l="l" t="t" r="r" b="b"/>
              <a:pathLst>
                <a:path w="5505" h="10484" extrusionOk="0">
                  <a:moveTo>
                    <a:pt x="2769" y="2819"/>
                  </a:moveTo>
                  <a:lnTo>
                    <a:pt x="3403" y="5388"/>
                  </a:lnTo>
                  <a:lnTo>
                    <a:pt x="2102" y="6122"/>
                  </a:lnTo>
                  <a:lnTo>
                    <a:pt x="2102" y="6122"/>
                  </a:lnTo>
                  <a:lnTo>
                    <a:pt x="2769" y="2819"/>
                  </a:lnTo>
                  <a:close/>
                  <a:moveTo>
                    <a:pt x="3532" y="1"/>
                  </a:moveTo>
                  <a:cubicBezTo>
                    <a:pt x="3494" y="1"/>
                    <a:pt x="3453" y="17"/>
                    <a:pt x="3403" y="51"/>
                  </a:cubicBezTo>
                  <a:lnTo>
                    <a:pt x="2102" y="784"/>
                  </a:lnTo>
                  <a:cubicBezTo>
                    <a:pt x="2002" y="851"/>
                    <a:pt x="1901" y="951"/>
                    <a:pt x="1868" y="1051"/>
                  </a:cubicBezTo>
                  <a:cubicBezTo>
                    <a:pt x="1801" y="1185"/>
                    <a:pt x="1768" y="1285"/>
                    <a:pt x="1735" y="1385"/>
                  </a:cubicBezTo>
                  <a:lnTo>
                    <a:pt x="33" y="10091"/>
                  </a:lnTo>
                  <a:cubicBezTo>
                    <a:pt x="0" y="10158"/>
                    <a:pt x="0" y="10225"/>
                    <a:pt x="0" y="10291"/>
                  </a:cubicBezTo>
                  <a:cubicBezTo>
                    <a:pt x="0" y="10358"/>
                    <a:pt x="0" y="10391"/>
                    <a:pt x="33" y="10458"/>
                  </a:cubicBezTo>
                  <a:cubicBezTo>
                    <a:pt x="50" y="10475"/>
                    <a:pt x="75" y="10483"/>
                    <a:pt x="100" y="10483"/>
                  </a:cubicBezTo>
                  <a:cubicBezTo>
                    <a:pt x="125" y="10483"/>
                    <a:pt x="150" y="10475"/>
                    <a:pt x="167" y="10458"/>
                  </a:cubicBezTo>
                  <a:lnTo>
                    <a:pt x="1168" y="9858"/>
                  </a:lnTo>
                  <a:cubicBezTo>
                    <a:pt x="1268" y="9824"/>
                    <a:pt x="1334" y="9724"/>
                    <a:pt x="1401" y="9624"/>
                  </a:cubicBezTo>
                  <a:cubicBezTo>
                    <a:pt x="1434" y="9557"/>
                    <a:pt x="1468" y="9457"/>
                    <a:pt x="1468" y="9391"/>
                  </a:cubicBezTo>
                  <a:lnTo>
                    <a:pt x="1701" y="8256"/>
                  </a:lnTo>
                  <a:lnTo>
                    <a:pt x="3803" y="7022"/>
                  </a:lnTo>
                  <a:lnTo>
                    <a:pt x="4036" y="7923"/>
                  </a:lnTo>
                  <a:cubicBezTo>
                    <a:pt x="4036" y="7990"/>
                    <a:pt x="4070" y="8023"/>
                    <a:pt x="4103" y="8056"/>
                  </a:cubicBezTo>
                  <a:cubicBezTo>
                    <a:pt x="4131" y="8085"/>
                    <a:pt x="4159" y="8095"/>
                    <a:pt x="4190" y="8095"/>
                  </a:cubicBezTo>
                  <a:cubicBezTo>
                    <a:pt x="4232" y="8095"/>
                    <a:pt x="4279" y="8076"/>
                    <a:pt x="4337" y="8056"/>
                  </a:cubicBezTo>
                  <a:lnTo>
                    <a:pt x="5337" y="7456"/>
                  </a:lnTo>
                  <a:cubicBezTo>
                    <a:pt x="5404" y="7423"/>
                    <a:pt x="5437" y="7389"/>
                    <a:pt x="5471" y="7322"/>
                  </a:cubicBezTo>
                  <a:cubicBezTo>
                    <a:pt x="5504" y="7256"/>
                    <a:pt x="5504" y="7156"/>
                    <a:pt x="5504" y="7089"/>
                  </a:cubicBezTo>
                  <a:cubicBezTo>
                    <a:pt x="5504" y="7022"/>
                    <a:pt x="5504" y="6989"/>
                    <a:pt x="5471" y="6922"/>
                  </a:cubicBezTo>
                  <a:lnTo>
                    <a:pt x="3736" y="251"/>
                  </a:lnTo>
                  <a:cubicBezTo>
                    <a:pt x="3736" y="151"/>
                    <a:pt x="3703" y="84"/>
                    <a:pt x="3636" y="51"/>
                  </a:cubicBezTo>
                  <a:cubicBezTo>
                    <a:pt x="3603" y="17"/>
                    <a:pt x="3569" y="1"/>
                    <a:pt x="353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54"/>
            <p:cNvSpPr/>
            <p:nvPr/>
          </p:nvSpPr>
          <p:spPr>
            <a:xfrm>
              <a:off x="4123950" y="3682450"/>
              <a:ext cx="118450" cy="252300"/>
            </a:xfrm>
            <a:custGeom>
              <a:avLst/>
              <a:gdLst/>
              <a:ahLst/>
              <a:cxnLst/>
              <a:rect l="l" t="t" r="r" b="b"/>
              <a:pathLst>
                <a:path w="4738" h="10092" extrusionOk="0">
                  <a:moveTo>
                    <a:pt x="4575" y="1"/>
                  </a:moveTo>
                  <a:cubicBezTo>
                    <a:pt x="4545" y="1"/>
                    <a:pt x="4520" y="9"/>
                    <a:pt x="4504" y="26"/>
                  </a:cubicBezTo>
                  <a:lnTo>
                    <a:pt x="234" y="2494"/>
                  </a:lnTo>
                  <a:cubicBezTo>
                    <a:pt x="167" y="2527"/>
                    <a:pt x="101" y="2594"/>
                    <a:pt x="101" y="2661"/>
                  </a:cubicBezTo>
                  <a:cubicBezTo>
                    <a:pt x="34" y="2761"/>
                    <a:pt x="34" y="2861"/>
                    <a:pt x="0" y="2928"/>
                  </a:cubicBezTo>
                  <a:lnTo>
                    <a:pt x="0" y="4229"/>
                  </a:lnTo>
                  <a:cubicBezTo>
                    <a:pt x="0" y="4295"/>
                    <a:pt x="34" y="4395"/>
                    <a:pt x="101" y="4429"/>
                  </a:cubicBezTo>
                  <a:cubicBezTo>
                    <a:pt x="117" y="4445"/>
                    <a:pt x="142" y="4454"/>
                    <a:pt x="167" y="4454"/>
                  </a:cubicBezTo>
                  <a:cubicBezTo>
                    <a:pt x="192" y="4454"/>
                    <a:pt x="217" y="4445"/>
                    <a:pt x="234" y="4429"/>
                  </a:cubicBezTo>
                  <a:lnTo>
                    <a:pt x="1635" y="3628"/>
                  </a:lnTo>
                  <a:lnTo>
                    <a:pt x="1635" y="9866"/>
                  </a:lnTo>
                  <a:cubicBezTo>
                    <a:pt x="1635" y="9966"/>
                    <a:pt x="1668" y="10033"/>
                    <a:pt x="1702" y="10066"/>
                  </a:cubicBezTo>
                  <a:cubicBezTo>
                    <a:pt x="1718" y="10083"/>
                    <a:pt x="1743" y="10091"/>
                    <a:pt x="1773" y="10091"/>
                  </a:cubicBezTo>
                  <a:cubicBezTo>
                    <a:pt x="1802" y="10091"/>
                    <a:pt x="1835" y="10083"/>
                    <a:pt x="1868" y="10066"/>
                  </a:cubicBezTo>
                  <a:lnTo>
                    <a:pt x="2903" y="9466"/>
                  </a:lnTo>
                  <a:cubicBezTo>
                    <a:pt x="2969" y="9432"/>
                    <a:pt x="3003" y="9366"/>
                    <a:pt x="3036" y="9299"/>
                  </a:cubicBezTo>
                  <a:cubicBezTo>
                    <a:pt x="3069" y="9199"/>
                    <a:pt x="3103" y="9099"/>
                    <a:pt x="3103" y="9032"/>
                  </a:cubicBezTo>
                  <a:lnTo>
                    <a:pt x="3103" y="2761"/>
                  </a:lnTo>
                  <a:lnTo>
                    <a:pt x="4504" y="1960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4" y="1694"/>
                    <a:pt x="4704" y="1593"/>
                    <a:pt x="4704" y="1493"/>
                  </a:cubicBezTo>
                  <a:lnTo>
                    <a:pt x="4704" y="226"/>
                  </a:lnTo>
                  <a:cubicBezTo>
                    <a:pt x="4737" y="126"/>
                    <a:pt x="4704" y="59"/>
                    <a:pt x="4670" y="26"/>
                  </a:cubicBezTo>
                  <a:cubicBezTo>
                    <a:pt x="4637" y="9"/>
                    <a:pt x="4604" y="1"/>
                    <a:pt x="45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6" name="Google Shape;996;p54"/>
            <p:cNvSpPr/>
            <p:nvPr/>
          </p:nvSpPr>
          <p:spPr>
            <a:xfrm>
              <a:off x="4249050" y="3609900"/>
              <a:ext cx="118425" cy="253125"/>
            </a:xfrm>
            <a:custGeom>
              <a:avLst/>
              <a:gdLst/>
              <a:ahLst/>
              <a:cxnLst/>
              <a:rect l="l" t="t" r="r" b="b"/>
              <a:pathLst>
                <a:path w="4737" h="10125" extrusionOk="0">
                  <a:moveTo>
                    <a:pt x="4574" y="1"/>
                  </a:moveTo>
                  <a:cubicBezTo>
                    <a:pt x="4545" y="1"/>
                    <a:pt x="4520" y="9"/>
                    <a:pt x="4503" y="26"/>
                  </a:cubicBezTo>
                  <a:lnTo>
                    <a:pt x="234" y="2494"/>
                  </a:lnTo>
                  <a:cubicBezTo>
                    <a:pt x="167" y="2561"/>
                    <a:pt x="100" y="2627"/>
                    <a:pt x="100" y="2694"/>
                  </a:cubicBezTo>
                  <a:cubicBezTo>
                    <a:pt x="33" y="2761"/>
                    <a:pt x="33" y="2861"/>
                    <a:pt x="0" y="2961"/>
                  </a:cubicBezTo>
                  <a:lnTo>
                    <a:pt x="0" y="4262"/>
                  </a:lnTo>
                  <a:cubicBezTo>
                    <a:pt x="0" y="4329"/>
                    <a:pt x="33" y="4395"/>
                    <a:pt x="100" y="4462"/>
                  </a:cubicBezTo>
                  <a:cubicBezTo>
                    <a:pt x="117" y="4479"/>
                    <a:pt x="142" y="4487"/>
                    <a:pt x="167" y="4487"/>
                  </a:cubicBezTo>
                  <a:cubicBezTo>
                    <a:pt x="192" y="4487"/>
                    <a:pt x="217" y="4479"/>
                    <a:pt x="234" y="4462"/>
                  </a:cubicBezTo>
                  <a:lnTo>
                    <a:pt x="1635" y="3662"/>
                  </a:lnTo>
                  <a:lnTo>
                    <a:pt x="1635" y="9899"/>
                  </a:lnTo>
                  <a:cubicBezTo>
                    <a:pt x="1635" y="9966"/>
                    <a:pt x="1668" y="10033"/>
                    <a:pt x="1701" y="10099"/>
                  </a:cubicBezTo>
                  <a:cubicBezTo>
                    <a:pt x="1718" y="10116"/>
                    <a:pt x="1743" y="10124"/>
                    <a:pt x="1772" y="10124"/>
                  </a:cubicBezTo>
                  <a:cubicBezTo>
                    <a:pt x="1801" y="10124"/>
                    <a:pt x="1835" y="10116"/>
                    <a:pt x="1868" y="10099"/>
                  </a:cubicBezTo>
                  <a:lnTo>
                    <a:pt x="2902" y="9499"/>
                  </a:lnTo>
                  <a:cubicBezTo>
                    <a:pt x="2969" y="9432"/>
                    <a:pt x="3002" y="9366"/>
                    <a:pt x="3036" y="9299"/>
                  </a:cubicBezTo>
                  <a:cubicBezTo>
                    <a:pt x="3069" y="9232"/>
                    <a:pt x="3102" y="9132"/>
                    <a:pt x="3102" y="9032"/>
                  </a:cubicBezTo>
                  <a:lnTo>
                    <a:pt x="3102" y="2794"/>
                  </a:lnTo>
                  <a:lnTo>
                    <a:pt x="4503" y="1994"/>
                  </a:lnTo>
                  <a:cubicBezTo>
                    <a:pt x="4570" y="1927"/>
                    <a:pt x="4637" y="1860"/>
                    <a:pt x="4670" y="1794"/>
                  </a:cubicBezTo>
                  <a:cubicBezTo>
                    <a:pt x="4703" y="1693"/>
                    <a:pt x="4703" y="1627"/>
                    <a:pt x="4703" y="1527"/>
                  </a:cubicBezTo>
                  <a:lnTo>
                    <a:pt x="4703" y="226"/>
                  </a:lnTo>
                  <a:cubicBezTo>
                    <a:pt x="4737" y="159"/>
                    <a:pt x="4703" y="92"/>
                    <a:pt x="4670" y="26"/>
                  </a:cubicBezTo>
                  <a:cubicBezTo>
                    <a:pt x="4637" y="9"/>
                    <a:pt x="4603" y="1"/>
                    <a:pt x="45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7" name="Google Shape;997;p54"/>
            <p:cNvSpPr/>
            <p:nvPr/>
          </p:nvSpPr>
          <p:spPr>
            <a:xfrm>
              <a:off x="4384975" y="3540675"/>
              <a:ext cx="105100" cy="267300"/>
            </a:xfrm>
            <a:custGeom>
              <a:avLst/>
              <a:gdLst/>
              <a:ahLst/>
              <a:cxnLst/>
              <a:rect l="l" t="t" r="r" b="b"/>
              <a:pathLst>
                <a:path w="4204" h="10692" extrusionOk="0">
                  <a:moveTo>
                    <a:pt x="3986" y="1"/>
                  </a:moveTo>
                  <a:cubicBezTo>
                    <a:pt x="3961" y="1"/>
                    <a:pt x="3936" y="9"/>
                    <a:pt x="3903" y="26"/>
                  </a:cubicBezTo>
                  <a:lnTo>
                    <a:pt x="234" y="2161"/>
                  </a:lnTo>
                  <a:cubicBezTo>
                    <a:pt x="167" y="2194"/>
                    <a:pt x="100" y="2261"/>
                    <a:pt x="67" y="2328"/>
                  </a:cubicBezTo>
                  <a:cubicBezTo>
                    <a:pt x="34" y="2394"/>
                    <a:pt x="0" y="2494"/>
                    <a:pt x="0" y="2594"/>
                  </a:cubicBezTo>
                  <a:lnTo>
                    <a:pt x="0" y="10467"/>
                  </a:lnTo>
                  <a:cubicBezTo>
                    <a:pt x="0" y="10567"/>
                    <a:pt x="34" y="10634"/>
                    <a:pt x="67" y="10667"/>
                  </a:cubicBezTo>
                  <a:cubicBezTo>
                    <a:pt x="84" y="10684"/>
                    <a:pt x="109" y="10692"/>
                    <a:pt x="138" y="10692"/>
                  </a:cubicBezTo>
                  <a:cubicBezTo>
                    <a:pt x="167" y="10692"/>
                    <a:pt x="200" y="10684"/>
                    <a:pt x="234" y="10667"/>
                  </a:cubicBezTo>
                  <a:lnTo>
                    <a:pt x="3970" y="8499"/>
                  </a:lnTo>
                  <a:cubicBezTo>
                    <a:pt x="4036" y="8465"/>
                    <a:pt x="4103" y="8399"/>
                    <a:pt x="4137" y="8332"/>
                  </a:cubicBezTo>
                  <a:cubicBezTo>
                    <a:pt x="4170" y="8232"/>
                    <a:pt x="4170" y="8132"/>
                    <a:pt x="4170" y="8065"/>
                  </a:cubicBezTo>
                  <a:lnTo>
                    <a:pt x="4170" y="6764"/>
                  </a:lnTo>
                  <a:cubicBezTo>
                    <a:pt x="4203" y="6697"/>
                    <a:pt x="4170" y="6631"/>
                    <a:pt x="4137" y="6564"/>
                  </a:cubicBezTo>
                  <a:cubicBezTo>
                    <a:pt x="4103" y="6547"/>
                    <a:pt x="4070" y="6539"/>
                    <a:pt x="4041" y="6539"/>
                  </a:cubicBezTo>
                  <a:cubicBezTo>
                    <a:pt x="4011" y="6539"/>
                    <a:pt x="3986" y="6547"/>
                    <a:pt x="3970" y="6564"/>
                  </a:cubicBezTo>
                  <a:lnTo>
                    <a:pt x="1468" y="7998"/>
                  </a:lnTo>
                  <a:lnTo>
                    <a:pt x="1468" y="6631"/>
                  </a:lnTo>
                  <a:lnTo>
                    <a:pt x="3736" y="5330"/>
                  </a:lnTo>
                  <a:cubicBezTo>
                    <a:pt x="3803" y="5296"/>
                    <a:pt x="3870" y="5230"/>
                    <a:pt x="3903" y="5130"/>
                  </a:cubicBezTo>
                  <a:cubicBezTo>
                    <a:pt x="3936" y="5063"/>
                    <a:pt x="3936" y="4963"/>
                    <a:pt x="3936" y="4863"/>
                  </a:cubicBezTo>
                  <a:lnTo>
                    <a:pt x="3936" y="3595"/>
                  </a:lnTo>
                  <a:cubicBezTo>
                    <a:pt x="3970" y="3495"/>
                    <a:pt x="3936" y="3428"/>
                    <a:pt x="3903" y="3395"/>
                  </a:cubicBezTo>
                  <a:cubicBezTo>
                    <a:pt x="3870" y="3378"/>
                    <a:pt x="3836" y="3370"/>
                    <a:pt x="3807" y="3370"/>
                  </a:cubicBezTo>
                  <a:cubicBezTo>
                    <a:pt x="3778" y="3370"/>
                    <a:pt x="3753" y="3378"/>
                    <a:pt x="3736" y="3395"/>
                  </a:cubicBezTo>
                  <a:lnTo>
                    <a:pt x="1468" y="4696"/>
                  </a:lnTo>
                  <a:lnTo>
                    <a:pt x="1468" y="3362"/>
                  </a:lnTo>
                  <a:lnTo>
                    <a:pt x="3903" y="1961"/>
                  </a:lnTo>
                  <a:cubicBezTo>
                    <a:pt x="3970" y="1927"/>
                    <a:pt x="4036" y="1861"/>
                    <a:pt x="4070" y="1794"/>
                  </a:cubicBezTo>
                  <a:cubicBezTo>
                    <a:pt x="4103" y="1694"/>
                    <a:pt x="4137" y="1627"/>
                    <a:pt x="4137" y="1527"/>
                  </a:cubicBezTo>
                  <a:lnTo>
                    <a:pt x="4137" y="226"/>
                  </a:lnTo>
                  <a:cubicBezTo>
                    <a:pt x="4137" y="159"/>
                    <a:pt x="4103" y="93"/>
                    <a:pt x="4070" y="26"/>
                  </a:cubicBezTo>
                  <a:cubicBezTo>
                    <a:pt x="4036" y="9"/>
                    <a:pt x="4011" y="1"/>
                    <a:pt x="398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8" name="Google Shape;998;p54"/>
            <p:cNvSpPr/>
            <p:nvPr/>
          </p:nvSpPr>
          <p:spPr>
            <a:xfrm>
              <a:off x="4512550" y="3459800"/>
              <a:ext cx="115950" cy="274800"/>
            </a:xfrm>
            <a:custGeom>
              <a:avLst/>
              <a:gdLst/>
              <a:ahLst/>
              <a:cxnLst/>
              <a:rect l="l" t="t" r="r" b="b"/>
              <a:pathLst>
                <a:path w="4638" h="10992" extrusionOk="0">
                  <a:moveTo>
                    <a:pt x="4504" y="0"/>
                  </a:moveTo>
                  <a:cubicBezTo>
                    <a:pt x="4479" y="0"/>
                    <a:pt x="4454" y="9"/>
                    <a:pt x="4437" y="25"/>
                  </a:cubicBezTo>
                  <a:lnTo>
                    <a:pt x="3403" y="626"/>
                  </a:lnTo>
                  <a:cubicBezTo>
                    <a:pt x="3337" y="659"/>
                    <a:pt x="3270" y="726"/>
                    <a:pt x="3237" y="792"/>
                  </a:cubicBezTo>
                  <a:cubicBezTo>
                    <a:pt x="3203" y="893"/>
                    <a:pt x="3170" y="993"/>
                    <a:pt x="3170" y="1093"/>
                  </a:cubicBezTo>
                  <a:lnTo>
                    <a:pt x="3170" y="5196"/>
                  </a:lnTo>
                  <a:lnTo>
                    <a:pt x="1369" y="2060"/>
                  </a:lnTo>
                  <a:cubicBezTo>
                    <a:pt x="1335" y="2027"/>
                    <a:pt x="1302" y="1993"/>
                    <a:pt x="1268" y="1960"/>
                  </a:cubicBezTo>
                  <a:cubicBezTo>
                    <a:pt x="1240" y="1932"/>
                    <a:pt x="1212" y="1921"/>
                    <a:pt x="1181" y="1921"/>
                  </a:cubicBezTo>
                  <a:cubicBezTo>
                    <a:pt x="1139" y="1921"/>
                    <a:pt x="1093" y="1941"/>
                    <a:pt x="1035" y="1960"/>
                  </a:cubicBezTo>
                  <a:lnTo>
                    <a:pt x="201" y="2427"/>
                  </a:lnTo>
                  <a:cubicBezTo>
                    <a:pt x="134" y="2494"/>
                    <a:pt x="68" y="2560"/>
                    <a:pt x="68" y="2627"/>
                  </a:cubicBezTo>
                  <a:cubicBezTo>
                    <a:pt x="1" y="2694"/>
                    <a:pt x="1" y="2794"/>
                    <a:pt x="1" y="2894"/>
                  </a:cubicBezTo>
                  <a:lnTo>
                    <a:pt x="1" y="10766"/>
                  </a:lnTo>
                  <a:cubicBezTo>
                    <a:pt x="1" y="10833"/>
                    <a:pt x="1" y="10900"/>
                    <a:pt x="68" y="10966"/>
                  </a:cubicBezTo>
                  <a:cubicBezTo>
                    <a:pt x="84" y="10983"/>
                    <a:pt x="109" y="10991"/>
                    <a:pt x="134" y="10991"/>
                  </a:cubicBezTo>
                  <a:cubicBezTo>
                    <a:pt x="159" y="10991"/>
                    <a:pt x="184" y="10983"/>
                    <a:pt x="201" y="10966"/>
                  </a:cubicBezTo>
                  <a:lnTo>
                    <a:pt x="1235" y="10366"/>
                  </a:lnTo>
                  <a:cubicBezTo>
                    <a:pt x="1302" y="10333"/>
                    <a:pt x="1369" y="10266"/>
                    <a:pt x="1402" y="10166"/>
                  </a:cubicBezTo>
                  <a:cubicBezTo>
                    <a:pt x="1435" y="10099"/>
                    <a:pt x="1469" y="9999"/>
                    <a:pt x="1469" y="9899"/>
                  </a:cubicBezTo>
                  <a:lnTo>
                    <a:pt x="1469" y="5796"/>
                  </a:lnTo>
                  <a:lnTo>
                    <a:pt x="3270" y="8898"/>
                  </a:lnTo>
                  <a:cubicBezTo>
                    <a:pt x="3303" y="8965"/>
                    <a:pt x="3337" y="8998"/>
                    <a:pt x="3370" y="9032"/>
                  </a:cubicBezTo>
                  <a:cubicBezTo>
                    <a:pt x="3403" y="9048"/>
                    <a:pt x="3437" y="9057"/>
                    <a:pt x="3474" y="9057"/>
                  </a:cubicBezTo>
                  <a:cubicBezTo>
                    <a:pt x="3512" y="9057"/>
                    <a:pt x="3553" y="9048"/>
                    <a:pt x="3603" y="9032"/>
                  </a:cubicBezTo>
                  <a:lnTo>
                    <a:pt x="4437" y="8565"/>
                  </a:lnTo>
                  <a:cubicBezTo>
                    <a:pt x="4504" y="8498"/>
                    <a:pt x="4537" y="8431"/>
                    <a:pt x="4571" y="8365"/>
                  </a:cubicBezTo>
                  <a:cubicBezTo>
                    <a:pt x="4638" y="8298"/>
                    <a:pt x="4638" y="8198"/>
                    <a:pt x="4638" y="8098"/>
                  </a:cubicBezTo>
                  <a:lnTo>
                    <a:pt x="4638" y="225"/>
                  </a:lnTo>
                  <a:cubicBezTo>
                    <a:pt x="4638" y="159"/>
                    <a:pt x="4638" y="59"/>
                    <a:pt x="4571" y="25"/>
                  </a:cubicBezTo>
                  <a:cubicBezTo>
                    <a:pt x="4554" y="9"/>
                    <a:pt x="4529" y="0"/>
                    <a:pt x="450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9" name="Google Shape;999;p54"/>
            <p:cNvSpPr/>
            <p:nvPr/>
          </p:nvSpPr>
          <p:spPr>
            <a:xfrm>
              <a:off x="4646000" y="3380775"/>
              <a:ext cx="117600" cy="252925"/>
            </a:xfrm>
            <a:custGeom>
              <a:avLst/>
              <a:gdLst/>
              <a:ahLst/>
              <a:cxnLst/>
              <a:rect l="l" t="t" r="r" b="b"/>
              <a:pathLst>
                <a:path w="4704" h="10117" extrusionOk="0">
                  <a:moveTo>
                    <a:pt x="4570" y="1"/>
                  </a:moveTo>
                  <a:cubicBezTo>
                    <a:pt x="4545" y="1"/>
                    <a:pt x="4520" y="17"/>
                    <a:pt x="4503" y="51"/>
                  </a:cubicBezTo>
                  <a:lnTo>
                    <a:pt x="234" y="2519"/>
                  </a:lnTo>
                  <a:cubicBezTo>
                    <a:pt x="167" y="2552"/>
                    <a:pt x="100" y="2619"/>
                    <a:pt x="67" y="2686"/>
                  </a:cubicBezTo>
                  <a:cubicBezTo>
                    <a:pt x="33" y="2786"/>
                    <a:pt x="0" y="2886"/>
                    <a:pt x="0" y="2953"/>
                  </a:cubicBezTo>
                  <a:lnTo>
                    <a:pt x="0" y="4254"/>
                  </a:lnTo>
                  <a:cubicBezTo>
                    <a:pt x="0" y="4320"/>
                    <a:pt x="33" y="4387"/>
                    <a:pt x="67" y="4454"/>
                  </a:cubicBezTo>
                  <a:cubicBezTo>
                    <a:pt x="100" y="4471"/>
                    <a:pt x="133" y="4479"/>
                    <a:pt x="163" y="4479"/>
                  </a:cubicBezTo>
                  <a:cubicBezTo>
                    <a:pt x="192" y="4479"/>
                    <a:pt x="217" y="4471"/>
                    <a:pt x="234" y="4454"/>
                  </a:cubicBezTo>
                  <a:lnTo>
                    <a:pt x="1635" y="3653"/>
                  </a:lnTo>
                  <a:lnTo>
                    <a:pt x="1635" y="9891"/>
                  </a:lnTo>
                  <a:cubicBezTo>
                    <a:pt x="1601" y="9958"/>
                    <a:pt x="1635" y="10058"/>
                    <a:pt x="1701" y="10091"/>
                  </a:cubicBezTo>
                  <a:cubicBezTo>
                    <a:pt x="1718" y="10108"/>
                    <a:pt x="1743" y="10116"/>
                    <a:pt x="1768" y="10116"/>
                  </a:cubicBezTo>
                  <a:cubicBezTo>
                    <a:pt x="1793" y="10116"/>
                    <a:pt x="1818" y="10108"/>
                    <a:pt x="1835" y="10091"/>
                  </a:cubicBezTo>
                  <a:lnTo>
                    <a:pt x="2869" y="9491"/>
                  </a:lnTo>
                  <a:cubicBezTo>
                    <a:pt x="2935" y="9457"/>
                    <a:pt x="3002" y="9391"/>
                    <a:pt x="3036" y="9324"/>
                  </a:cubicBezTo>
                  <a:cubicBezTo>
                    <a:pt x="3069" y="9224"/>
                    <a:pt x="3102" y="9124"/>
                    <a:pt x="3102" y="9057"/>
                  </a:cubicBezTo>
                  <a:lnTo>
                    <a:pt x="3102" y="2786"/>
                  </a:lnTo>
                  <a:lnTo>
                    <a:pt x="4503" y="1985"/>
                  </a:lnTo>
                  <a:cubicBezTo>
                    <a:pt x="4570" y="1952"/>
                    <a:pt x="4603" y="1885"/>
                    <a:pt x="4637" y="1785"/>
                  </a:cubicBezTo>
                  <a:cubicBezTo>
                    <a:pt x="4670" y="1719"/>
                    <a:pt x="4703" y="1618"/>
                    <a:pt x="4703" y="1518"/>
                  </a:cubicBezTo>
                  <a:lnTo>
                    <a:pt x="4703" y="251"/>
                  </a:lnTo>
                  <a:cubicBezTo>
                    <a:pt x="4703" y="151"/>
                    <a:pt x="4670" y="84"/>
                    <a:pt x="4637" y="51"/>
                  </a:cubicBezTo>
                  <a:cubicBezTo>
                    <a:pt x="4620" y="17"/>
                    <a:pt x="4595" y="1"/>
                    <a:pt x="457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0" name="Google Shape;1000;p54"/>
            <p:cNvSpPr/>
            <p:nvPr/>
          </p:nvSpPr>
          <p:spPr>
            <a:xfrm>
              <a:off x="4781075" y="3349725"/>
              <a:ext cx="36725" cy="229750"/>
            </a:xfrm>
            <a:custGeom>
              <a:avLst/>
              <a:gdLst/>
              <a:ahLst/>
              <a:cxnLst/>
              <a:rect l="l" t="t" r="r" b="b"/>
              <a:pathLst>
                <a:path w="1469" h="9190" extrusionOk="0">
                  <a:moveTo>
                    <a:pt x="1335" y="0"/>
                  </a:moveTo>
                  <a:cubicBezTo>
                    <a:pt x="1310" y="0"/>
                    <a:pt x="1285" y="8"/>
                    <a:pt x="1268" y="25"/>
                  </a:cubicBezTo>
                  <a:lnTo>
                    <a:pt x="234" y="626"/>
                  </a:lnTo>
                  <a:cubicBezTo>
                    <a:pt x="134" y="659"/>
                    <a:pt x="101" y="726"/>
                    <a:pt x="68" y="826"/>
                  </a:cubicBezTo>
                  <a:cubicBezTo>
                    <a:pt x="34" y="892"/>
                    <a:pt x="1" y="992"/>
                    <a:pt x="1" y="1093"/>
                  </a:cubicBezTo>
                  <a:lnTo>
                    <a:pt x="1" y="8965"/>
                  </a:lnTo>
                  <a:cubicBezTo>
                    <a:pt x="1" y="9032"/>
                    <a:pt x="34" y="9132"/>
                    <a:pt x="68" y="9165"/>
                  </a:cubicBezTo>
                  <a:cubicBezTo>
                    <a:pt x="84" y="9182"/>
                    <a:pt x="109" y="9190"/>
                    <a:pt x="139" y="9190"/>
                  </a:cubicBezTo>
                  <a:cubicBezTo>
                    <a:pt x="168" y="9190"/>
                    <a:pt x="201" y="9182"/>
                    <a:pt x="234" y="9165"/>
                  </a:cubicBezTo>
                  <a:lnTo>
                    <a:pt x="1268" y="8598"/>
                  </a:lnTo>
                  <a:cubicBezTo>
                    <a:pt x="1335" y="8531"/>
                    <a:pt x="1369" y="8464"/>
                    <a:pt x="1402" y="8398"/>
                  </a:cubicBezTo>
                  <a:cubicBezTo>
                    <a:pt x="1435" y="8331"/>
                    <a:pt x="1469" y="8231"/>
                    <a:pt x="1469" y="8131"/>
                  </a:cubicBezTo>
                  <a:lnTo>
                    <a:pt x="1469" y="225"/>
                  </a:lnTo>
                  <a:cubicBezTo>
                    <a:pt x="1469" y="159"/>
                    <a:pt x="1469" y="92"/>
                    <a:pt x="1402" y="25"/>
                  </a:cubicBezTo>
                  <a:cubicBezTo>
                    <a:pt x="1385" y="8"/>
                    <a:pt x="1360" y="0"/>
                    <a:pt x="13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1" name="Google Shape;1001;p54"/>
            <p:cNvSpPr/>
            <p:nvPr/>
          </p:nvSpPr>
          <p:spPr>
            <a:xfrm>
              <a:off x="4841125" y="3286800"/>
              <a:ext cx="124275" cy="236200"/>
            </a:xfrm>
            <a:custGeom>
              <a:avLst/>
              <a:gdLst/>
              <a:ahLst/>
              <a:cxnLst/>
              <a:rect l="l" t="t" r="r" b="b"/>
              <a:pathLst>
                <a:path w="4971" h="9448" extrusionOk="0">
                  <a:moveTo>
                    <a:pt x="2903" y="2142"/>
                  </a:moveTo>
                  <a:cubicBezTo>
                    <a:pt x="3036" y="2142"/>
                    <a:pt x="3136" y="2175"/>
                    <a:pt x="3203" y="2275"/>
                  </a:cubicBezTo>
                  <a:cubicBezTo>
                    <a:pt x="3303" y="2375"/>
                    <a:pt x="3370" y="2475"/>
                    <a:pt x="3403" y="2609"/>
                  </a:cubicBezTo>
                  <a:cubicBezTo>
                    <a:pt x="3436" y="2776"/>
                    <a:pt x="3470" y="2942"/>
                    <a:pt x="3503" y="3109"/>
                  </a:cubicBezTo>
                  <a:lnTo>
                    <a:pt x="3503" y="3576"/>
                  </a:lnTo>
                  <a:lnTo>
                    <a:pt x="3503" y="4110"/>
                  </a:lnTo>
                  <a:lnTo>
                    <a:pt x="3503" y="4677"/>
                  </a:lnTo>
                  <a:lnTo>
                    <a:pt x="3503" y="5177"/>
                  </a:lnTo>
                  <a:cubicBezTo>
                    <a:pt x="3470" y="5578"/>
                    <a:pt x="3370" y="5978"/>
                    <a:pt x="3236" y="6345"/>
                  </a:cubicBezTo>
                  <a:cubicBezTo>
                    <a:pt x="3103" y="6678"/>
                    <a:pt x="2836" y="6979"/>
                    <a:pt x="2502" y="7179"/>
                  </a:cubicBezTo>
                  <a:cubicBezTo>
                    <a:pt x="2352" y="7262"/>
                    <a:pt x="2211" y="7304"/>
                    <a:pt x="2085" y="7304"/>
                  </a:cubicBezTo>
                  <a:cubicBezTo>
                    <a:pt x="1960" y="7304"/>
                    <a:pt x="1852" y="7262"/>
                    <a:pt x="1769" y="7179"/>
                  </a:cubicBezTo>
                  <a:cubicBezTo>
                    <a:pt x="1568" y="6945"/>
                    <a:pt x="1502" y="6645"/>
                    <a:pt x="1502" y="6345"/>
                  </a:cubicBezTo>
                  <a:lnTo>
                    <a:pt x="1502" y="5844"/>
                  </a:lnTo>
                  <a:lnTo>
                    <a:pt x="1502" y="5311"/>
                  </a:lnTo>
                  <a:lnTo>
                    <a:pt x="1502" y="4777"/>
                  </a:lnTo>
                  <a:lnTo>
                    <a:pt x="1502" y="4277"/>
                  </a:lnTo>
                  <a:cubicBezTo>
                    <a:pt x="1502" y="4077"/>
                    <a:pt x="1535" y="3876"/>
                    <a:pt x="1568" y="3676"/>
                  </a:cubicBezTo>
                  <a:cubicBezTo>
                    <a:pt x="1635" y="3476"/>
                    <a:pt x="1702" y="3309"/>
                    <a:pt x="1769" y="3109"/>
                  </a:cubicBezTo>
                  <a:cubicBezTo>
                    <a:pt x="1835" y="2942"/>
                    <a:pt x="1935" y="2776"/>
                    <a:pt x="2069" y="2642"/>
                  </a:cubicBezTo>
                  <a:cubicBezTo>
                    <a:pt x="2202" y="2509"/>
                    <a:pt x="2336" y="2375"/>
                    <a:pt x="2502" y="2275"/>
                  </a:cubicBezTo>
                  <a:cubicBezTo>
                    <a:pt x="2602" y="2209"/>
                    <a:pt x="2769" y="2142"/>
                    <a:pt x="2903" y="2142"/>
                  </a:cubicBezTo>
                  <a:close/>
                  <a:moveTo>
                    <a:pt x="3606" y="1"/>
                  </a:moveTo>
                  <a:cubicBezTo>
                    <a:pt x="3571" y="1"/>
                    <a:pt x="3537" y="3"/>
                    <a:pt x="3503" y="7"/>
                  </a:cubicBezTo>
                  <a:cubicBezTo>
                    <a:pt x="3136" y="7"/>
                    <a:pt x="2769" y="140"/>
                    <a:pt x="2469" y="341"/>
                  </a:cubicBezTo>
                  <a:cubicBezTo>
                    <a:pt x="2102" y="541"/>
                    <a:pt x="1735" y="841"/>
                    <a:pt x="1435" y="1208"/>
                  </a:cubicBezTo>
                  <a:cubicBezTo>
                    <a:pt x="1135" y="1541"/>
                    <a:pt x="901" y="1942"/>
                    <a:pt x="668" y="2342"/>
                  </a:cubicBezTo>
                  <a:cubicBezTo>
                    <a:pt x="468" y="2776"/>
                    <a:pt x="301" y="3209"/>
                    <a:pt x="201" y="3676"/>
                  </a:cubicBezTo>
                  <a:cubicBezTo>
                    <a:pt x="101" y="4143"/>
                    <a:pt x="34" y="4610"/>
                    <a:pt x="1" y="5077"/>
                  </a:cubicBezTo>
                  <a:cubicBezTo>
                    <a:pt x="1" y="5411"/>
                    <a:pt x="1" y="5778"/>
                    <a:pt x="1" y="6145"/>
                  </a:cubicBezTo>
                  <a:lnTo>
                    <a:pt x="1" y="7212"/>
                  </a:lnTo>
                  <a:cubicBezTo>
                    <a:pt x="1" y="7612"/>
                    <a:pt x="67" y="8013"/>
                    <a:pt x="201" y="8413"/>
                  </a:cubicBezTo>
                  <a:cubicBezTo>
                    <a:pt x="301" y="8680"/>
                    <a:pt x="468" y="8947"/>
                    <a:pt x="668" y="9180"/>
                  </a:cubicBezTo>
                  <a:cubicBezTo>
                    <a:pt x="901" y="9347"/>
                    <a:pt x="1168" y="9447"/>
                    <a:pt x="1435" y="9447"/>
                  </a:cubicBezTo>
                  <a:cubicBezTo>
                    <a:pt x="1802" y="9414"/>
                    <a:pt x="2169" y="9314"/>
                    <a:pt x="2469" y="9113"/>
                  </a:cubicBezTo>
                  <a:cubicBezTo>
                    <a:pt x="2869" y="8880"/>
                    <a:pt x="3203" y="8613"/>
                    <a:pt x="3503" y="8280"/>
                  </a:cubicBezTo>
                  <a:cubicBezTo>
                    <a:pt x="3803" y="7913"/>
                    <a:pt x="4070" y="7546"/>
                    <a:pt x="4270" y="7112"/>
                  </a:cubicBezTo>
                  <a:cubicBezTo>
                    <a:pt x="4470" y="6678"/>
                    <a:pt x="4637" y="6245"/>
                    <a:pt x="4771" y="5778"/>
                  </a:cubicBezTo>
                  <a:cubicBezTo>
                    <a:pt x="4871" y="5311"/>
                    <a:pt x="4937" y="4844"/>
                    <a:pt x="4971" y="4377"/>
                  </a:cubicBezTo>
                  <a:lnTo>
                    <a:pt x="4971" y="3309"/>
                  </a:lnTo>
                  <a:lnTo>
                    <a:pt x="4971" y="2209"/>
                  </a:lnTo>
                  <a:cubicBezTo>
                    <a:pt x="4937" y="1808"/>
                    <a:pt x="4871" y="1408"/>
                    <a:pt x="4771" y="1041"/>
                  </a:cubicBezTo>
                  <a:cubicBezTo>
                    <a:pt x="4671" y="741"/>
                    <a:pt x="4504" y="474"/>
                    <a:pt x="4270" y="274"/>
                  </a:cubicBezTo>
                  <a:cubicBezTo>
                    <a:pt x="4096" y="99"/>
                    <a:pt x="3845" y="1"/>
                    <a:pt x="36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2" name="Google Shape;1002;p54"/>
            <p:cNvSpPr/>
            <p:nvPr/>
          </p:nvSpPr>
          <p:spPr>
            <a:xfrm>
              <a:off x="4987900" y="3184600"/>
              <a:ext cx="116775" cy="275625"/>
            </a:xfrm>
            <a:custGeom>
              <a:avLst/>
              <a:gdLst/>
              <a:ahLst/>
              <a:cxnLst/>
              <a:rect l="l" t="t" r="r" b="b"/>
              <a:pathLst>
                <a:path w="4671" h="11025" extrusionOk="0">
                  <a:moveTo>
                    <a:pt x="4537" y="0"/>
                  </a:moveTo>
                  <a:cubicBezTo>
                    <a:pt x="4512" y="0"/>
                    <a:pt x="4487" y="9"/>
                    <a:pt x="4470" y="25"/>
                  </a:cubicBezTo>
                  <a:lnTo>
                    <a:pt x="3403" y="626"/>
                  </a:lnTo>
                  <a:cubicBezTo>
                    <a:pt x="3336" y="693"/>
                    <a:pt x="3303" y="759"/>
                    <a:pt x="3269" y="826"/>
                  </a:cubicBezTo>
                  <a:cubicBezTo>
                    <a:pt x="3236" y="893"/>
                    <a:pt x="3203" y="993"/>
                    <a:pt x="3203" y="1093"/>
                  </a:cubicBezTo>
                  <a:lnTo>
                    <a:pt x="3203" y="5229"/>
                  </a:lnTo>
                  <a:lnTo>
                    <a:pt x="1368" y="2094"/>
                  </a:lnTo>
                  <a:cubicBezTo>
                    <a:pt x="1368" y="2027"/>
                    <a:pt x="1301" y="1993"/>
                    <a:pt x="1268" y="1993"/>
                  </a:cubicBezTo>
                  <a:cubicBezTo>
                    <a:pt x="1235" y="1960"/>
                    <a:pt x="1201" y="1943"/>
                    <a:pt x="1168" y="1943"/>
                  </a:cubicBezTo>
                  <a:cubicBezTo>
                    <a:pt x="1135" y="1943"/>
                    <a:pt x="1101" y="1960"/>
                    <a:pt x="1068" y="1993"/>
                  </a:cubicBezTo>
                  <a:lnTo>
                    <a:pt x="234" y="2460"/>
                  </a:lnTo>
                  <a:cubicBezTo>
                    <a:pt x="167" y="2494"/>
                    <a:pt x="101" y="2561"/>
                    <a:pt x="67" y="2627"/>
                  </a:cubicBezTo>
                  <a:cubicBezTo>
                    <a:pt x="34" y="2727"/>
                    <a:pt x="0" y="2827"/>
                    <a:pt x="0" y="2894"/>
                  </a:cubicBezTo>
                  <a:lnTo>
                    <a:pt x="0" y="10800"/>
                  </a:lnTo>
                  <a:cubicBezTo>
                    <a:pt x="0" y="10866"/>
                    <a:pt x="34" y="10933"/>
                    <a:pt x="67" y="11000"/>
                  </a:cubicBezTo>
                  <a:cubicBezTo>
                    <a:pt x="84" y="11017"/>
                    <a:pt x="109" y="11025"/>
                    <a:pt x="138" y="11025"/>
                  </a:cubicBezTo>
                  <a:cubicBezTo>
                    <a:pt x="167" y="11025"/>
                    <a:pt x="201" y="11017"/>
                    <a:pt x="234" y="11000"/>
                  </a:cubicBezTo>
                  <a:lnTo>
                    <a:pt x="1268" y="10366"/>
                  </a:lnTo>
                  <a:cubicBezTo>
                    <a:pt x="1335" y="10333"/>
                    <a:pt x="1401" y="10266"/>
                    <a:pt x="1435" y="10199"/>
                  </a:cubicBezTo>
                  <a:cubicBezTo>
                    <a:pt x="1468" y="10099"/>
                    <a:pt x="1468" y="10033"/>
                    <a:pt x="1468" y="9932"/>
                  </a:cubicBezTo>
                  <a:lnTo>
                    <a:pt x="1468" y="5796"/>
                  </a:lnTo>
                  <a:lnTo>
                    <a:pt x="3303" y="8932"/>
                  </a:lnTo>
                  <a:cubicBezTo>
                    <a:pt x="3336" y="8965"/>
                    <a:pt x="3370" y="8998"/>
                    <a:pt x="3403" y="9032"/>
                  </a:cubicBezTo>
                  <a:cubicBezTo>
                    <a:pt x="3436" y="9065"/>
                    <a:pt x="3478" y="9082"/>
                    <a:pt x="3520" y="9082"/>
                  </a:cubicBezTo>
                  <a:cubicBezTo>
                    <a:pt x="3561" y="9082"/>
                    <a:pt x="3603" y="9065"/>
                    <a:pt x="3636" y="9032"/>
                  </a:cubicBezTo>
                  <a:lnTo>
                    <a:pt x="4470" y="8565"/>
                  </a:lnTo>
                  <a:cubicBezTo>
                    <a:pt x="4537" y="8498"/>
                    <a:pt x="4570" y="8431"/>
                    <a:pt x="4604" y="8365"/>
                  </a:cubicBezTo>
                  <a:cubicBezTo>
                    <a:pt x="4637" y="8298"/>
                    <a:pt x="4670" y="8198"/>
                    <a:pt x="4670" y="8098"/>
                  </a:cubicBezTo>
                  <a:lnTo>
                    <a:pt x="4670" y="226"/>
                  </a:lnTo>
                  <a:cubicBezTo>
                    <a:pt x="4670" y="125"/>
                    <a:pt x="4637" y="59"/>
                    <a:pt x="4604" y="25"/>
                  </a:cubicBezTo>
                  <a:cubicBezTo>
                    <a:pt x="4587" y="9"/>
                    <a:pt x="4562" y="0"/>
                    <a:pt x="453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3" name="Google Shape;1003;p54"/>
            <p:cNvSpPr/>
            <p:nvPr/>
          </p:nvSpPr>
          <p:spPr>
            <a:xfrm>
              <a:off x="3807050" y="3876575"/>
              <a:ext cx="105100" cy="383925"/>
            </a:xfrm>
            <a:custGeom>
              <a:avLst/>
              <a:gdLst/>
              <a:ahLst/>
              <a:cxnLst/>
              <a:rect l="l" t="t" r="r" b="b"/>
              <a:pathLst>
                <a:path w="4204" h="15357" extrusionOk="0">
                  <a:moveTo>
                    <a:pt x="3921" y="1"/>
                  </a:moveTo>
                  <a:cubicBezTo>
                    <a:pt x="3857" y="1"/>
                    <a:pt x="3784" y="22"/>
                    <a:pt x="3703" y="66"/>
                  </a:cubicBezTo>
                  <a:lnTo>
                    <a:pt x="534" y="1734"/>
                  </a:lnTo>
                  <a:cubicBezTo>
                    <a:pt x="201" y="1934"/>
                    <a:pt x="1" y="2268"/>
                    <a:pt x="1" y="2635"/>
                  </a:cubicBezTo>
                  <a:lnTo>
                    <a:pt x="268" y="14944"/>
                  </a:lnTo>
                  <a:cubicBezTo>
                    <a:pt x="219" y="15185"/>
                    <a:pt x="399" y="15357"/>
                    <a:pt x="603" y="15357"/>
                  </a:cubicBezTo>
                  <a:cubicBezTo>
                    <a:pt x="680" y="15357"/>
                    <a:pt x="761" y="15332"/>
                    <a:pt x="835" y="15277"/>
                  </a:cubicBezTo>
                  <a:lnTo>
                    <a:pt x="2503" y="14410"/>
                  </a:lnTo>
                  <a:cubicBezTo>
                    <a:pt x="2803" y="14210"/>
                    <a:pt x="3003" y="13876"/>
                    <a:pt x="3036" y="13509"/>
                  </a:cubicBezTo>
                  <a:lnTo>
                    <a:pt x="4204" y="400"/>
                  </a:lnTo>
                  <a:cubicBezTo>
                    <a:pt x="4204" y="156"/>
                    <a:pt x="4097" y="1"/>
                    <a:pt x="392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4" name="Google Shape;1004;p54"/>
            <p:cNvSpPr/>
            <p:nvPr/>
          </p:nvSpPr>
          <p:spPr>
            <a:xfrm>
              <a:off x="3800575" y="4284675"/>
              <a:ext cx="87200" cy="121125"/>
            </a:xfrm>
            <a:custGeom>
              <a:avLst/>
              <a:gdLst/>
              <a:ahLst/>
              <a:cxnLst/>
              <a:rect l="l" t="t" r="r" b="b"/>
              <a:pathLst>
                <a:path w="3488" h="4845" extrusionOk="0">
                  <a:moveTo>
                    <a:pt x="2482" y="0"/>
                  </a:moveTo>
                  <a:cubicBezTo>
                    <a:pt x="2289" y="0"/>
                    <a:pt x="2070" y="58"/>
                    <a:pt x="1828" y="187"/>
                  </a:cubicBezTo>
                  <a:cubicBezTo>
                    <a:pt x="760" y="888"/>
                    <a:pt x="93" y="2055"/>
                    <a:pt x="26" y="3323"/>
                  </a:cubicBezTo>
                  <a:cubicBezTo>
                    <a:pt x="0" y="4173"/>
                    <a:pt x="353" y="4844"/>
                    <a:pt x="1007" y="4844"/>
                  </a:cubicBezTo>
                  <a:cubicBezTo>
                    <a:pt x="1199" y="4844"/>
                    <a:pt x="1418" y="4786"/>
                    <a:pt x="1661" y="4657"/>
                  </a:cubicBezTo>
                  <a:cubicBezTo>
                    <a:pt x="2728" y="3957"/>
                    <a:pt x="3395" y="2789"/>
                    <a:pt x="3462" y="1522"/>
                  </a:cubicBezTo>
                  <a:cubicBezTo>
                    <a:pt x="3488" y="671"/>
                    <a:pt x="3135" y="0"/>
                    <a:pt x="2482" y="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5" name="Google Shape;1005;p54"/>
            <p:cNvSpPr/>
            <p:nvPr/>
          </p:nvSpPr>
          <p:spPr>
            <a:xfrm>
              <a:off x="3395100" y="3903425"/>
              <a:ext cx="168000" cy="83225"/>
            </a:xfrm>
            <a:custGeom>
              <a:avLst/>
              <a:gdLst/>
              <a:ahLst/>
              <a:cxnLst/>
              <a:rect l="l" t="t" r="r" b="b"/>
              <a:pathLst>
                <a:path w="6720" h="3329" extrusionOk="0">
                  <a:moveTo>
                    <a:pt x="6014" y="1"/>
                  </a:moveTo>
                  <a:cubicBezTo>
                    <a:pt x="5939" y="1"/>
                    <a:pt x="5857" y="19"/>
                    <a:pt x="5771" y="60"/>
                  </a:cubicBezTo>
                  <a:lnTo>
                    <a:pt x="501" y="2361"/>
                  </a:lnTo>
                  <a:cubicBezTo>
                    <a:pt x="0" y="2595"/>
                    <a:pt x="167" y="3329"/>
                    <a:pt x="701" y="3329"/>
                  </a:cubicBezTo>
                  <a:cubicBezTo>
                    <a:pt x="768" y="3329"/>
                    <a:pt x="834" y="3329"/>
                    <a:pt x="901" y="3295"/>
                  </a:cubicBezTo>
                  <a:lnTo>
                    <a:pt x="6171" y="994"/>
                  </a:lnTo>
                  <a:cubicBezTo>
                    <a:pt x="6719" y="734"/>
                    <a:pt x="6494" y="1"/>
                    <a:pt x="60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6" name="Google Shape;1006;p54"/>
            <p:cNvSpPr/>
            <p:nvPr/>
          </p:nvSpPr>
          <p:spPr>
            <a:xfrm>
              <a:off x="3393250" y="3710675"/>
              <a:ext cx="184500" cy="84175"/>
            </a:xfrm>
            <a:custGeom>
              <a:avLst/>
              <a:gdLst/>
              <a:ahLst/>
              <a:cxnLst/>
              <a:rect l="l" t="t" r="r" b="b"/>
              <a:pathLst>
                <a:path w="7380" h="3367" extrusionOk="0">
                  <a:moveTo>
                    <a:pt x="756" y="0"/>
                  </a:moveTo>
                  <a:cubicBezTo>
                    <a:pt x="246" y="0"/>
                    <a:pt x="1" y="829"/>
                    <a:pt x="608" y="1032"/>
                  </a:cubicBezTo>
                  <a:lnTo>
                    <a:pt x="6479" y="3333"/>
                  </a:lnTo>
                  <a:cubicBezTo>
                    <a:pt x="6546" y="3367"/>
                    <a:pt x="6612" y="3367"/>
                    <a:pt x="6679" y="3367"/>
                  </a:cubicBezTo>
                  <a:cubicBezTo>
                    <a:pt x="7246" y="3367"/>
                    <a:pt x="7380" y="2599"/>
                    <a:pt x="6879" y="2399"/>
                  </a:cubicBezTo>
                  <a:lnTo>
                    <a:pt x="1008" y="64"/>
                  </a:lnTo>
                  <a:cubicBezTo>
                    <a:pt x="919" y="20"/>
                    <a:pt x="835" y="0"/>
                    <a:pt x="756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7" name="Google Shape;1007;p54"/>
            <p:cNvSpPr/>
            <p:nvPr/>
          </p:nvSpPr>
          <p:spPr>
            <a:xfrm>
              <a:off x="3536375" y="3518875"/>
              <a:ext cx="106425" cy="146725"/>
            </a:xfrm>
            <a:custGeom>
              <a:avLst/>
              <a:gdLst/>
              <a:ahLst/>
              <a:cxnLst/>
              <a:rect l="l" t="t" r="r" b="b"/>
              <a:pathLst>
                <a:path w="4257" h="5869" extrusionOk="0">
                  <a:moveTo>
                    <a:pt x="702" y="1"/>
                  </a:moveTo>
                  <a:cubicBezTo>
                    <a:pt x="351" y="1"/>
                    <a:pt x="0" y="383"/>
                    <a:pt x="254" y="798"/>
                  </a:cubicBezTo>
                  <a:lnTo>
                    <a:pt x="3156" y="5635"/>
                  </a:lnTo>
                  <a:cubicBezTo>
                    <a:pt x="3222" y="5768"/>
                    <a:pt x="3389" y="5868"/>
                    <a:pt x="3589" y="5868"/>
                  </a:cubicBezTo>
                  <a:cubicBezTo>
                    <a:pt x="3990" y="5868"/>
                    <a:pt x="4256" y="5435"/>
                    <a:pt x="4056" y="5101"/>
                  </a:cubicBezTo>
                  <a:lnTo>
                    <a:pt x="1121" y="264"/>
                  </a:lnTo>
                  <a:cubicBezTo>
                    <a:pt x="1017" y="78"/>
                    <a:pt x="860" y="1"/>
                    <a:pt x="7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8" name="Google Shape;1008;p54"/>
            <p:cNvSpPr/>
            <p:nvPr/>
          </p:nvSpPr>
          <p:spPr>
            <a:xfrm>
              <a:off x="5304800" y="3491500"/>
              <a:ext cx="166650" cy="95700"/>
            </a:xfrm>
            <a:custGeom>
              <a:avLst/>
              <a:gdLst/>
              <a:ahLst/>
              <a:cxnLst/>
              <a:rect l="l" t="t" r="r" b="b"/>
              <a:pathLst>
                <a:path w="6666" h="3828" extrusionOk="0">
                  <a:moveTo>
                    <a:pt x="5914" y="1"/>
                  </a:moveTo>
                  <a:cubicBezTo>
                    <a:pt x="5827" y="1"/>
                    <a:pt x="5733" y="28"/>
                    <a:pt x="5638" y="92"/>
                  </a:cubicBezTo>
                  <a:lnTo>
                    <a:pt x="334" y="2860"/>
                  </a:lnTo>
                  <a:cubicBezTo>
                    <a:pt x="67" y="2994"/>
                    <a:pt x="0" y="3327"/>
                    <a:pt x="134" y="3561"/>
                  </a:cubicBezTo>
                  <a:cubicBezTo>
                    <a:pt x="200" y="3727"/>
                    <a:pt x="367" y="3828"/>
                    <a:pt x="567" y="3828"/>
                  </a:cubicBezTo>
                  <a:cubicBezTo>
                    <a:pt x="667" y="3828"/>
                    <a:pt x="734" y="3828"/>
                    <a:pt x="801" y="3794"/>
                  </a:cubicBezTo>
                  <a:lnTo>
                    <a:pt x="6105" y="992"/>
                  </a:lnTo>
                  <a:cubicBezTo>
                    <a:pt x="6666" y="768"/>
                    <a:pt x="6377" y="1"/>
                    <a:pt x="59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09" name="Google Shape;1009;p54"/>
            <p:cNvSpPr/>
            <p:nvPr/>
          </p:nvSpPr>
          <p:spPr>
            <a:xfrm>
              <a:off x="5290850" y="3695250"/>
              <a:ext cx="185750" cy="67900"/>
            </a:xfrm>
            <a:custGeom>
              <a:avLst/>
              <a:gdLst/>
              <a:ahLst/>
              <a:cxnLst/>
              <a:rect l="l" t="t" r="r" b="b"/>
              <a:pathLst>
                <a:path w="7430" h="2716" extrusionOk="0">
                  <a:moveTo>
                    <a:pt x="697" y="0"/>
                  </a:moveTo>
                  <a:cubicBezTo>
                    <a:pt x="162" y="0"/>
                    <a:pt x="0" y="764"/>
                    <a:pt x="558" y="981"/>
                  </a:cubicBezTo>
                  <a:lnTo>
                    <a:pt x="6596" y="2683"/>
                  </a:lnTo>
                  <a:lnTo>
                    <a:pt x="6729" y="2683"/>
                  </a:lnTo>
                  <a:lnTo>
                    <a:pt x="6729" y="2716"/>
                  </a:lnTo>
                  <a:cubicBezTo>
                    <a:pt x="7330" y="2683"/>
                    <a:pt x="7430" y="1849"/>
                    <a:pt x="6896" y="1682"/>
                  </a:cubicBezTo>
                  <a:lnTo>
                    <a:pt x="825" y="14"/>
                  </a:lnTo>
                  <a:cubicBezTo>
                    <a:pt x="780" y="5"/>
                    <a:pt x="737" y="0"/>
                    <a:pt x="69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0" name="Google Shape;1010;p54"/>
            <p:cNvSpPr/>
            <p:nvPr/>
          </p:nvSpPr>
          <p:spPr>
            <a:xfrm>
              <a:off x="5229325" y="3828550"/>
              <a:ext cx="108850" cy="135600"/>
            </a:xfrm>
            <a:custGeom>
              <a:avLst/>
              <a:gdLst/>
              <a:ahLst/>
              <a:cxnLst/>
              <a:rect l="l" t="t" r="r" b="b"/>
              <a:pathLst>
                <a:path w="4354" h="5424" extrusionOk="0">
                  <a:moveTo>
                    <a:pt x="668" y="1"/>
                  </a:moveTo>
                  <a:cubicBezTo>
                    <a:pt x="322" y="1"/>
                    <a:pt x="1" y="368"/>
                    <a:pt x="217" y="753"/>
                  </a:cubicBezTo>
                  <a:lnTo>
                    <a:pt x="3353" y="5190"/>
                  </a:lnTo>
                  <a:cubicBezTo>
                    <a:pt x="3453" y="5323"/>
                    <a:pt x="3620" y="5423"/>
                    <a:pt x="3786" y="5423"/>
                  </a:cubicBezTo>
                  <a:cubicBezTo>
                    <a:pt x="3886" y="5423"/>
                    <a:pt x="3953" y="5390"/>
                    <a:pt x="4053" y="5323"/>
                  </a:cubicBezTo>
                  <a:cubicBezTo>
                    <a:pt x="4287" y="5156"/>
                    <a:pt x="4353" y="4856"/>
                    <a:pt x="4187" y="4622"/>
                  </a:cubicBezTo>
                  <a:lnTo>
                    <a:pt x="1051" y="186"/>
                  </a:lnTo>
                  <a:cubicBezTo>
                    <a:pt x="939" y="56"/>
                    <a:pt x="802" y="1"/>
                    <a:pt x="6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1" name="Google Shape;1011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2" name="Google Shape;1012;p54"/>
            <p:cNvSpPr/>
            <p:nvPr/>
          </p:nvSpPr>
          <p:spPr>
            <a:xfrm>
              <a:off x="2933100" y="453700"/>
              <a:ext cx="591275" cy="702425"/>
            </a:xfrm>
            <a:custGeom>
              <a:avLst/>
              <a:gdLst/>
              <a:ahLst/>
              <a:cxnLst/>
              <a:rect l="l" t="t" r="r" b="b"/>
              <a:pathLst>
                <a:path w="23651" h="28097" extrusionOk="0">
                  <a:moveTo>
                    <a:pt x="9031" y="0"/>
                  </a:moveTo>
                  <a:cubicBezTo>
                    <a:pt x="8071" y="0"/>
                    <a:pt x="7198" y="222"/>
                    <a:pt x="6438" y="650"/>
                  </a:cubicBezTo>
                  <a:cubicBezTo>
                    <a:pt x="5671" y="1117"/>
                    <a:pt x="3703" y="2218"/>
                    <a:pt x="2936" y="2685"/>
                  </a:cubicBezTo>
                  <a:cubicBezTo>
                    <a:pt x="1135" y="3719"/>
                    <a:pt x="0" y="5987"/>
                    <a:pt x="0" y="9190"/>
                  </a:cubicBezTo>
                  <a:cubicBezTo>
                    <a:pt x="0" y="15661"/>
                    <a:pt x="4537" y="23500"/>
                    <a:pt x="10108" y="26702"/>
                  </a:cubicBezTo>
                  <a:cubicBezTo>
                    <a:pt x="11739" y="27654"/>
                    <a:pt x="13268" y="28097"/>
                    <a:pt x="14623" y="28097"/>
                  </a:cubicBezTo>
                  <a:cubicBezTo>
                    <a:pt x="15596" y="28097"/>
                    <a:pt x="16479" y="27868"/>
                    <a:pt x="17246" y="27436"/>
                  </a:cubicBezTo>
                  <a:lnTo>
                    <a:pt x="20715" y="25435"/>
                  </a:lnTo>
                  <a:cubicBezTo>
                    <a:pt x="22517" y="24367"/>
                    <a:pt x="23651" y="22132"/>
                    <a:pt x="23651" y="18897"/>
                  </a:cubicBezTo>
                  <a:cubicBezTo>
                    <a:pt x="23651" y="12459"/>
                    <a:pt x="19114" y="4620"/>
                    <a:pt x="13543" y="1384"/>
                  </a:cubicBezTo>
                  <a:cubicBezTo>
                    <a:pt x="11921" y="446"/>
                    <a:pt x="10390" y="0"/>
                    <a:pt x="903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3" name="Google Shape;1013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4" name="Google Shape;1014;p54"/>
            <p:cNvSpPr/>
            <p:nvPr/>
          </p:nvSpPr>
          <p:spPr>
            <a:xfrm>
              <a:off x="3325875" y="1044525"/>
              <a:ext cx="254375" cy="184525"/>
            </a:xfrm>
            <a:custGeom>
              <a:avLst/>
              <a:gdLst/>
              <a:ahLst/>
              <a:cxnLst/>
              <a:rect l="l" t="t" r="r" b="b"/>
              <a:pathLst>
                <a:path w="10175" h="7381" extrusionOk="0">
                  <a:moveTo>
                    <a:pt x="6806" y="0"/>
                  </a:moveTo>
                  <a:lnTo>
                    <a:pt x="1" y="3937"/>
                  </a:lnTo>
                  <a:cubicBezTo>
                    <a:pt x="634" y="4937"/>
                    <a:pt x="1502" y="5805"/>
                    <a:pt x="2536" y="6438"/>
                  </a:cubicBezTo>
                  <a:cubicBezTo>
                    <a:pt x="3575" y="7050"/>
                    <a:pt x="4782" y="7381"/>
                    <a:pt x="6003" y="7381"/>
                  </a:cubicBezTo>
                  <a:cubicBezTo>
                    <a:pt x="6115" y="7381"/>
                    <a:pt x="6227" y="7378"/>
                    <a:pt x="6339" y="7372"/>
                  </a:cubicBezTo>
                  <a:cubicBezTo>
                    <a:pt x="6405" y="7372"/>
                    <a:pt x="6439" y="7372"/>
                    <a:pt x="6505" y="7339"/>
                  </a:cubicBezTo>
                  <a:lnTo>
                    <a:pt x="9941" y="5371"/>
                  </a:lnTo>
                  <a:cubicBezTo>
                    <a:pt x="10175" y="5238"/>
                    <a:pt x="10175" y="4904"/>
                    <a:pt x="9941" y="4771"/>
                  </a:cubicBezTo>
                  <a:cubicBezTo>
                    <a:pt x="8173" y="3803"/>
                    <a:pt x="7006" y="2035"/>
                    <a:pt x="6806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5" name="Google Shape;1015;p54"/>
            <p:cNvSpPr/>
            <p:nvPr/>
          </p:nvSpPr>
          <p:spPr>
            <a:xfrm>
              <a:off x="2908075" y="503300"/>
              <a:ext cx="554600" cy="652575"/>
            </a:xfrm>
            <a:custGeom>
              <a:avLst/>
              <a:gdLst/>
              <a:ahLst/>
              <a:cxnLst/>
              <a:rect l="l" t="t" r="r" b="b"/>
              <a:pathLst>
                <a:path w="22184" h="26103" extrusionOk="0">
                  <a:moveTo>
                    <a:pt x="6580" y="1"/>
                  </a:moveTo>
                  <a:cubicBezTo>
                    <a:pt x="5638" y="1"/>
                    <a:pt x="4755" y="215"/>
                    <a:pt x="3970" y="668"/>
                  </a:cubicBezTo>
                  <a:cubicBezTo>
                    <a:pt x="1" y="2969"/>
                    <a:pt x="1" y="10341"/>
                    <a:pt x="3970" y="17180"/>
                  </a:cubicBezTo>
                  <a:cubicBezTo>
                    <a:pt x="7114" y="22641"/>
                    <a:pt x="11832" y="26102"/>
                    <a:pt x="15610" y="26102"/>
                  </a:cubicBezTo>
                  <a:cubicBezTo>
                    <a:pt x="16562" y="26102"/>
                    <a:pt x="17455" y="25882"/>
                    <a:pt x="18247" y="25419"/>
                  </a:cubicBezTo>
                  <a:cubicBezTo>
                    <a:pt x="22183" y="23150"/>
                    <a:pt x="22183" y="15779"/>
                    <a:pt x="18247" y="8940"/>
                  </a:cubicBezTo>
                  <a:cubicBezTo>
                    <a:pt x="15096" y="3466"/>
                    <a:pt x="10362" y="1"/>
                    <a:pt x="6580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3306278" y="1060134"/>
              <a:ext cx="181825" cy="172850"/>
            </a:xfrm>
            <a:custGeom>
              <a:avLst/>
              <a:gdLst/>
              <a:ahLst/>
              <a:cxnLst/>
              <a:rect l="l" t="t" r="r" b="b"/>
              <a:pathLst>
                <a:path w="7273" h="6914" extrusionOk="0">
                  <a:moveTo>
                    <a:pt x="3870" y="0"/>
                  </a:moveTo>
                  <a:lnTo>
                    <a:pt x="1" y="2235"/>
                  </a:lnTo>
                  <a:cubicBezTo>
                    <a:pt x="1" y="2235"/>
                    <a:pt x="334" y="4270"/>
                    <a:pt x="3003" y="5971"/>
                  </a:cubicBezTo>
                  <a:cubicBezTo>
                    <a:pt x="4072" y="6583"/>
                    <a:pt x="5254" y="6914"/>
                    <a:pt x="6470" y="6914"/>
                  </a:cubicBezTo>
                  <a:cubicBezTo>
                    <a:pt x="6582" y="6914"/>
                    <a:pt x="6694" y="6911"/>
                    <a:pt x="6806" y="6905"/>
                  </a:cubicBezTo>
                  <a:cubicBezTo>
                    <a:pt x="7172" y="6905"/>
                    <a:pt x="7273" y="6438"/>
                    <a:pt x="6972" y="6272"/>
                  </a:cubicBezTo>
                  <a:cubicBezTo>
                    <a:pt x="4737" y="5037"/>
                    <a:pt x="3470" y="2536"/>
                    <a:pt x="387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3124900" y="619925"/>
              <a:ext cx="82575" cy="299550"/>
            </a:xfrm>
            <a:custGeom>
              <a:avLst/>
              <a:gdLst/>
              <a:ahLst/>
              <a:cxnLst/>
              <a:rect l="l" t="t" r="r" b="b"/>
              <a:pathLst>
                <a:path w="3303" h="11982" extrusionOk="0">
                  <a:moveTo>
                    <a:pt x="237" y="1"/>
                  </a:moveTo>
                  <a:cubicBezTo>
                    <a:pt x="93" y="1"/>
                    <a:pt x="1" y="107"/>
                    <a:pt x="1" y="306"/>
                  </a:cubicBezTo>
                  <a:lnTo>
                    <a:pt x="901" y="10513"/>
                  </a:lnTo>
                  <a:cubicBezTo>
                    <a:pt x="935" y="10813"/>
                    <a:pt x="1101" y="11080"/>
                    <a:pt x="1368" y="11247"/>
                  </a:cubicBezTo>
                  <a:lnTo>
                    <a:pt x="2669" y="11914"/>
                  </a:lnTo>
                  <a:cubicBezTo>
                    <a:pt x="2726" y="11961"/>
                    <a:pt x="2787" y="11982"/>
                    <a:pt x="2846" y="11982"/>
                  </a:cubicBezTo>
                  <a:cubicBezTo>
                    <a:pt x="2996" y="11982"/>
                    <a:pt x="3127" y="11848"/>
                    <a:pt x="3103" y="11681"/>
                  </a:cubicBezTo>
                  <a:lnTo>
                    <a:pt x="3303" y="2074"/>
                  </a:lnTo>
                  <a:cubicBezTo>
                    <a:pt x="3270" y="1774"/>
                    <a:pt x="3136" y="1507"/>
                    <a:pt x="2869" y="1373"/>
                  </a:cubicBezTo>
                  <a:lnTo>
                    <a:pt x="401" y="39"/>
                  </a:lnTo>
                  <a:cubicBezTo>
                    <a:pt x="341" y="13"/>
                    <a:pt x="286" y="1"/>
                    <a:pt x="2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3144275" y="938350"/>
              <a:ext cx="67825" cy="94300"/>
            </a:xfrm>
            <a:custGeom>
              <a:avLst/>
              <a:gdLst/>
              <a:ahLst/>
              <a:cxnLst/>
              <a:rect l="l" t="t" r="r" b="b"/>
              <a:pathLst>
                <a:path w="2713" h="3772" extrusionOk="0">
                  <a:moveTo>
                    <a:pt x="780" y="0"/>
                  </a:moveTo>
                  <a:cubicBezTo>
                    <a:pt x="272" y="0"/>
                    <a:pt x="0" y="510"/>
                    <a:pt x="26" y="1179"/>
                  </a:cubicBezTo>
                  <a:cubicBezTo>
                    <a:pt x="60" y="2179"/>
                    <a:pt x="593" y="3080"/>
                    <a:pt x="1427" y="3614"/>
                  </a:cubicBezTo>
                  <a:cubicBezTo>
                    <a:pt x="1622" y="3723"/>
                    <a:pt x="1797" y="3772"/>
                    <a:pt x="1949" y="3772"/>
                  </a:cubicBezTo>
                  <a:cubicBezTo>
                    <a:pt x="2450" y="3772"/>
                    <a:pt x="2713" y="3244"/>
                    <a:pt x="2661" y="2580"/>
                  </a:cubicBezTo>
                  <a:cubicBezTo>
                    <a:pt x="2628" y="1612"/>
                    <a:pt x="2094" y="678"/>
                    <a:pt x="1294" y="144"/>
                  </a:cubicBezTo>
                  <a:cubicBezTo>
                    <a:pt x="1103" y="45"/>
                    <a:pt x="931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5367325" y="719300"/>
              <a:ext cx="722225" cy="722200"/>
            </a:xfrm>
            <a:custGeom>
              <a:avLst/>
              <a:gdLst/>
              <a:ahLst/>
              <a:cxnLst/>
              <a:rect l="l" t="t" r="r" b="b"/>
              <a:pathLst>
                <a:path w="28889" h="28888" extrusionOk="0">
                  <a:moveTo>
                    <a:pt x="14445" y="0"/>
                  </a:moveTo>
                  <a:cubicBezTo>
                    <a:pt x="6472" y="0"/>
                    <a:pt x="1" y="6471"/>
                    <a:pt x="1" y="14444"/>
                  </a:cubicBezTo>
                  <a:cubicBezTo>
                    <a:pt x="1" y="22416"/>
                    <a:pt x="6472" y="28887"/>
                    <a:pt x="14445" y="28887"/>
                  </a:cubicBezTo>
                  <a:cubicBezTo>
                    <a:pt x="22417" y="28887"/>
                    <a:pt x="28888" y="22416"/>
                    <a:pt x="28888" y="14444"/>
                  </a:cubicBezTo>
                  <a:cubicBezTo>
                    <a:pt x="28888" y="6471"/>
                    <a:pt x="22417" y="0"/>
                    <a:pt x="1444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5501600" y="878575"/>
              <a:ext cx="626300" cy="563125"/>
            </a:xfrm>
            <a:custGeom>
              <a:avLst/>
              <a:gdLst/>
              <a:ahLst/>
              <a:cxnLst/>
              <a:rect l="l" t="t" r="r" b="b"/>
              <a:pathLst>
                <a:path w="25052" h="22525" extrusionOk="0">
                  <a:moveTo>
                    <a:pt x="21049" y="0"/>
                  </a:moveTo>
                  <a:cubicBezTo>
                    <a:pt x="22350" y="3670"/>
                    <a:pt x="21549" y="6872"/>
                    <a:pt x="16312" y="9907"/>
                  </a:cubicBezTo>
                  <a:lnTo>
                    <a:pt x="0" y="19314"/>
                  </a:lnTo>
                  <a:cubicBezTo>
                    <a:pt x="2657" y="21461"/>
                    <a:pt x="5866" y="22524"/>
                    <a:pt x="9069" y="22524"/>
                  </a:cubicBezTo>
                  <a:cubicBezTo>
                    <a:pt x="12584" y="22524"/>
                    <a:pt x="16090" y="21244"/>
                    <a:pt x="18847" y="18714"/>
                  </a:cubicBezTo>
                  <a:cubicBezTo>
                    <a:pt x="24118" y="13877"/>
                    <a:pt x="25052" y="5938"/>
                    <a:pt x="2104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5405700" y="1183800"/>
              <a:ext cx="273550" cy="1104975"/>
            </a:xfrm>
            <a:custGeom>
              <a:avLst/>
              <a:gdLst/>
              <a:ahLst/>
              <a:cxnLst/>
              <a:rect l="l" t="t" r="r" b="b"/>
              <a:pathLst>
                <a:path w="10942" h="44199" extrusionOk="0">
                  <a:moveTo>
                    <a:pt x="0" y="0"/>
                  </a:moveTo>
                  <a:lnTo>
                    <a:pt x="0" y="0"/>
                  </a:lnTo>
                  <a:cubicBezTo>
                    <a:pt x="3103" y="11642"/>
                    <a:pt x="4837" y="29088"/>
                    <a:pt x="4037" y="41863"/>
                  </a:cubicBezTo>
                  <a:lnTo>
                    <a:pt x="8073" y="44198"/>
                  </a:lnTo>
                  <a:cubicBezTo>
                    <a:pt x="10408" y="36526"/>
                    <a:pt x="10942" y="20815"/>
                    <a:pt x="10074" y="58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5607500" y="1327225"/>
              <a:ext cx="356125" cy="962375"/>
            </a:xfrm>
            <a:custGeom>
              <a:avLst/>
              <a:gdLst/>
              <a:ahLst/>
              <a:cxnLst/>
              <a:rect l="l" t="t" r="r" b="b"/>
              <a:pathLst>
                <a:path w="14245" h="38495" extrusionOk="0">
                  <a:moveTo>
                    <a:pt x="14244" y="1"/>
                  </a:moveTo>
                  <a:lnTo>
                    <a:pt x="2002" y="134"/>
                  </a:lnTo>
                  <a:cubicBezTo>
                    <a:pt x="2669" y="13744"/>
                    <a:pt x="2403" y="29322"/>
                    <a:pt x="1" y="38495"/>
                  </a:cubicBezTo>
                  <a:cubicBezTo>
                    <a:pt x="6072" y="34892"/>
                    <a:pt x="9841" y="28354"/>
                    <a:pt x="9908" y="21249"/>
                  </a:cubicBezTo>
                  <a:lnTo>
                    <a:pt x="10008" y="5438"/>
                  </a:lnTo>
                  <a:lnTo>
                    <a:pt x="14244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5607500" y="1746275"/>
              <a:ext cx="150975" cy="100525"/>
            </a:xfrm>
            <a:custGeom>
              <a:avLst/>
              <a:gdLst/>
              <a:ahLst/>
              <a:cxnLst/>
              <a:rect l="l" t="t" r="r" b="b"/>
              <a:pathLst>
                <a:path w="6039" h="4021" extrusionOk="0">
                  <a:moveTo>
                    <a:pt x="5559" y="0"/>
                  </a:moveTo>
                  <a:cubicBezTo>
                    <a:pt x="5441" y="0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02" y="1652"/>
                    <a:pt x="2002" y="1652"/>
                  </a:cubicBezTo>
                  <a:cubicBezTo>
                    <a:pt x="1702" y="1652"/>
                    <a:pt x="1402" y="1585"/>
                    <a:pt x="1135" y="1452"/>
                  </a:cubicBezTo>
                  <a:lnTo>
                    <a:pt x="835" y="1285"/>
                  </a:lnTo>
                  <a:cubicBezTo>
                    <a:pt x="699" y="1207"/>
                    <a:pt x="571" y="1169"/>
                    <a:pt x="458" y="1169"/>
                  </a:cubicBezTo>
                  <a:cubicBezTo>
                    <a:pt x="185" y="1169"/>
                    <a:pt x="1" y="1393"/>
                    <a:pt x="1" y="1818"/>
                  </a:cubicBezTo>
                  <a:lnTo>
                    <a:pt x="1" y="2152"/>
                  </a:lnTo>
                  <a:cubicBezTo>
                    <a:pt x="34" y="2752"/>
                    <a:pt x="334" y="3286"/>
                    <a:pt x="835" y="3653"/>
                  </a:cubicBezTo>
                  <a:lnTo>
                    <a:pt x="1102" y="3820"/>
                  </a:lnTo>
                  <a:cubicBezTo>
                    <a:pt x="1368" y="3953"/>
                    <a:pt x="1669" y="4020"/>
                    <a:pt x="1969" y="4020"/>
                  </a:cubicBezTo>
                  <a:cubicBezTo>
                    <a:pt x="2269" y="4020"/>
                    <a:pt x="2569" y="3953"/>
                    <a:pt x="2836" y="3820"/>
                  </a:cubicBezTo>
                  <a:lnTo>
                    <a:pt x="5171" y="2452"/>
                  </a:lnTo>
                  <a:cubicBezTo>
                    <a:pt x="5672" y="2119"/>
                    <a:pt x="6005" y="1585"/>
                    <a:pt x="6038" y="985"/>
                  </a:cubicBezTo>
                  <a:lnTo>
                    <a:pt x="6038" y="618"/>
                  </a:lnTo>
                  <a:cubicBezTo>
                    <a:pt x="6038" y="218"/>
                    <a:pt x="5840" y="0"/>
                    <a:pt x="555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5598575" y="1875675"/>
              <a:ext cx="150725" cy="100375"/>
            </a:xfrm>
            <a:custGeom>
              <a:avLst/>
              <a:gdLst/>
              <a:ahLst/>
              <a:cxnLst/>
              <a:rect l="l" t="t" r="r" b="b"/>
              <a:pathLst>
                <a:path w="6029" h="4015" extrusionOk="0">
                  <a:moveTo>
                    <a:pt x="5534" y="1"/>
                  </a:moveTo>
                  <a:cubicBezTo>
                    <a:pt x="5420" y="1"/>
                    <a:pt x="5293" y="36"/>
                    <a:pt x="5161" y="112"/>
                  </a:cubicBezTo>
                  <a:lnTo>
                    <a:pt x="2860" y="1446"/>
                  </a:lnTo>
                  <a:cubicBezTo>
                    <a:pt x="2593" y="1596"/>
                    <a:pt x="2301" y="1671"/>
                    <a:pt x="2005" y="1671"/>
                  </a:cubicBezTo>
                  <a:cubicBezTo>
                    <a:pt x="1709" y="1671"/>
                    <a:pt x="1409" y="1596"/>
                    <a:pt x="1125" y="1446"/>
                  </a:cubicBezTo>
                  <a:lnTo>
                    <a:pt x="858" y="1279"/>
                  </a:lnTo>
                  <a:cubicBezTo>
                    <a:pt x="711" y="1200"/>
                    <a:pt x="575" y="1162"/>
                    <a:pt x="457" y="1162"/>
                  </a:cubicBezTo>
                  <a:cubicBezTo>
                    <a:pt x="176" y="1162"/>
                    <a:pt x="1" y="1380"/>
                    <a:pt x="24" y="1779"/>
                  </a:cubicBezTo>
                  <a:lnTo>
                    <a:pt x="24" y="2146"/>
                  </a:lnTo>
                  <a:cubicBezTo>
                    <a:pt x="58" y="2747"/>
                    <a:pt x="358" y="3281"/>
                    <a:pt x="858" y="3648"/>
                  </a:cubicBezTo>
                  <a:lnTo>
                    <a:pt x="1125" y="3814"/>
                  </a:lnTo>
                  <a:cubicBezTo>
                    <a:pt x="1392" y="3948"/>
                    <a:pt x="1684" y="4014"/>
                    <a:pt x="1980" y="4014"/>
                  </a:cubicBezTo>
                  <a:cubicBezTo>
                    <a:pt x="2276" y="4014"/>
                    <a:pt x="2576" y="3948"/>
                    <a:pt x="2860" y="3814"/>
                  </a:cubicBezTo>
                  <a:lnTo>
                    <a:pt x="5195" y="2447"/>
                  </a:lnTo>
                  <a:cubicBezTo>
                    <a:pt x="5695" y="2113"/>
                    <a:pt x="5995" y="1546"/>
                    <a:pt x="6029" y="946"/>
                  </a:cubicBezTo>
                  <a:lnTo>
                    <a:pt x="6029" y="612"/>
                  </a:lnTo>
                  <a:cubicBezTo>
                    <a:pt x="6029" y="229"/>
                    <a:pt x="5823" y="1"/>
                    <a:pt x="55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5589150" y="2005625"/>
              <a:ext cx="150975" cy="99675"/>
            </a:xfrm>
            <a:custGeom>
              <a:avLst/>
              <a:gdLst/>
              <a:ahLst/>
              <a:cxnLst/>
              <a:rect l="l" t="t" r="r" b="b"/>
              <a:pathLst>
                <a:path w="6039" h="3987" extrusionOk="0">
                  <a:moveTo>
                    <a:pt x="5559" y="1"/>
                  </a:moveTo>
                  <a:cubicBezTo>
                    <a:pt x="5441" y="1"/>
                    <a:pt x="5309" y="39"/>
                    <a:pt x="5171" y="117"/>
                  </a:cubicBezTo>
                  <a:lnTo>
                    <a:pt x="2870" y="1452"/>
                  </a:lnTo>
                  <a:cubicBezTo>
                    <a:pt x="2603" y="1585"/>
                    <a:pt x="2311" y="1652"/>
                    <a:pt x="2019" y="1652"/>
                  </a:cubicBezTo>
                  <a:cubicBezTo>
                    <a:pt x="1727" y="1652"/>
                    <a:pt x="1435" y="1585"/>
                    <a:pt x="1168" y="1452"/>
                  </a:cubicBezTo>
                  <a:lnTo>
                    <a:pt x="868" y="1285"/>
                  </a:lnTo>
                  <a:cubicBezTo>
                    <a:pt x="729" y="1195"/>
                    <a:pt x="596" y="1153"/>
                    <a:pt x="478" y="1153"/>
                  </a:cubicBezTo>
                  <a:cubicBezTo>
                    <a:pt x="198" y="1153"/>
                    <a:pt x="1" y="1387"/>
                    <a:pt x="1" y="1785"/>
                  </a:cubicBezTo>
                  <a:lnTo>
                    <a:pt x="1" y="2119"/>
                  </a:lnTo>
                  <a:cubicBezTo>
                    <a:pt x="34" y="2719"/>
                    <a:pt x="368" y="3286"/>
                    <a:pt x="835" y="3620"/>
                  </a:cubicBezTo>
                  <a:lnTo>
                    <a:pt x="1135" y="3787"/>
                  </a:lnTo>
                  <a:cubicBezTo>
                    <a:pt x="1402" y="3920"/>
                    <a:pt x="1694" y="3987"/>
                    <a:pt x="1986" y="3987"/>
                  </a:cubicBezTo>
                  <a:cubicBezTo>
                    <a:pt x="2278" y="3987"/>
                    <a:pt x="2569" y="3920"/>
                    <a:pt x="2836" y="3787"/>
                  </a:cubicBezTo>
                  <a:lnTo>
                    <a:pt x="5171" y="2419"/>
                  </a:lnTo>
                  <a:cubicBezTo>
                    <a:pt x="5672" y="2085"/>
                    <a:pt x="6005" y="1552"/>
                    <a:pt x="6039" y="951"/>
                  </a:cubicBezTo>
                  <a:lnTo>
                    <a:pt x="6039" y="618"/>
                  </a:lnTo>
                  <a:cubicBezTo>
                    <a:pt x="6039" y="218"/>
                    <a:pt x="5840" y="1"/>
                    <a:pt x="555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5257250" y="730600"/>
              <a:ext cx="713050" cy="854325"/>
            </a:xfrm>
            <a:custGeom>
              <a:avLst/>
              <a:gdLst/>
              <a:ahLst/>
              <a:cxnLst/>
              <a:rect l="l" t="t" r="r" b="b"/>
              <a:pathLst>
                <a:path w="28522" h="34173" extrusionOk="0">
                  <a:moveTo>
                    <a:pt x="11726" y="1"/>
                  </a:moveTo>
                  <a:cubicBezTo>
                    <a:pt x="10252" y="1"/>
                    <a:pt x="8782" y="352"/>
                    <a:pt x="7439" y="1049"/>
                  </a:cubicBezTo>
                  <a:lnTo>
                    <a:pt x="7239" y="1149"/>
                  </a:lnTo>
                  <a:cubicBezTo>
                    <a:pt x="7139" y="1183"/>
                    <a:pt x="7039" y="1249"/>
                    <a:pt x="6972" y="1316"/>
                  </a:cubicBezTo>
                  <a:lnTo>
                    <a:pt x="1" y="5319"/>
                  </a:lnTo>
                  <a:cubicBezTo>
                    <a:pt x="897" y="4809"/>
                    <a:pt x="1936" y="4542"/>
                    <a:pt x="3082" y="4542"/>
                  </a:cubicBezTo>
                  <a:cubicBezTo>
                    <a:pt x="4410" y="4542"/>
                    <a:pt x="5882" y="4900"/>
                    <a:pt x="7439" y="5652"/>
                  </a:cubicBezTo>
                  <a:cubicBezTo>
                    <a:pt x="7740" y="5819"/>
                    <a:pt x="8040" y="5986"/>
                    <a:pt x="8373" y="6153"/>
                  </a:cubicBezTo>
                  <a:cubicBezTo>
                    <a:pt x="8674" y="6320"/>
                    <a:pt x="9074" y="6586"/>
                    <a:pt x="9441" y="6853"/>
                  </a:cubicBezTo>
                  <a:cubicBezTo>
                    <a:pt x="10041" y="7254"/>
                    <a:pt x="10642" y="7687"/>
                    <a:pt x="11209" y="8154"/>
                  </a:cubicBezTo>
                  <a:cubicBezTo>
                    <a:pt x="12243" y="9055"/>
                    <a:pt x="13244" y="10056"/>
                    <a:pt x="14111" y="11123"/>
                  </a:cubicBezTo>
                  <a:cubicBezTo>
                    <a:pt x="16546" y="14125"/>
                    <a:pt x="18347" y="17561"/>
                    <a:pt x="19415" y="21264"/>
                  </a:cubicBezTo>
                  <a:cubicBezTo>
                    <a:pt x="19915" y="22998"/>
                    <a:pt x="20182" y="24800"/>
                    <a:pt x="20182" y="26634"/>
                  </a:cubicBezTo>
                  <a:cubicBezTo>
                    <a:pt x="20182" y="30303"/>
                    <a:pt x="18948" y="32905"/>
                    <a:pt x="16880" y="34173"/>
                  </a:cubicBezTo>
                  <a:lnTo>
                    <a:pt x="24151" y="30003"/>
                  </a:lnTo>
                  <a:cubicBezTo>
                    <a:pt x="26920" y="28202"/>
                    <a:pt x="28521" y="25133"/>
                    <a:pt x="28455" y="21864"/>
                  </a:cubicBezTo>
                  <a:cubicBezTo>
                    <a:pt x="28455" y="20130"/>
                    <a:pt x="28188" y="18428"/>
                    <a:pt x="27721" y="16760"/>
                  </a:cubicBezTo>
                  <a:cubicBezTo>
                    <a:pt x="26687" y="12958"/>
                    <a:pt x="24852" y="9422"/>
                    <a:pt x="22350" y="6353"/>
                  </a:cubicBezTo>
                  <a:cubicBezTo>
                    <a:pt x="21449" y="5286"/>
                    <a:pt x="20482" y="4285"/>
                    <a:pt x="19415" y="3384"/>
                  </a:cubicBezTo>
                  <a:cubicBezTo>
                    <a:pt x="18881" y="2917"/>
                    <a:pt x="18281" y="2450"/>
                    <a:pt x="17680" y="2050"/>
                  </a:cubicBezTo>
                  <a:cubicBezTo>
                    <a:pt x="17347" y="1816"/>
                    <a:pt x="16980" y="1583"/>
                    <a:pt x="16613" y="1383"/>
                  </a:cubicBezTo>
                  <a:cubicBezTo>
                    <a:pt x="16312" y="1183"/>
                    <a:pt x="16012" y="1049"/>
                    <a:pt x="15679" y="882"/>
                  </a:cubicBezTo>
                  <a:cubicBezTo>
                    <a:pt x="14421" y="293"/>
                    <a:pt x="13072" y="1"/>
                    <a:pt x="1172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7" name="Google Shape;1027;p54"/>
            <p:cNvSpPr/>
            <p:nvPr/>
          </p:nvSpPr>
          <p:spPr>
            <a:xfrm>
              <a:off x="5679225" y="1149600"/>
              <a:ext cx="291075" cy="436175"/>
            </a:xfrm>
            <a:custGeom>
              <a:avLst/>
              <a:gdLst/>
              <a:ahLst/>
              <a:cxnLst/>
              <a:rect l="l" t="t" r="r" b="b"/>
              <a:pathLst>
                <a:path w="11643" h="17447" extrusionOk="0">
                  <a:moveTo>
                    <a:pt x="10875" y="0"/>
                  </a:moveTo>
                  <a:lnTo>
                    <a:pt x="2536" y="4537"/>
                  </a:lnTo>
                  <a:cubicBezTo>
                    <a:pt x="3036" y="6272"/>
                    <a:pt x="3270" y="8073"/>
                    <a:pt x="3303" y="9874"/>
                  </a:cubicBezTo>
                  <a:cubicBezTo>
                    <a:pt x="3303" y="13543"/>
                    <a:pt x="2069" y="16179"/>
                    <a:pt x="1" y="17446"/>
                  </a:cubicBezTo>
                  <a:lnTo>
                    <a:pt x="7272" y="13243"/>
                  </a:lnTo>
                  <a:cubicBezTo>
                    <a:pt x="10041" y="11442"/>
                    <a:pt x="11642" y="8373"/>
                    <a:pt x="11576" y="5104"/>
                  </a:cubicBezTo>
                  <a:cubicBezTo>
                    <a:pt x="11576" y="3370"/>
                    <a:pt x="11309" y="1668"/>
                    <a:pt x="10875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8" name="Google Shape;1028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5170525" y="844100"/>
              <a:ext cx="591275" cy="763250"/>
            </a:xfrm>
            <a:custGeom>
              <a:avLst/>
              <a:gdLst/>
              <a:ahLst/>
              <a:cxnLst/>
              <a:rect l="l" t="t" r="r" b="b"/>
              <a:pathLst>
                <a:path w="23651" h="30530" extrusionOk="0">
                  <a:moveTo>
                    <a:pt x="6551" y="0"/>
                  </a:moveTo>
                  <a:cubicBezTo>
                    <a:pt x="5419" y="0"/>
                    <a:pt x="4392" y="265"/>
                    <a:pt x="3503" y="779"/>
                  </a:cubicBezTo>
                  <a:cubicBezTo>
                    <a:pt x="1368" y="2013"/>
                    <a:pt x="1" y="4648"/>
                    <a:pt x="1" y="8418"/>
                  </a:cubicBezTo>
                  <a:cubicBezTo>
                    <a:pt x="1" y="15956"/>
                    <a:pt x="5304" y="25130"/>
                    <a:pt x="11842" y="28899"/>
                  </a:cubicBezTo>
                  <a:cubicBezTo>
                    <a:pt x="13734" y="29999"/>
                    <a:pt x="15524" y="30530"/>
                    <a:pt x="17118" y="30530"/>
                  </a:cubicBezTo>
                  <a:cubicBezTo>
                    <a:pt x="18279" y="30530"/>
                    <a:pt x="19335" y="30248"/>
                    <a:pt x="20248" y="29700"/>
                  </a:cubicBezTo>
                  <a:cubicBezTo>
                    <a:pt x="20282" y="29700"/>
                    <a:pt x="20315" y="29666"/>
                    <a:pt x="20349" y="29633"/>
                  </a:cubicBezTo>
                  <a:cubicBezTo>
                    <a:pt x="22417" y="28399"/>
                    <a:pt x="23651" y="25763"/>
                    <a:pt x="23651" y="22094"/>
                  </a:cubicBezTo>
                  <a:cubicBezTo>
                    <a:pt x="23651" y="14555"/>
                    <a:pt x="18380" y="5382"/>
                    <a:pt x="11842" y="1613"/>
                  </a:cubicBezTo>
                  <a:cubicBezTo>
                    <a:pt x="9934" y="522"/>
                    <a:pt x="8139" y="0"/>
                    <a:pt x="6551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4264875" y="862600"/>
              <a:ext cx="1477750" cy="1513725"/>
            </a:xfrm>
            <a:custGeom>
              <a:avLst/>
              <a:gdLst/>
              <a:ahLst/>
              <a:cxnLst/>
              <a:rect l="l" t="t" r="r" b="b"/>
              <a:pathLst>
                <a:path w="59110" h="60549" extrusionOk="0">
                  <a:moveTo>
                    <a:pt x="42810" y="1"/>
                  </a:moveTo>
                  <a:cubicBezTo>
                    <a:pt x="41808" y="1"/>
                    <a:pt x="40892" y="228"/>
                    <a:pt x="40096" y="673"/>
                  </a:cubicBezTo>
                  <a:cubicBezTo>
                    <a:pt x="36460" y="2207"/>
                    <a:pt x="32758" y="3575"/>
                    <a:pt x="28988" y="4742"/>
                  </a:cubicBezTo>
                  <a:cubicBezTo>
                    <a:pt x="23957" y="6269"/>
                    <a:pt x="18835" y="6821"/>
                    <a:pt x="13768" y="6821"/>
                  </a:cubicBezTo>
                  <a:cubicBezTo>
                    <a:pt x="9094" y="6821"/>
                    <a:pt x="4467" y="6351"/>
                    <a:pt x="1" y="5743"/>
                  </a:cubicBezTo>
                  <a:lnTo>
                    <a:pt x="1" y="5743"/>
                  </a:lnTo>
                  <a:cubicBezTo>
                    <a:pt x="1" y="5743"/>
                    <a:pt x="11909" y="11848"/>
                    <a:pt x="22083" y="29493"/>
                  </a:cubicBezTo>
                  <a:cubicBezTo>
                    <a:pt x="23918" y="32662"/>
                    <a:pt x="25519" y="35965"/>
                    <a:pt x="26920" y="39334"/>
                  </a:cubicBezTo>
                  <a:cubicBezTo>
                    <a:pt x="32024" y="51909"/>
                    <a:pt x="31623" y="60549"/>
                    <a:pt x="31623" y="60549"/>
                  </a:cubicBezTo>
                  <a:cubicBezTo>
                    <a:pt x="35159" y="51843"/>
                    <a:pt x="39596" y="42803"/>
                    <a:pt x="46968" y="35898"/>
                  </a:cubicBezTo>
                  <a:cubicBezTo>
                    <a:pt x="49836" y="33229"/>
                    <a:pt x="52872" y="30694"/>
                    <a:pt x="56041" y="28326"/>
                  </a:cubicBezTo>
                  <a:cubicBezTo>
                    <a:pt x="57976" y="27192"/>
                    <a:pt x="59110" y="24723"/>
                    <a:pt x="59110" y="21354"/>
                  </a:cubicBezTo>
                  <a:cubicBezTo>
                    <a:pt x="59076" y="18986"/>
                    <a:pt x="58643" y="16617"/>
                    <a:pt x="57775" y="14416"/>
                  </a:cubicBezTo>
                  <a:cubicBezTo>
                    <a:pt x="57242" y="12881"/>
                    <a:pt x="56575" y="11447"/>
                    <a:pt x="55774" y="10046"/>
                  </a:cubicBezTo>
                  <a:cubicBezTo>
                    <a:pt x="53706" y="6443"/>
                    <a:pt x="50837" y="3341"/>
                    <a:pt x="47702" y="1507"/>
                  </a:cubicBezTo>
                  <a:cubicBezTo>
                    <a:pt x="45953" y="493"/>
                    <a:pt x="44287" y="1"/>
                    <a:pt x="42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4938700" y="1222975"/>
              <a:ext cx="804775" cy="1153350"/>
            </a:xfrm>
            <a:custGeom>
              <a:avLst/>
              <a:gdLst/>
              <a:ahLst/>
              <a:cxnLst/>
              <a:rect l="l" t="t" r="r" b="b"/>
              <a:pathLst>
                <a:path w="32191" h="46134" extrusionOk="0">
                  <a:moveTo>
                    <a:pt x="30856" y="1"/>
                  </a:moveTo>
                  <a:cubicBezTo>
                    <a:pt x="21816" y="4504"/>
                    <a:pt x="7172" y="12843"/>
                    <a:pt x="0" y="24919"/>
                  </a:cubicBezTo>
                  <a:cubicBezTo>
                    <a:pt x="5104" y="37494"/>
                    <a:pt x="4670" y="46134"/>
                    <a:pt x="4670" y="46134"/>
                  </a:cubicBezTo>
                  <a:cubicBezTo>
                    <a:pt x="8240" y="37428"/>
                    <a:pt x="12643" y="28421"/>
                    <a:pt x="20015" y="21516"/>
                  </a:cubicBezTo>
                  <a:cubicBezTo>
                    <a:pt x="22917" y="18814"/>
                    <a:pt x="25952" y="16279"/>
                    <a:pt x="29088" y="13911"/>
                  </a:cubicBezTo>
                  <a:cubicBezTo>
                    <a:pt x="31056" y="12777"/>
                    <a:pt x="32190" y="10308"/>
                    <a:pt x="32190" y="6939"/>
                  </a:cubicBezTo>
                  <a:cubicBezTo>
                    <a:pt x="32157" y="4571"/>
                    <a:pt x="31690" y="2202"/>
                    <a:pt x="30856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3" name="Google Shape;1033;p54"/>
            <p:cNvSpPr/>
            <p:nvPr/>
          </p:nvSpPr>
          <p:spPr>
            <a:xfrm>
              <a:off x="3702825" y="929250"/>
              <a:ext cx="1406025" cy="1816700"/>
            </a:xfrm>
            <a:custGeom>
              <a:avLst/>
              <a:gdLst/>
              <a:ahLst/>
              <a:cxnLst/>
              <a:rect l="l" t="t" r="r" b="b"/>
              <a:pathLst>
                <a:path w="56241" h="72668" extrusionOk="0">
                  <a:moveTo>
                    <a:pt x="15568" y="0"/>
                  </a:moveTo>
                  <a:cubicBezTo>
                    <a:pt x="6344" y="0"/>
                    <a:pt x="0" y="7359"/>
                    <a:pt x="0" y="20089"/>
                  </a:cubicBezTo>
                  <a:cubicBezTo>
                    <a:pt x="0" y="27961"/>
                    <a:pt x="2402" y="36568"/>
                    <a:pt x="6438" y="44507"/>
                  </a:cubicBezTo>
                  <a:cubicBezTo>
                    <a:pt x="11608" y="54681"/>
                    <a:pt x="19414" y="63787"/>
                    <a:pt x="28120" y="68824"/>
                  </a:cubicBezTo>
                  <a:cubicBezTo>
                    <a:pt x="32637" y="71431"/>
                    <a:pt x="36903" y="72667"/>
                    <a:pt x="40683" y="72667"/>
                  </a:cubicBezTo>
                  <a:cubicBezTo>
                    <a:pt x="49911" y="72667"/>
                    <a:pt x="56240" y="65301"/>
                    <a:pt x="56240" y="52546"/>
                  </a:cubicBezTo>
                  <a:cubicBezTo>
                    <a:pt x="56207" y="48243"/>
                    <a:pt x="55573" y="43973"/>
                    <a:pt x="54406" y="39837"/>
                  </a:cubicBezTo>
                  <a:cubicBezTo>
                    <a:pt x="51437" y="29229"/>
                    <a:pt x="45166" y="18588"/>
                    <a:pt x="37360" y="10949"/>
                  </a:cubicBezTo>
                  <a:cubicBezTo>
                    <a:pt x="36226" y="9882"/>
                    <a:pt x="35092" y="8848"/>
                    <a:pt x="33958" y="7914"/>
                  </a:cubicBezTo>
                  <a:cubicBezTo>
                    <a:pt x="33457" y="7480"/>
                    <a:pt x="32990" y="7113"/>
                    <a:pt x="32490" y="6746"/>
                  </a:cubicBezTo>
                  <a:cubicBezTo>
                    <a:pt x="31789" y="6213"/>
                    <a:pt x="31089" y="5712"/>
                    <a:pt x="30388" y="5245"/>
                  </a:cubicBezTo>
                  <a:cubicBezTo>
                    <a:pt x="29655" y="4745"/>
                    <a:pt x="28887" y="4278"/>
                    <a:pt x="28120" y="3844"/>
                  </a:cubicBezTo>
                  <a:cubicBezTo>
                    <a:pt x="23612" y="1236"/>
                    <a:pt x="19348" y="0"/>
                    <a:pt x="155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4" name="Google Shape;1034;p54"/>
            <p:cNvSpPr/>
            <p:nvPr/>
          </p:nvSpPr>
          <p:spPr>
            <a:xfrm>
              <a:off x="3863775" y="1925150"/>
              <a:ext cx="1245900" cy="820800"/>
            </a:xfrm>
            <a:custGeom>
              <a:avLst/>
              <a:gdLst/>
              <a:ahLst/>
              <a:cxnLst/>
              <a:rect l="l" t="t" r="r" b="b"/>
              <a:pathLst>
                <a:path w="49836" h="32832" extrusionOk="0">
                  <a:moveTo>
                    <a:pt x="47968" y="1"/>
                  </a:moveTo>
                  <a:cubicBezTo>
                    <a:pt x="47180" y="1778"/>
                    <a:pt x="44789" y="4116"/>
                    <a:pt x="42956" y="4116"/>
                  </a:cubicBezTo>
                  <a:cubicBezTo>
                    <a:pt x="42381" y="4116"/>
                    <a:pt x="41861" y="3886"/>
                    <a:pt x="41463" y="3336"/>
                  </a:cubicBezTo>
                  <a:lnTo>
                    <a:pt x="41463" y="3336"/>
                  </a:lnTo>
                  <a:cubicBezTo>
                    <a:pt x="42497" y="7006"/>
                    <a:pt x="43031" y="10775"/>
                    <a:pt x="43097" y="14611"/>
                  </a:cubicBezTo>
                  <a:cubicBezTo>
                    <a:pt x="43097" y="19748"/>
                    <a:pt x="41930" y="23918"/>
                    <a:pt x="39762" y="26653"/>
                  </a:cubicBezTo>
                  <a:cubicBezTo>
                    <a:pt x="37919" y="28924"/>
                    <a:pt x="35427" y="30123"/>
                    <a:pt x="32318" y="30123"/>
                  </a:cubicBezTo>
                  <a:cubicBezTo>
                    <a:pt x="32275" y="30123"/>
                    <a:pt x="32233" y="30123"/>
                    <a:pt x="32190" y="30122"/>
                  </a:cubicBezTo>
                  <a:cubicBezTo>
                    <a:pt x="29087" y="30122"/>
                    <a:pt x="25518" y="29021"/>
                    <a:pt x="21816" y="26887"/>
                  </a:cubicBezTo>
                  <a:cubicBezTo>
                    <a:pt x="14410" y="22583"/>
                    <a:pt x="7572" y="14911"/>
                    <a:pt x="2735" y="6172"/>
                  </a:cubicBezTo>
                  <a:cubicBezTo>
                    <a:pt x="2735" y="6186"/>
                    <a:pt x="2570" y="6331"/>
                    <a:pt x="2250" y="6331"/>
                  </a:cubicBezTo>
                  <a:cubicBezTo>
                    <a:pt x="1798" y="6331"/>
                    <a:pt x="1036" y="6039"/>
                    <a:pt x="0" y="4671"/>
                  </a:cubicBezTo>
                  <a:lnTo>
                    <a:pt x="0" y="4671"/>
                  </a:lnTo>
                  <a:cubicBezTo>
                    <a:pt x="5170" y="14878"/>
                    <a:pt x="12976" y="23951"/>
                    <a:pt x="21682" y="28988"/>
                  </a:cubicBezTo>
                  <a:cubicBezTo>
                    <a:pt x="26200" y="31596"/>
                    <a:pt x="30471" y="32832"/>
                    <a:pt x="34255" y="32832"/>
                  </a:cubicBezTo>
                  <a:cubicBezTo>
                    <a:pt x="43491" y="32832"/>
                    <a:pt x="49836" y="25473"/>
                    <a:pt x="49836" y="12743"/>
                  </a:cubicBezTo>
                  <a:cubicBezTo>
                    <a:pt x="49769" y="8407"/>
                    <a:pt x="49168" y="4137"/>
                    <a:pt x="47968" y="1"/>
                  </a:cubicBez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216525" y="1617425"/>
              <a:ext cx="332750" cy="441175"/>
            </a:xfrm>
            <a:custGeom>
              <a:avLst/>
              <a:gdLst/>
              <a:ahLst/>
              <a:cxnLst/>
              <a:rect l="l" t="t" r="r" b="b"/>
              <a:pathLst>
                <a:path w="13310" h="17647" extrusionOk="0">
                  <a:moveTo>
                    <a:pt x="3336" y="1"/>
                  </a:moveTo>
                  <a:cubicBezTo>
                    <a:pt x="1268" y="1"/>
                    <a:pt x="0" y="1669"/>
                    <a:pt x="0" y="4504"/>
                  </a:cubicBezTo>
                  <a:lnTo>
                    <a:pt x="0" y="4604"/>
                  </a:lnTo>
                  <a:cubicBezTo>
                    <a:pt x="0" y="9041"/>
                    <a:pt x="3136" y="14478"/>
                    <a:pt x="7005" y="16679"/>
                  </a:cubicBezTo>
                  <a:lnTo>
                    <a:pt x="7072" y="16746"/>
                  </a:lnTo>
                  <a:cubicBezTo>
                    <a:pt x="7939" y="17280"/>
                    <a:pt x="8940" y="17580"/>
                    <a:pt x="9974" y="17647"/>
                  </a:cubicBezTo>
                  <a:cubicBezTo>
                    <a:pt x="12075" y="17647"/>
                    <a:pt x="13310" y="15979"/>
                    <a:pt x="13310" y="13110"/>
                  </a:cubicBezTo>
                  <a:lnTo>
                    <a:pt x="13310" y="13044"/>
                  </a:lnTo>
                  <a:cubicBezTo>
                    <a:pt x="13310" y="8574"/>
                    <a:pt x="10174" y="3136"/>
                    <a:pt x="6338" y="935"/>
                  </a:cubicBezTo>
                  <a:lnTo>
                    <a:pt x="6271" y="901"/>
                  </a:lnTo>
                  <a:cubicBezTo>
                    <a:pt x="5371" y="334"/>
                    <a:pt x="4370" y="34"/>
                    <a:pt x="333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2577000" y="3513800"/>
              <a:ext cx="370300" cy="734300"/>
            </a:xfrm>
            <a:custGeom>
              <a:avLst/>
              <a:gdLst/>
              <a:ahLst/>
              <a:cxnLst/>
              <a:rect l="l" t="t" r="r" b="b"/>
              <a:pathLst>
                <a:path w="14812" h="29372" extrusionOk="0">
                  <a:moveTo>
                    <a:pt x="8540" y="0"/>
                  </a:moveTo>
                  <a:lnTo>
                    <a:pt x="1" y="6305"/>
                  </a:lnTo>
                  <a:cubicBezTo>
                    <a:pt x="1235" y="16479"/>
                    <a:pt x="1736" y="19214"/>
                    <a:pt x="1769" y="20882"/>
                  </a:cubicBezTo>
                  <a:cubicBezTo>
                    <a:pt x="1736" y="21015"/>
                    <a:pt x="1736" y="21182"/>
                    <a:pt x="1736" y="21315"/>
                  </a:cubicBezTo>
                  <a:cubicBezTo>
                    <a:pt x="1736" y="23317"/>
                    <a:pt x="4004" y="24418"/>
                    <a:pt x="5772" y="25752"/>
                  </a:cubicBezTo>
                  <a:cubicBezTo>
                    <a:pt x="7273" y="26919"/>
                    <a:pt x="8874" y="27987"/>
                    <a:pt x="10575" y="28887"/>
                  </a:cubicBezTo>
                  <a:cubicBezTo>
                    <a:pt x="11195" y="29197"/>
                    <a:pt x="12140" y="29371"/>
                    <a:pt x="12985" y="29371"/>
                  </a:cubicBezTo>
                  <a:cubicBezTo>
                    <a:pt x="13868" y="29371"/>
                    <a:pt x="14641" y="29181"/>
                    <a:pt x="14812" y="28754"/>
                  </a:cubicBezTo>
                  <a:cubicBezTo>
                    <a:pt x="12643" y="27120"/>
                    <a:pt x="10142" y="25318"/>
                    <a:pt x="8440" y="23417"/>
                  </a:cubicBezTo>
                  <a:cubicBezTo>
                    <a:pt x="7606" y="22550"/>
                    <a:pt x="7039" y="21616"/>
                    <a:pt x="7206" y="19514"/>
                  </a:cubicBezTo>
                  <a:cubicBezTo>
                    <a:pt x="7340" y="17746"/>
                    <a:pt x="8540" y="1"/>
                    <a:pt x="854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2592850" y="4173425"/>
              <a:ext cx="452850" cy="190200"/>
            </a:xfrm>
            <a:custGeom>
              <a:avLst/>
              <a:gdLst/>
              <a:ahLst/>
              <a:cxnLst/>
              <a:rect l="l" t="t" r="r" b="b"/>
              <a:pathLst>
                <a:path w="18114" h="7608" extrusionOk="0">
                  <a:moveTo>
                    <a:pt x="34" y="1"/>
                  </a:moveTo>
                  <a:cubicBezTo>
                    <a:pt x="34" y="1"/>
                    <a:pt x="1" y="1535"/>
                    <a:pt x="368" y="1902"/>
                  </a:cubicBezTo>
                  <a:cubicBezTo>
                    <a:pt x="735" y="2236"/>
                    <a:pt x="1935" y="2769"/>
                    <a:pt x="3070" y="3003"/>
                  </a:cubicBezTo>
                  <a:cubicBezTo>
                    <a:pt x="4304" y="3270"/>
                    <a:pt x="5805" y="4537"/>
                    <a:pt x="6872" y="5438"/>
                  </a:cubicBezTo>
                  <a:cubicBezTo>
                    <a:pt x="7973" y="6339"/>
                    <a:pt x="9407" y="7172"/>
                    <a:pt x="12109" y="7539"/>
                  </a:cubicBezTo>
                  <a:cubicBezTo>
                    <a:pt x="12490" y="7586"/>
                    <a:pt x="12858" y="7608"/>
                    <a:pt x="13210" y="7608"/>
                  </a:cubicBezTo>
                  <a:cubicBezTo>
                    <a:pt x="15358" y="7608"/>
                    <a:pt x="16940" y="6821"/>
                    <a:pt x="17513" y="6305"/>
                  </a:cubicBezTo>
                  <a:cubicBezTo>
                    <a:pt x="18114" y="5771"/>
                    <a:pt x="17947" y="4571"/>
                    <a:pt x="17847" y="4571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2592850" y="4024150"/>
              <a:ext cx="458700" cy="320275"/>
            </a:xfrm>
            <a:custGeom>
              <a:avLst/>
              <a:gdLst/>
              <a:ahLst/>
              <a:cxnLst/>
              <a:rect l="l" t="t" r="r" b="b"/>
              <a:pathLst>
                <a:path w="18348" h="12811" extrusionOk="0">
                  <a:moveTo>
                    <a:pt x="1135" y="1"/>
                  </a:moveTo>
                  <a:cubicBezTo>
                    <a:pt x="901" y="1"/>
                    <a:pt x="735" y="134"/>
                    <a:pt x="701" y="368"/>
                  </a:cubicBezTo>
                  <a:cubicBezTo>
                    <a:pt x="635" y="768"/>
                    <a:pt x="534" y="2036"/>
                    <a:pt x="368" y="2736"/>
                  </a:cubicBezTo>
                  <a:cubicBezTo>
                    <a:pt x="67" y="3970"/>
                    <a:pt x="1" y="5238"/>
                    <a:pt x="101" y="6505"/>
                  </a:cubicBezTo>
                  <a:cubicBezTo>
                    <a:pt x="234" y="7306"/>
                    <a:pt x="2102" y="7840"/>
                    <a:pt x="3270" y="8307"/>
                  </a:cubicBezTo>
                  <a:cubicBezTo>
                    <a:pt x="4637" y="8907"/>
                    <a:pt x="5938" y="9708"/>
                    <a:pt x="7072" y="10708"/>
                  </a:cubicBezTo>
                  <a:cubicBezTo>
                    <a:pt x="8321" y="11727"/>
                    <a:pt x="10930" y="12811"/>
                    <a:pt x="12665" y="12811"/>
                  </a:cubicBezTo>
                  <a:cubicBezTo>
                    <a:pt x="12692" y="12811"/>
                    <a:pt x="12717" y="12810"/>
                    <a:pt x="12743" y="12810"/>
                  </a:cubicBezTo>
                  <a:cubicBezTo>
                    <a:pt x="14845" y="12810"/>
                    <a:pt x="17146" y="12143"/>
                    <a:pt x="17680" y="11175"/>
                  </a:cubicBezTo>
                  <a:cubicBezTo>
                    <a:pt x="18347" y="9975"/>
                    <a:pt x="17847" y="9307"/>
                    <a:pt x="14778" y="7873"/>
                  </a:cubicBezTo>
                  <a:cubicBezTo>
                    <a:pt x="14211" y="7606"/>
                    <a:pt x="12143" y="6405"/>
                    <a:pt x="11442" y="5938"/>
                  </a:cubicBezTo>
                  <a:cubicBezTo>
                    <a:pt x="9541" y="4771"/>
                    <a:pt x="7673" y="3103"/>
                    <a:pt x="6806" y="1001"/>
                  </a:cubicBezTo>
                  <a:cubicBezTo>
                    <a:pt x="6739" y="768"/>
                    <a:pt x="6605" y="534"/>
                    <a:pt x="6372" y="368"/>
                  </a:cubicBezTo>
                  <a:cubicBezTo>
                    <a:pt x="6248" y="326"/>
                    <a:pt x="6125" y="298"/>
                    <a:pt x="6001" y="298"/>
                  </a:cubicBezTo>
                  <a:cubicBezTo>
                    <a:pt x="5924" y="298"/>
                    <a:pt x="5848" y="309"/>
                    <a:pt x="5772" y="334"/>
                  </a:cubicBezTo>
                  <a:cubicBezTo>
                    <a:pt x="5271" y="401"/>
                    <a:pt x="4771" y="534"/>
                    <a:pt x="4304" y="768"/>
                  </a:cubicBezTo>
                  <a:cubicBezTo>
                    <a:pt x="3870" y="968"/>
                    <a:pt x="3303" y="1168"/>
                    <a:pt x="3303" y="1702"/>
                  </a:cubicBezTo>
                  <a:cubicBezTo>
                    <a:pt x="3303" y="1902"/>
                    <a:pt x="3370" y="2069"/>
                    <a:pt x="3437" y="2269"/>
                  </a:cubicBezTo>
                  <a:cubicBezTo>
                    <a:pt x="3470" y="2369"/>
                    <a:pt x="3503" y="2503"/>
                    <a:pt x="3403" y="2569"/>
                  </a:cubicBezTo>
                  <a:cubicBezTo>
                    <a:pt x="3374" y="2589"/>
                    <a:pt x="3345" y="2597"/>
                    <a:pt x="3315" y="2597"/>
                  </a:cubicBezTo>
                  <a:cubicBezTo>
                    <a:pt x="3244" y="2597"/>
                    <a:pt x="3174" y="2550"/>
                    <a:pt x="3103" y="2503"/>
                  </a:cubicBezTo>
                  <a:cubicBezTo>
                    <a:pt x="2803" y="2169"/>
                    <a:pt x="2536" y="1835"/>
                    <a:pt x="2269" y="1502"/>
                  </a:cubicBezTo>
                  <a:cubicBezTo>
                    <a:pt x="2136" y="1302"/>
                    <a:pt x="1969" y="1135"/>
                    <a:pt x="1802" y="1001"/>
                  </a:cubicBezTo>
                  <a:cubicBezTo>
                    <a:pt x="1602" y="901"/>
                    <a:pt x="1435" y="768"/>
                    <a:pt x="1268" y="668"/>
                  </a:cubicBezTo>
                  <a:cubicBezTo>
                    <a:pt x="1102" y="468"/>
                    <a:pt x="1135" y="234"/>
                    <a:pt x="113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2727950" y="4213450"/>
              <a:ext cx="324425" cy="133450"/>
            </a:xfrm>
            <a:custGeom>
              <a:avLst/>
              <a:gdLst/>
              <a:ahLst/>
              <a:cxnLst/>
              <a:rect l="l" t="t" r="r" b="b"/>
              <a:pathLst>
                <a:path w="12977" h="5338" extrusionOk="0">
                  <a:moveTo>
                    <a:pt x="8774" y="1"/>
                  </a:moveTo>
                  <a:cubicBezTo>
                    <a:pt x="7873" y="101"/>
                    <a:pt x="5538" y="1168"/>
                    <a:pt x="5571" y="1435"/>
                  </a:cubicBezTo>
                  <a:cubicBezTo>
                    <a:pt x="5605" y="1669"/>
                    <a:pt x="6038" y="2436"/>
                    <a:pt x="5104" y="3103"/>
                  </a:cubicBezTo>
                  <a:cubicBezTo>
                    <a:pt x="4837" y="3279"/>
                    <a:pt x="4497" y="3352"/>
                    <a:pt x="4120" y="3352"/>
                  </a:cubicBezTo>
                  <a:cubicBezTo>
                    <a:pt x="2432" y="3352"/>
                    <a:pt x="2" y="1903"/>
                    <a:pt x="1" y="1902"/>
                  </a:cubicBezTo>
                  <a:lnTo>
                    <a:pt x="1" y="1902"/>
                  </a:lnTo>
                  <a:cubicBezTo>
                    <a:pt x="601" y="2269"/>
                    <a:pt x="1135" y="2703"/>
                    <a:pt x="1668" y="3136"/>
                  </a:cubicBezTo>
                  <a:cubicBezTo>
                    <a:pt x="2936" y="4170"/>
                    <a:pt x="5638" y="5305"/>
                    <a:pt x="7406" y="5338"/>
                  </a:cubicBezTo>
                  <a:cubicBezTo>
                    <a:pt x="10074" y="5338"/>
                    <a:pt x="11776" y="4571"/>
                    <a:pt x="12309" y="3603"/>
                  </a:cubicBezTo>
                  <a:cubicBezTo>
                    <a:pt x="12977" y="2436"/>
                    <a:pt x="12443" y="1735"/>
                    <a:pt x="9374" y="301"/>
                  </a:cubicBezTo>
                  <a:cubicBezTo>
                    <a:pt x="9241" y="234"/>
                    <a:pt x="9040" y="134"/>
                    <a:pt x="877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2607875" y="4024150"/>
              <a:ext cx="300225" cy="236900"/>
            </a:xfrm>
            <a:custGeom>
              <a:avLst/>
              <a:gdLst/>
              <a:ahLst/>
              <a:cxnLst/>
              <a:rect l="l" t="t" r="r" b="b"/>
              <a:pathLst>
                <a:path w="12009" h="9476" extrusionOk="0">
                  <a:moveTo>
                    <a:pt x="534" y="1"/>
                  </a:moveTo>
                  <a:cubicBezTo>
                    <a:pt x="334" y="1"/>
                    <a:pt x="134" y="134"/>
                    <a:pt x="100" y="368"/>
                  </a:cubicBezTo>
                  <a:cubicBezTo>
                    <a:pt x="67" y="568"/>
                    <a:pt x="34" y="935"/>
                    <a:pt x="0" y="1368"/>
                  </a:cubicBezTo>
                  <a:cubicBezTo>
                    <a:pt x="267" y="1635"/>
                    <a:pt x="567" y="1902"/>
                    <a:pt x="834" y="2102"/>
                  </a:cubicBezTo>
                  <a:cubicBezTo>
                    <a:pt x="1601" y="2703"/>
                    <a:pt x="2902" y="4471"/>
                    <a:pt x="4937" y="6105"/>
                  </a:cubicBezTo>
                  <a:cubicBezTo>
                    <a:pt x="6871" y="7613"/>
                    <a:pt x="10030" y="9476"/>
                    <a:pt x="10645" y="9476"/>
                  </a:cubicBezTo>
                  <a:cubicBezTo>
                    <a:pt x="10655" y="9476"/>
                    <a:pt x="10665" y="9475"/>
                    <a:pt x="10674" y="9474"/>
                  </a:cubicBezTo>
                  <a:cubicBezTo>
                    <a:pt x="11208" y="9374"/>
                    <a:pt x="12009" y="9041"/>
                    <a:pt x="10107" y="8273"/>
                  </a:cubicBezTo>
                  <a:cubicBezTo>
                    <a:pt x="8173" y="7506"/>
                    <a:pt x="4170" y="4604"/>
                    <a:pt x="2535" y="2503"/>
                  </a:cubicBezTo>
                  <a:cubicBezTo>
                    <a:pt x="2235" y="2169"/>
                    <a:pt x="1935" y="1869"/>
                    <a:pt x="1701" y="1502"/>
                  </a:cubicBezTo>
                  <a:cubicBezTo>
                    <a:pt x="1568" y="1302"/>
                    <a:pt x="1401" y="1135"/>
                    <a:pt x="1201" y="1001"/>
                  </a:cubicBezTo>
                  <a:cubicBezTo>
                    <a:pt x="1034" y="901"/>
                    <a:pt x="867" y="801"/>
                    <a:pt x="667" y="668"/>
                  </a:cubicBezTo>
                  <a:cubicBezTo>
                    <a:pt x="501" y="468"/>
                    <a:pt x="534" y="234"/>
                    <a:pt x="5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2865550" y="4210800"/>
              <a:ext cx="94250" cy="42700"/>
            </a:xfrm>
            <a:custGeom>
              <a:avLst/>
              <a:gdLst/>
              <a:ahLst/>
              <a:cxnLst/>
              <a:rect l="l" t="t" r="r" b="b"/>
              <a:pathLst>
                <a:path w="3770" h="1708" extrusionOk="0">
                  <a:moveTo>
                    <a:pt x="3339" y="1"/>
                  </a:moveTo>
                  <a:cubicBezTo>
                    <a:pt x="2120" y="1"/>
                    <a:pt x="946" y="498"/>
                    <a:pt x="67" y="1408"/>
                  </a:cubicBezTo>
                  <a:cubicBezTo>
                    <a:pt x="1" y="1474"/>
                    <a:pt x="34" y="1608"/>
                    <a:pt x="101" y="1675"/>
                  </a:cubicBezTo>
                  <a:cubicBezTo>
                    <a:pt x="134" y="1675"/>
                    <a:pt x="167" y="1708"/>
                    <a:pt x="234" y="1708"/>
                  </a:cubicBezTo>
                  <a:cubicBezTo>
                    <a:pt x="267" y="1708"/>
                    <a:pt x="334" y="1675"/>
                    <a:pt x="367" y="1641"/>
                  </a:cubicBezTo>
                  <a:cubicBezTo>
                    <a:pt x="1149" y="860"/>
                    <a:pt x="2194" y="401"/>
                    <a:pt x="3310" y="401"/>
                  </a:cubicBezTo>
                  <a:cubicBezTo>
                    <a:pt x="3385" y="401"/>
                    <a:pt x="3461" y="403"/>
                    <a:pt x="3536" y="407"/>
                  </a:cubicBezTo>
                  <a:cubicBezTo>
                    <a:pt x="3636" y="407"/>
                    <a:pt x="3737" y="340"/>
                    <a:pt x="3737" y="240"/>
                  </a:cubicBezTo>
                  <a:cubicBezTo>
                    <a:pt x="3770" y="107"/>
                    <a:pt x="3670" y="40"/>
                    <a:pt x="3570" y="7"/>
                  </a:cubicBezTo>
                  <a:cubicBezTo>
                    <a:pt x="3493" y="3"/>
                    <a:pt x="3416" y="1"/>
                    <a:pt x="3339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2823850" y="4185650"/>
              <a:ext cx="95925" cy="42000"/>
            </a:xfrm>
            <a:custGeom>
              <a:avLst/>
              <a:gdLst/>
              <a:ahLst/>
              <a:cxnLst/>
              <a:rect l="l" t="t" r="r" b="b"/>
              <a:pathLst>
                <a:path w="3837" h="1680" extrusionOk="0">
                  <a:moveTo>
                    <a:pt x="3258" y="0"/>
                  </a:moveTo>
                  <a:cubicBezTo>
                    <a:pt x="2068" y="0"/>
                    <a:pt x="927" y="521"/>
                    <a:pt x="67" y="1380"/>
                  </a:cubicBezTo>
                  <a:cubicBezTo>
                    <a:pt x="1" y="1446"/>
                    <a:pt x="34" y="1580"/>
                    <a:pt x="101" y="1647"/>
                  </a:cubicBezTo>
                  <a:cubicBezTo>
                    <a:pt x="134" y="1680"/>
                    <a:pt x="167" y="1680"/>
                    <a:pt x="234" y="1680"/>
                  </a:cubicBezTo>
                  <a:cubicBezTo>
                    <a:pt x="268" y="1680"/>
                    <a:pt x="334" y="1680"/>
                    <a:pt x="368" y="1613"/>
                  </a:cubicBezTo>
                  <a:cubicBezTo>
                    <a:pt x="1149" y="832"/>
                    <a:pt x="2194" y="373"/>
                    <a:pt x="3310" y="373"/>
                  </a:cubicBezTo>
                  <a:cubicBezTo>
                    <a:pt x="3385" y="373"/>
                    <a:pt x="3461" y="375"/>
                    <a:pt x="3537" y="379"/>
                  </a:cubicBezTo>
                  <a:cubicBezTo>
                    <a:pt x="3770" y="379"/>
                    <a:pt x="3837" y="12"/>
                    <a:pt x="3570" y="12"/>
                  </a:cubicBezTo>
                  <a:cubicBezTo>
                    <a:pt x="3466" y="4"/>
                    <a:pt x="3362" y="0"/>
                    <a:pt x="3258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2782150" y="4160775"/>
              <a:ext cx="95925" cy="42700"/>
            </a:xfrm>
            <a:custGeom>
              <a:avLst/>
              <a:gdLst/>
              <a:ahLst/>
              <a:cxnLst/>
              <a:rect l="l" t="t" r="r" b="b"/>
              <a:pathLst>
                <a:path w="3837" h="1708" extrusionOk="0">
                  <a:moveTo>
                    <a:pt x="3339" y="0"/>
                  </a:moveTo>
                  <a:cubicBezTo>
                    <a:pt x="2117" y="0"/>
                    <a:pt x="915" y="497"/>
                    <a:pt x="68" y="1407"/>
                  </a:cubicBezTo>
                  <a:cubicBezTo>
                    <a:pt x="1" y="1474"/>
                    <a:pt x="34" y="1607"/>
                    <a:pt x="101" y="1674"/>
                  </a:cubicBezTo>
                  <a:cubicBezTo>
                    <a:pt x="134" y="1708"/>
                    <a:pt x="168" y="1708"/>
                    <a:pt x="234" y="1708"/>
                  </a:cubicBezTo>
                  <a:cubicBezTo>
                    <a:pt x="268" y="1708"/>
                    <a:pt x="334" y="1674"/>
                    <a:pt x="368" y="1641"/>
                  </a:cubicBezTo>
                  <a:cubicBezTo>
                    <a:pt x="1149" y="860"/>
                    <a:pt x="2194" y="400"/>
                    <a:pt x="3310" y="400"/>
                  </a:cubicBezTo>
                  <a:cubicBezTo>
                    <a:pt x="3385" y="400"/>
                    <a:pt x="3461" y="402"/>
                    <a:pt x="3537" y="407"/>
                  </a:cubicBezTo>
                  <a:cubicBezTo>
                    <a:pt x="3770" y="407"/>
                    <a:pt x="3837" y="40"/>
                    <a:pt x="3570" y="6"/>
                  </a:cubicBezTo>
                  <a:cubicBezTo>
                    <a:pt x="3493" y="2"/>
                    <a:pt x="3416" y="0"/>
                    <a:pt x="3339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2743800" y="4133250"/>
              <a:ext cx="93425" cy="42700"/>
            </a:xfrm>
            <a:custGeom>
              <a:avLst/>
              <a:gdLst/>
              <a:ahLst/>
              <a:cxnLst/>
              <a:rect l="l" t="t" r="r" b="b"/>
              <a:pathLst>
                <a:path w="3737" h="1708" extrusionOk="0">
                  <a:moveTo>
                    <a:pt x="3338" y="1"/>
                  </a:moveTo>
                  <a:cubicBezTo>
                    <a:pt x="2116" y="1"/>
                    <a:pt x="914" y="496"/>
                    <a:pt x="67" y="1374"/>
                  </a:cubicBezTo>
                  <a:cubicBezTo>
                    <a:pt x="0" y="1474"/>
                    <a:pt x="0" y="1574"/>
                    <a:pt x="100" y="1641"/>
                  </a:cubicBezTo>
                  <a:cubicBezTo>
                    <a:pt x="134" y="1674"/>
                    <a:pt x="167" y="1708"/>
                    <a:pt x="201" y="1708"/>
                  </a:cubicBezTo>
                  <a:cubicBezTo>
                    <a:pt x="267" y="1708"/>
                    <a:pt x="334" y="1674"/>
                    <a:pt x="367" y="1641"/>
                  </a:cubicBezTo>
                  <a:cubicBezTo>
                    <a:pt x="1171" y="805"/>
                    <a:pt x="2255" y="372"/>
                    <a:pt x="3408" y="372"/>
                  </a:cubicBezTo>
                  <a:cubicBezTo>
                    <a:pt x="3450" y="372"/>
                    <a:pt x="3493" y="372"/>
                    <a:pt x="3536" y="373"/>
                  </a:cubicBezTo>
                  <a:cubicBezTo>
                    <a:pt x="3550" y="378"/>
                    <a:pt x="3563" y="380"/>
                    <a:pt x="3576" y="380"/>
                  </a:cubicBezTo>
                  <a:cubicBezTo>
                    <a:pt x="3661" y="380"/>
                    <a:pt x="3736" y="293"/>
                    <a:pt x="3736" y="207"/>
                  </a:cubicBezTo>
                  <a:cubicBezTo>
                    <a:pt x="3736" y="107"/>
                    <a:pt x="3670" y="7"/>
                    <a:pt x="3570" y="7"/>
                  </a:cubicBezTo>
                  <a:cubicBezTo>
                    <a:pt x="3493" y="3"/>
                    <a:pt x="3415" y="1"/>
                    <a:pt x="333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2705425" y="4104575"/>
              <a:ext cx="103200" cy="43025"/>
            </a:xfrm>
            <a:custGeom>
              <a:avLst/>
              <a:gdLst/>
              <a:ahLst/>
              <a:cxnLst/>
              <a:rect l="l" t="t" r="r" b="b"/>
              <a:pathLst>
                <a:path w="4128" h="1721" extrusionOk="0">
                  <a:moveTo>
                    <a:pt x="3506" y="1"/>
                  </a:moveTo>
                  <a:cubicBezTo>
                    <a:pt x="2199" y="1"/>
                    <a:pt x="763" y="574"/>
                    <a:pt x="68" y="1420"/>
                  </a:cubicBezTo>
                  <a:cubicBezTo>
                    <a:pt x="1" y="1520"/>
                    <a:pt x="34" y="1621"/>
                    <a:pt x="101" y="1687"/>
                  </a:cubicBezTo>
                  <a:cubicBezTo>
                    <a:pt x="134" y="1721"/>
                    <a:pt x="168" y="1721"/>
                    <a:pt x="234" y="1721"/>
                  </a:cubicBezTo>
                  <a:cubicBezTo>
                    <a:pt x="301" y="1721"/>
                    <a:pt x="335" y="1687"/>
                    <a:pt x="368" y="1654"/>
                  </a:cubicBezTo>
                  <a:cubicBezTo>
                    <a:pt x="969" y="902"/>
                    <a:pt x="2304" y="367"/>
                    <a:pt x="3489" y="367"/>
                  </a:cubicBezTo>
                  <a:cubicBezTo>
                    <a:pt x="3618" y="367"/>
                    <a:pt x="3746" y="373"/>
                    <a:pt x="3870" y="386"/>
                  </a:cubicBezTo>
                  <a:cubicBezTo>
                    <a:pt x="3881" y="388"/>
                    <a:pt x="3890" y="388"/>
                    <a:pt x="3900" y="388"/>
                  </a:cubicBezTo>
                  <a:cubicBezTo>
                    <a:pt x="4106" y="388"/>
                    <a:pt x="4127" y="51"/>
                    <a:pt x="3904" y="19"/>
                  </a:cubicBezTo>
                  <a:cubicBezTo>
                    <a:pt x="3773" y="7"/>
                    <a:pt x="3640" y="1"/>
                    <a:pt x="3506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1901225" y="3567150"/>
              <a:ext cx="347250" cy="770075"/>
            </a:xfrm>
            <a:custGeom>
              <a:avLst/>
              <a:gdLst/>
              <a:ahLst/>
              <a:cxnLst/>
              <a:rect l="l" t="t" r="r" b="b"/>
              <a:pathLst>
                <a:path w="13890" h="30803" extrusionOk="0">
                  <a:moveTo>
                    <a:pt x="6250" y="1"/>
                  </a:moveTo>
                  <a:cubicBezTo>
                    <a:pt x="4783" y="5505"/>
                    <a:pt x="3749" y="13044"/>
                    <a:pt x="2381" y="18214"/>
                  </a:cubicBezTo>
                  <a:cubicBezTo>
                    <a:pt x="2114" y="19181"/>
                    <a:pt x="446" y="25719"/>
                    <a:pt x="213" y="27821"/>
                  </a:cubicBezTo>
                  <a:cubicBezTo>
                    <a:pt x="0" y="29820"/>
                    <a:pt x="1414" y="30802"/>
                    <a:pt x="2649" y="30802"/>
                  </a:cubicBezTo>
                  <a:cubicBezTo>
                    <a:pt x="3351" y="30802"/>
                    <a:pt x="3995" y="30484"/>
                    <a:pt x="4249" y="29856"/>
                  </a:cubicBezTo>
                  <a:cubicBezTo>
                    <a:pt x="4983" y="28121"/>
                    <a:pt x="7051" y="20582"/>
                    <a:pt x="7285" y="19815"/>
                  </a:cubicBezTo>
                  <a:cubicBezTo>
                    <a:pt x="8219" y="16546"/>
                    <a:pt x="13756" y="3504"/>
                    <a:pt x="13889" y="3237"/>
                  </a:cubicBezTo>
                  <a:lnTo>
                    <a:pt x="625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1838975" y="4274325"/>
              <a:ext cx="193500" cy="197200"/>
            </a:xfrm>
            <a:custGeom>
              <a:avLst/>
              <a:gdLst/>
              <a:ahLst/>
              <a:cxnLst/>
              <a:rect l="l" t="t" r="r" b="b"/>
              <a:pathLst>
                <a:path w="7740" h="7888" extrusionOk="0">
                  <a:moveTo>
                    <a:pt x="868" y="1"/>
                  </a:moveTo>
                  <a:cubicBezTo>
                    <a:pt x="268" y="1635"/>
                    <a:pt x="1" y="2703"/>
                    <a:pt x="68" y="4304"/>
                  </a:cubicBezTo>
                  <a:cubicBezTo>
                    <a:pt x="134" y="5905"/>
                    <a:pt x="1502" y="7039"/>
                    <a:pt x="2669" y="7573"/>
                  </a:cubicBezTo>
                  <a:cubicBezTo>
                    <a:pt x="3136" y="7780"/>
                    <a:pt x="3608" y="7887"/>
                    <a:pt x="4059" y="7887"/>
                  </a:cubicBezTo>
                  <a:cubicBezTo>
                    <a:pt x="4769" y="7887"/>
                    <a:pt x="5429" y="7623"/>
                    <a:pt x="5938" y="7073"/>
                  </a:cubicBezTo>
                  <a:cubicBezTo>
                    <a:pt x="6772" y="6139"/>
                    <a:pt x="7273" y="5004"/>
                    <a:pt x="7740" y="3203"/>
                  </a:cubicBezTo>
                  <a:lnTo>
                    <a:pt x="8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1844000" y="4006625"/>
              <a:ext cx="254350" cy="446500"/>
            </a:xfrm>
            <a:custGeom>
              <a:avLst/>
              <a:gdLst/>
              <a:ahLst/>
              <a:cxnLst/>
              <a:rect l="l" t="t" r="r" b="b"/>
              <a:pathLst>
                <a:path w="10174" h="17860" extrusionOk="0">
                  <a:moveTo>
                    <a:pt x="4826" y="1"/>
                  </a:moveTo>
                  <a:cubicBezTo>
                    <a:pt x="4328" y="1"/>
                    <a:pt x="3731" y="2353"/>
                    <a:pt x="3002" y="4705"/>
                  </a:cubicBezTo>
                  <a:cubicBezTo>
                    <a:pt x="2202" y="7240"/>
                    <a:pt x="1501" y="8140"/>
                    <a:pt x="834" y="10209"/>
                  </a:cubicBezTo>
                  <a:cubicBezTo>
                    <a:pt x="67" y="12577"/>
                    <a:pt x="0" y="13678"/>
                    <a:pt x="534" y="15312"/>
                  </a:cubicBezTo>
                  <a:cubicBezTo>
                    <a:pt x="940" y="16483"/>
                    <a:pt x="2476" y="17859"/>
                    <a:pt x="4001" y="17859"/>
                  </a:cubicBezTo>
                  <a:cubicBezTo>
                    <a:pt x="4605" y="17859"/>
                    <a:pt x="5208" y="17643"/>
                    <a:pt x="5737" y="17113"/>
                  </a:cubicBezTo>
                  <a:cubicBezTo>
                    <a:pt x="7272" y="15646"/>
                    <a:pt x="7672" y="13744"/>
                    <a:pt x="8006" y="11309"/>
                  </a:cubicBezTo>
                  <a:cubicBezTo>
                    <a:pt x="8339" y="9208"/>
                    <a:pt x="8806" y="7140"/>
                    <a:pt x="9340" y="5072"/>
                  </a:cubicBezTo>
                  <a:cubicBezTo>
                    <a:pt x="9774" y="3304"/>
                    <a:pt x="10174" y="1803"/>
                    <a:pt x="9807" y="1536"/>
                  </a:cubicBezTo>
                  <a:lnTo>
                    <a:pt x="9807" y="1536"/>
                  </a:lnTo>
                  <a:cubicBezTo>
                    <a:pt x="9707" y="1803"/>
                    <a:pt x="9640" y="2136"/>
                    <a:pt x="9540" y="2370"/>
                  </a:cubicBezTo>
                  <a:cubicBezTo>
                    <a:pt x="9442" y="2599"/>
                    <a:pt x="9247" y="3505"/>
                    <a:pt x="8987" y="3505"/>
                  </a:cubicBezTo>
                  <a:cubicBezTo>
                    <a:pt x="8982" y="3505"/>
                    <a:pt x="8978" y="3504"/>
                    <a:pt x="8973" y="3504"/>
                  </a:cubicBezTo>
                  <a:cubicBezTo>
                    <a:pt x="8973" y="3270"/>
                    <a:pt x="9006" y="3037"/>
                    <a:pt x="9073" y="2803"/>
                  </a:cubicBezTo>
                  <a:cubicBezTo>
                    <a:pt x="9140" y="2603"/>
                    <a:pt x="9140" y="2403"/>
                    <a:pt x="9040" y="2203"/>
                  </a:cubicBezTo>
                  <a:cubicBezTo>
                    <a:pt x="8906" y="2036"/>
                    <a:pt x="8740" y="1936"/>
                    <a:pt x="8539" y="1869"/>
                  </a:cubicBezTo>
                  <a:cubicBezTo>
                    <a:pt x="8072" y="1669"/>
                    <a:pt x="7339" y="1269"/>
                    <a:pt x="6872" y="1135"/>
                  </a:cubicBezTo>
                  <a:cubicBezTo>
                    <a:pt x="6638" y="1069"/>
                    <a:pt x="6371" y="1002"/>
                    <a:pt x="6138" y="969"/>
                  </a:cubicBezTo>
                  <a:cubicBezTo>
                    <a:pt x="5902" y="945"/>
                    <a:pt x="5683" y="921"/>
                    <a:pt x="5468" y="921"/>
                  </a:cubicBezTo>
                  <a:cubicBezTo>
                    <a:pt x="5380" y="921"/>
                    <a:pt x="5292" y="925"/>
                    <a:pt x="5204" y="935"/>
                  </a:cubicBezTo>
                  <a:cubicBezTo>
                    <a:pt x="5070" y="969"/>
                    <a:pt x="4937" y="1035"/>
                    <a:pt x="4870" y="1135"/>
                  </a:cubicBezTo>
                  <a:cubicBezTo>
                    <a:pt x="4837" y="1235"/>
                    <a:pt x="4803" y="1302"/>
                    <a:pt x="4803" y="1402"/>
                  </a:cubicBezTo>
                  <a:cubicBezTo>
                    <a:pt x="4770" y="1569"/>
                    <a:pt x="4703" y="1736"/>
                    <a:pt x="4637" y="1869"/>
                  </a:cubicBezTo>
                  <a:cubicBezTo>
                    <a:pt x="4609" y="1924"/>
                    <a:pt x="4560" y="1978"/>
                    <a:pt x="4488" y="1978"/>
                  </a:cubicBezTo>
                  <a:cubicBezTo>
                    <a:pt x="4472" y="1978"/>
                    <a:pt x="4455" y="1975"/>
                    <a:pt x="4437" y="1969"/>
                  </a:cubicBezTo>
                  <a:cubicBezTo>
                    <a:pt x="4403" y="1936"/>
                    <a:pt x="4370" y="1869"/>
                    <a:pt x="4403" y="1836"/>
                  </a:cubicBezTo>
                  <a:cubicBezTo>
                    <a:pt x="4437" y="1536"/>
                    <a:pt x="4537" y="1336"/>
                    <a:pt x="4603" y="1002"/>
                  </a:cubicBezTo>
                  <a:cubicBezTo>
                    <a:pt x="4637" y="835"/>
                    <a:pt x="4703" y="635"/>
                    <a:pt x="4737" y="468"/>
                  </a:cubicBezTo>
                  <a:cubicBezTo>
                    <a:pt x="4770" y="301"/>
                    <a:pt x="4803" y="168"/>
                    <a:pt x="4837" y="1"/>
                  </a:cubicBezTo>
                  <a:cubicBezTo>
                    <a:pt x="4833" y="1"/>
                    <a:pt x="4830" y="1"/>
                    <a:pt x="482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1842325" y="4245150"/>
              <a:ext cx="201000" cy="207975"/>
            </a:xfrm>
            <a:custGeom>
              <a:avLst/>
              <a:gdLst/>
              <a:ahLst/>
              <a:cxnLst/>
              <a:rect l="l" t="t" r="r" b="b"/>
              <a:pathLst>
                <a:path w="8040" h="8319" extrusionOk="0">
                  <a:moveTo>
                    <a:pt x="8039" y="1968"/>
                  </a:moveTo>
                  <a:lnTo>
                    <a:pt x="8039" y="1968"/>
                  </a:lnTo>
                  <a:cubicBezTo>
                    <a:pt x="8039" y="1969"/>
                    <a:pt x="8039" y="1970"/>
                    <a:pt x="8039" y="1971"/>
                  </a:cubicBezTo>
                  <a:lnTo>
                    <a:pt x="8039" y="1971"/>
                  </a:lnTo>
                  <a:cubicBezTo>
                    <a:pt x="8039" y="1970"/>
                    <a:pt x="8039" y="1969"/>
                    <a:pt x="8039" y="1968"/>
                  </a:cubicBezTo>
                  <a:close/>
                  <a:moveTo>
                    <a:pt x="1134" y="0"/>
                  </a:moveTo>
                  <a:cubicBezTo>
                    <a:pt x="1068" y="234"/>
                    <a:pt x="968" y="434"/>
                    <a:pt x="868" y="668"/>
                  </a:cubicBezTo>
                  <a:cubicBezTo>
                    <a:pt x="100" y="3036"/>
                    <a:pt x="0" y="4137"/>
                    <a:pt x="601" y="5771"/>
                  </a:cubicBezTo>
                  <a:cubicBezTo>
                    <a:pt x="1031" y="6942"/>
                    <a:pt x="2556" y="8318"/>
                    <a:pt x="4074" y="8318"/>
                  </a:cubicBezTo>
                  <a:cubicBezTo>
                    <a:pt x="4675" y="8318"/>
                    <a:pt x="5275" y="8102"/>
                    <a:pt x="5804" y="7572"/>
                  </a:cubicBezTo>
                  <a:cubicBezTo>
                    <a:pt x="7272" y="6139"/>
                    <a:pt x="7705" y="4305"/>
                    <a:pt x="8039" y="1971"/>
                  </a:cubicBezTo>
                  <a:lnTo>
                    <a:pt x="8039" y="1971"/>
                  </a:lnTo>
                  <a:cubicBezTo>
                    <a:pt x="8020" y="2069"/>
                    <a:pt x="7296" y="4605"/>
                    <a:pt x="6605" y="4737"/>
                  </a:cubicBezTo>
                  <a:cubicBezTo>
                    <a:pt x="6566" y="4747"/>
                    <a:pt x="6529" y="4751"/>
                    <a:pt x="6494" y="4751"/>
                  </a:cubicBezTo>
                  <a:cubicBezTo>
                    <a:pt x="5923" y="4751"/>
                    <a:pt x="5814" y="3550"/>
                    <a:pt x="5971" y="3236"/>
                  </a:cubicBezTo>
                  <a:cubicBezTo>
                    <a:pt x="4239" y="2072"/>
                    <a:pt x="2815" y="1963"/>
                    <a:pt x="2339" y="1963"/>
                  </a:cubicBezTo>
                  <a:cubicBezTo>
                    <a:pt x="2228" y="1963"/>
                    <a:pt x="2169" y="1968"/>
                    <a:pt x="2169" y="1968"/>
                  </a:cubicBezTo>
                  <a:cubicBezTo>
                    <a:pt x="2169" y="1968"/>
                    <a:pt x="1570" y="3240"/>
                    <a:pt x="1063" y="3240"/>
                  </a:cubicBezTo>
                  <a:cubicBezTo>
                    <a:pt x="984" y="3240"/>
                    <a:pt x="907" y="3208"/>
                    <a:pt x="834" y="3136"/>
                  </a:cubicBezTo>
                  <a:cubicBezTo>
                    <a:pt x="301" y="2602"/>
                    <a:pt x="1034" y="367"/>
                    <a:pt x="113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1877425" y="4006600"/>
              <a:ext cx="87500" cy="303900"/>
            </a:xfrm>
            <a:custGeom>
              <a:avLst/>
              <a:gdLst/>
              <a:ahLst/>
              <a:cxnLst/>
              <a:rect l="l" t="t" r="r" b="b"/>
              <a:pathLst>
                <a:path w="3500" h="12156" extrusionOk="0">
                  <a:moveTo>
                    <a:pt x="3479" y="1"/>
                  </a:moveTo>
                  <a:cubicBezTo>
                    <a:pt x="2983" y="1"/>
                    <a:pt x="2389" y="2369"/>
                    <a:pt x="1665" y="4706"/>
                  </a:cubicBezTo>
                  <a:cubicBezTo>
                    <a:pt x="1265" y="6807"/>
                    <a:pt x="298" y="9609"/>
                    <a:pt x="131" y="10877"/>
                  </a:cubicBezTo>
                  <a:cubicBezTo>
                    <a:pt x="1" y="11677"/>
                    <a:pt x="292" y="12155"/>
                    <a:pt x="558" y="12155"/>
                  </a:cubicBezTo>
                  <a:cubicBezTo>
                    <a:pt x="703" y="12155"/>
                    <a:pt x="839" y="12015"/>
                    <a:pt x="898" y="11711"/>
                  </a:cubicBezTo>
                  <a:cubicBezTo>
                    <a:pt x="1098" y="10677"/>
                    <a:pt x="1332" y="9642"/>
                    <a:pt x="1665" y="8608"/>
                  </a:cubicBezTo>
                  <a:cubicBezTo>
                    <a:pt x="2099" y="7007"/>
                    <a:pt x="2733" y="3605"/>
                    <a:pt x="3066" y="1837"/>
                  </a:cubicBezTo>
                  <a:cubicBezTo>
                    <a:pt x="3100" y="1637"/>
                    <a:pt x="3166" y="1470"/>
                    <a:pt x="3200" y="1303"/>
                  </a:cubicBezTo>
                  <a:lnTo>
                    <a:pt x="3500" y="102"/>
                  </a:lnTo>
                  <a:cubicBezTo>
                    <a:pt x="3500" y="69"/>
                    <a:pt x="3500" y="36"/>
                    <a:pt x="3500" y="2"/>
                  </a:cubicBezTo>
                  <a:cubicBezTo>
                    <a:pt x="3493" y="1"/>
                    <a:pt x="3486" y="1"/>
                    <a:pt x="347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1981325" y="4045000"/>
              <a:ext cx="114525" cy="294950"/>
            </a:xfrm>
            <a:custGeom>
              <a:avLst/>
              <a:gdLst/>
              <a:ahLst/>
              <a:cxnLst/>
              <a:rect l="l" t="t" r="r" b="b"/>
              <a:pathLst>
                <a:path w="4581" h="11798" extrusionOk="0">
                  <a:moveTo>
                    <a:pt x="4281" y="1"/>
                  </a:moveTo>
                  <a:lnTo>
                    <a:pt x="4281" y="67"/>
                  </a:lnTo>
                  <a:cubicBezTo>
                    <a:pt x="4214" y="301"/>
                    <a:pt x="4114" y="601"/>
                    <a:pt x="4047" y="835"/>
                  </a:cubicBezTo>
                  <a:cubicBezTo>
                    <a:pt x="3947" y="1168"/>
                    <a:pt x="3847" y="1502"/>
                    <a:pt x="3680" y="1802"/>
                  </a:cubicBezTo>
                  <a:cubicBezTo>
                    <a:pt x="3013" y="3503"/>
                    <a:pt x="1679" y="6605"/>
                    <a:pt x="1212" y="8207"/>
                  </a:cubicBezTo>
                  <a:cubicBezTo>
                    <a:pt x="912" y="9207"/>
                    <a:pt x="578" y="10208"/>
                    <a:pt x="144" y="11175"/>
                  </a:cubicBezTo>
                  <a:cubicBezTo>
                    <a:pt x="1" y="11575"/>
                    <a:pt x="132" y="11798"/>
                    <a:pt x="363" y="11798"/>
                  </a:cubicBezTo>
                  <a:cubicBezTo>
                    <a:pt x="615" y="11798"/>
                    <a:pt x="984" y="11533"/>
                    <a:pt x="1245" y="10942"/>
                  </a:cubicBezTo>
                  <a:cubicBezTo>
                    <a:pt x="1746" y="9774"/>
                    <a:pt x="2346" y="6839"/>
                    <a:pt x="3180" y="4837"/>
                  </a:cubicBezTo>
                  <a:cubicBezTo>
                    <a:pt x="3513" y="3803"/>
                    <a:pt x="3947" y="3070"/>
                    <a:pt x="4147" y="2402"/>
                  </a:cubicBezTo>
                  <a:cubicBezTo>
                    <a:pt x="4414" y="1168"/>
                    <a:pt x="4581" y="201"/>
                    <a:pt x="428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1891525" y="4289825"/>
              <a:ext cx="107600" cy="38750"/>
            </a:xfrm>
            <a:custGeom>
              <a:avLst/>
              <a:gdLst/>
              <a:ahLst/>
              <a:cxnLst/>
              <a:rect l="l" t="t" r="r" b="b"/>
              <a:pathLst>
                <a:path w="4304" h="1550" extrusionOk="0">
                  <a:moveTo>
                    <a:pt x="582" y="1"/>
                  </a:moveTo>
                  <a:cubicBezTo>
                    <a:pt x="444" y="1"/>
                    <a:pt x="306" y="5"/>
                    <a:pt x="167" y="15"/>
                  </a:cubicBezTo>
                  <a:cubicBezTo>
                    <a:pt x="67" y="15"/>
                    <a:pt x="0" y="81"/>
                    <a:pt x="0" y="215"/>
                  </a:cubicBezTo>
                  <a:cubicBezTo>
                    <a:pt x="0" y="315"/>
                    <a:pt x="100" y="382"/>
                    <a:pt x="201" y="382"/>
                  </a:cubicBezTo>
                  <a:cubicBezTo>
                    <a:pt x="299" y="377"/>
                    <a:pt x="397" y="374"/>
                    <a:pt x="495" y="374"/>
                  </a:cubicBezTo>
                  <a:cubicBezTo>
                    <a:pt x="1759" y="374"/>
                    <a:pt x="2981" y="773"/>
                    <a:pt x="4003" y="1516"/>
                  </a:cubicBezTo>
                  <a:cubicBezTo>
                    <a:pt x="4003" y="1516"/>
                    <a:pt x="4037" y="1516"/>
                    <a:pt x="4070" y="1549"/>
                  </a:cubicBezTo>
                  <a:cubicBezTo>
                    <a:pt x="4137" y="1549"/>
                    <a:pt x="4203" y="1549"/>
                    <a:pt x="4270" y="1482"/>
                  </a:cubicBezTo>
                  <a:cubicBezTo>
                    <a:pt x="4303" y="1382"/>
                    <a:pt x="4303" y="1282"/>
                    <a:pt x="4237" y="1216"/>
                  </a:cubicBezTo>
                  <a:cubicBezTo>
                    <a:pt x="3149" y="430"/>
                    <a:pt x="1898" y="1"/>
                    <a:pt x="582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1899850" y="4240925"/>
              <a:ext cx="119750" cy="42025"/>
            </a:xfrm>
            <a:custGeom>
              <a:avLst/>
              <a:gdLst/>
              <a:ahLst/>
              <a:cxnLst/>
              <a:rect l="l" t="t" r="r" b="b"/>
              <a:pathLst>
                <a:path w="4790" h="1681" extrusionOk="0">
                  <a:moveTo>
                    <a:pt x="328" y="1"/>
                  </a:moveTo>
                  <a:cubicBezTo>
                    <a:pt x="275" y="1"/>
                    <a:pt x="221" y="2"/>
                    <a:pt x="168" y="3"/>
                  </a:cubicBezTo>
                  <a:cubicBezTo>
                    <a:pt x="68" y="3"/>
                    <a:pt x="1" y="103"/>
                    <a:pt x="1" y="203"/>
                  </a:cubicBezTo>
                  <a:cubicBezTo>
                    <a:pt x="1" y="303"/>
                    <a:pt x="101" y="403"/>
                    <a:pt x="201" y="403"/>
                  </a:cubicBezTo>
                  <a:cubicBezTo>
                    <a:pt x="255" y="402"/>
                    <a:pt x="309" y="401"/>
                    <a:pt x="362" y="401"/>
                  </a:cubicBezTo>
                  <a:cubicBezTo>
                    <a:pt x="1807" y="401"/>
                    <a:pt x="3215" y="833"/>
                    <a:pt x="4437" y="1637"/>
                  </a:cubicBezTo>
                  <a:cubicBezTo>
                    <a:pt x="4471" y="1670"/>
                    <a:pt x="4471" y="1670"/>
                    <a:pt x="4504" y="1670"/>
                  </a:cubicBezTo>
                  <a:cubicBezTo>
                    <a:pt x="4526" y="1678"/>
                    <a:pt x="4546" y="1681"/>
                    <a:pt x="4565" y="1681"/>
                  </a:cubicBezTo>
                  <a:cubicBezTo>
                    <a:pt x="4723" y="1681"/>
                    <a:pt x="4790" y="1456"/>
                    <a:pt x="4671" y="1337"/>
                  </a:cubicBezTo>
                  <a:cubicBezTo>
                    <a:pt x="3381" y="466"/>
                    <a:pt x="1873" y="1"/>
                    <a:pt x="32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1912375" y="4195625"/>
              <a:ext cx="119275" cy="41525"/>
            </a:xfrm>
            <a:custGeom>
              <a:avLst/>
              <a:gdLst/>
              <a:ahLst/>
              <a:cxnLst/>
              <a:rect l="l" t="t" r="r" b="b"/>
              <a:pathLst>
                <a:path w="4771" h="1661" extrusionOk="0">
                  <a:moveTo>
                    <a:pt x="871" y="0"/>
                  </a:moveTo>
                  <a:cubicBezTo>
                    <a:pt x="652" y="0"/>
                    <a:pt x="428" y="15"/>
                    <a:pt x="200" y="47"/>
                  </a:cubicBezTo>
                  <a:cubicBezTo>
                    <a:pt x="67" y="47"/>
                    <a:pt x="0" y="147"/>
                    <a:pt x="34" y="247"/>
                  </a:cubicBezTo>
                  <a:cubicBezTo>
                    <a:pt x="34" y="314"/>
                    <a:pt x="100" y="380"/>
                    <a:pt x="167" y="414"/>
                  </a:cubicBezTo>
                  <a:lnTo>
                    <a:pt x="234" y="414"/>
                  </a:lnTo>
                  <a:cubicBezTo>
                    <a:pt x="453" y="381"/>
                    <a:pt x="669" y="366"/>
                    <a:pt x="882" y="366"/>
                  </a:cubicBezTo>
                  <a:cubicBezTo>
                    <a:pt x="2836" y="366"/>
                    <a:pt x="4437" y="1614"/>
                    <a:pt x="4437" y="1614"/>
                  </a:cubicBezTo>
                  <a:cubicBezTo>
                    <a:pt x="4467" y="1644"/>
                    <a:pt x="4510" y="1661"/>
                    <a:pt x="4555" y="1661"/>
                  </a:cubicBezTo>
                  <a:cubicBezTo>
                    <a:pt x="4610" y="1661"/>
                    <a:pt x="4667" y="1636"/>
                    <a:pt x="4704" y="1581"/>
                  </a:cubicBezTo>
                  <a:cubicBezTo>
                    <a:pt x="4770" y="1514"/>
                    <a:pt x="4737" y="1381"/>
                    <a:pt x="4670" y="1348"/>
                  </a:cubicBezTo>
                  <a:cubicBezTo>
                    <a:pt x="4580" y="1287"/>
                    <a:pt x="2935" y="0"/>
                    <a:pt x="871" y="0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5" name="Google Shape;1055;p54"/>
            <p:cNvSpPr/>
            <p:nvPr/>
          </p:nvSpPr>
          <p:spPr>
            <a:xfrm>
              <a:off x="1916550" y="4153250"/>
              <a:ext cx="129325" cy="41950"/>
            </a:xfrm>
            <a:custGeom>
              <a:avLst/>
              <a:gdLst/>
              <a:ahLst/>
              <a:cxnLst/>
              <a:rect l="l" t="t" r="r" b="b"/>
              <a:pathLst>
                <a:path w="5173" h="1678" extrusionOk="0">
                  <a:moveTo>
                    <a:pt x="1078" y="1"/>
                  </a:moveTo>
                  <a:cubicBezTo>
                    <a:pt x="783" y="1"/>
                    <a:pt x="479" y="23"/>
                    <a:pt x="167" y="74"/>
                  </a:cubicBezTo>
                  <a:cubicBezTo>
                    <a:pt x="67" y="74"/>
                    <a:pt x="0" y="174"/>
                    <a:pt x="33" y="274"/>
                  </a:cubicBezTo>
                  <a:cubicBezTo>
                    <a:pt x="33" y="341"/>
                    <a:pt x="100" y="407"/>
                    <a:pt x="167" y="441"/>
                  </a:cubicBezTo>
                  <a:lnTo>
                    <a:pt x="234" y="441"/>
                  </a:lnTo>
                  <a:cubicBezTo>
                    <a:pt x="508" y="396"/>
                    <a:pt x="778" y="377"/>
                    <a:pt x="1040" y="377"/>
                  </a:cubicBezTo>
                  <a:cubicBezTo>
                    <a:pt x="3143" y="377"/>
                    <a:pt x="4804" y="1642"/>
                    <a:pt x="4804" y="1642"/>
                  </a:cubicBezTo>
                  <a:cubicBezTo>
                    <a:pt x="4835" y="1667"/>
                    <a:pt x="4869" y="1678"/>
                    <a:pt x="4902" y="1678"/>
                  </a:cubicBezTo>
                  <a:cubicBezTo>
                    <a:pt x="5044" y="1678"/>
                    <a:pt x="5172" y="1477"/>
                    <a:pt x="5037" y="1341"/>
                  </a:cubicBezTo>
                  <a:cubicBezTo>
                    <a:pt x="4978" y="1282"/>
                    <a:pt x="3306" y="1"/>
                    <a:pt x="107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6" name="Google Shape;1056;p54"/>
            <p:cNvSpPr/>
            <p:nvPr/>
          </p:nvSpPr>
          <p:spPr>
            <a:xfrm>
              <a:off x="1929050" y="4106000"/>
              <a:ext cx="128450" cy="43675"/>
            </a:xfrm>
            <a:custGeom>
              <a:avLst/>
              <a:gdLst/>
              <a:ahLst/>
              <a:cxnLst/>
              <a:rect l="l" t="t" r="r" b="b"/>
              <a:pathLst>
                <a:path w="5138" h="1747" extrusionOk="0">
                  <a:moveTo>
                    <a:pt x="993" y="1"/>
                  </a:moveTo>
                  <a:cubicBezTo>
                    <a:pt x="733" y="1"/>
                    <a:pt x="468" y="20"/>
                    <a:pt x="201" y="62"/>
                  </a:cubicBezTo>
                  <a:cubicBezTo>
                    <a:pt x="101" y="96"/>
                    <a:pt x="0" y="196"/>
                    <a:pt x="34" y="296"/>
                  </a:cubicBezTo>
                  <a:cubicBezTo>
                    <a:pt x="34" y="363"/>
                    <a:pt x="101" y="396"/>
                    <a:pt x="167" y="429"/>
                  </a:cubicBezTo>
                  <a:cubicBezTo>
                    <a:pt x="167" y="429"/>
                    <a:pt x="201" y="463"/>
                    <a:pt x="234" y="463"/>
                  </a:cubicBezTo>
                  <a:cubicBezTo>
                    <a:pt x="499" y="413"/>
                    <a:pt x="763" y="391"/>
                    <a:pt x="1024" y="391"/>
                  </a:cubicBezTo>
                  <a:cubicBezTo>
                    <a:pt x="3027" y="391"/>
                    <a:pt x="4804" y="1697"/>
                    <a:pt x="4804" y="1697"/>
                  </a:cubicBezTo>
                  <a:cubicBezTo>
                    <a:pt x="4837" y="1730"/>
                    <a:pt x="4887" y="1747"/>
                    <a:pt x="4937" y="1747"/>
                  </a:cubicBezTo>
                  <a:cubicBezTo>
                    <a:pt x="4987" y="1747"/>
                    <a:pt x="5037" y="1730"/>
                    <a:pt x="5071" y="1697"/>
                  </a:cubicBezTo>
                  <a:cubicBezTo>
                    <a:pt x="5137" y="1597"/>
                    <a:pt x="5137" y="1497"/>
                    <a:pt x="5071" y="1430"/>
                  </a:cubicBezTo>
                  <a:cubicBezTo>
                    <a:pt x="5011" y="1341"/>
                    <a:pt x="3169" y="1"/>
                    <a:pt x="993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1978250" y="2232050"/>
              <a:ext cx="860650" cy="1704450"/>
            </a:xfrm>
            <a:custGeom>
              <a:avLst/>
              <a:gdLst/>
              <a:ahLst/>
              <a:cxnLst/>
              <a:rect l="l" t="t" r="r" b="b"/>
              <a:pathLst>
                <a:path w="34426" h="68178" extrusionOk="0">
                  <a:moveTo>
                    <a:pt x="11976" y="0"/>
                  </a:moveTo>
                  <a:cubicBezTo>
                    <a:pt x="10308" y="3736"/>
                    <a:pt x="8773" y="5604"/>
                    <a:pt x="7973" y="13743"/>
                  </a:cubicBezTo>
                  <a:cubicBezTo>
                    <a:pt x="6505" y="28254"/>
                    <a:pt x="5605" y="38995"/>
                    <a:pt x="5605" y="38995"/>
                  </a:cubicBezTo>
                  <a:cubicBezTo>
                    <a:pt x="5271" y="40529"/>
                    <a:pt x="4337" y="44065"/>
                    <a:pt x="2869" y="50136"/>
                  </a:cubicBezTo>
                  <a:cubicBezTo>
                    <a:pt x="1502" y="55707"/>
                    <a:pt x="1" y="66915"/>
                    <a:pt x="1" y="66915"/>
                  </a:cubicBezTo>
                  <a:cubicBezTo>
                    <a:pt x="1" y="66915"/>
                    <a:pt x="1441" y="67348"/>
                    <a:pt x="3376" y="67348"/>
                  </a:cubicBezTo>
                  <a:cubicBezTo>
                    <a:pt x="4572" y="67348"/>
                    <a:pt x="5956" y="67183"/>
                    <a:pt x="7306" y="66648"/>
                  </a:cubicBezTo>
                  <a:cubicBezTo>
                    <a:pt x="9441" y="61311"/>
                    <a:pt x="14644" y="48135"/>
                    <a:pt x="16412" y="41697"/>
                  </a:cubicBezTo>
                  <a:cubicBezTo>
                    <a:pt x="18180" y="35359"/>
                    <a:pt x="21116" y="25685"/>
                    <a:pt x="21116" y="25685"/>
                  </a:cubicBezTo>
                  <a:lnTo>
                    <a:pt x="23217" y="40362"/>
                  </a:lnTo>
                  <a:cubicBezTo>
                    <a:pt x="23217" y="40362"/>
                    <a:pt x="22717" y="46233"/>
                    <a:pt x="22884" y="49669"/>
                  </a:cubicBezTo>
                  <a:cubicBezTo>
                    <a:pt x="23050" y="53705"/>
                    <a:pt x="24818" y="67415"/>
                    <a:pt x="24818" y="67415"/>
                  </a:cubicBezTo>
                  <a:cubicBezTo>
                    <a:pt x="24818" y="67415"/>
                    <a:pt x="26357" y="68178"/>
                    <a:pt x="28265" y="68178"/>
                  </a:cubicBezTo>
                  <a:cubicBezTo>
                    <a:pt x="29370" y="68178"/>
                    <a:pt x="30598" y="67922"/>
                    <a:pt x="31723" y="67115"/>
                  </a:cubicBezTo>
                  <a:cubicBezTo>
                    <a:pt x="31723" y="67115"/>
                    <a:pt x="33491" y="44332"/>
                    <a:pt x="33558" y="39495"/>
                  </a:cubicBezTo>
                  <a:cubicBezTo>
                    <a:pt x="33725" y="29988"/>
                    <a:pt x="34425" y="9974"/>
                    <a:pt x="3289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1978250" y="3839850"/>
              <a:ext cx="182650" cy="121000"/>
            </a:xfrm>
            <a:custGeom>
              <a:avLst/>
              <a:gdLst/>
              <a:ahLst/>
              <a:cxnLst/>
              <a:rect l="l" t="t" r="r" b="b"/>
              <a:pathLst>
                <a:path w="7306" h="4840" extrusionOk="0">
                  <a:moveTo>
                    <a:pt x="367" y="1"/>
                  </a:moveTo>
                  <a:lnTo>
                    <a:pt x="1" y="2603"/>
                  </a:lnTo>
                  <a:cubicBezTo>
                    <a:pt x="1" y="2603"/>
                    <a:pt x="601" y="3837"/>
                    <a:pt x="3236" y="4504"/>
                  </a:cubicBezTo>
                  <a:cubicBezTo>
                    <a:pt x="4237" y="4761"/>
                    <a:pt x="4951" y="4840"/>
                    <a:pt x="5452" y="4840"/>
                  </a:cubicBezTo>
                  <a:cubicBezTo>
                    <a:pt x="6253" y="4840"/>
                    <a:pt x="6505" y="4637"/>
                    <a:pt x="6505" y="4637"/>
                  </a:cubicBezTo>
                  <a:lnTo>
                    <a:pt x="7306" y="2336"/>
                  </a:lnTo>
                  <a:lnTo>
                    <a:pt x="7306" y="2336"/>
                  </a:lnTo>
                  <a:cubicBezTo>
                    <a:pt x="7093" y="2374"/>
                    <a:pt x="6864" y="2391"/>
                    <a:pt x="6624" y="2391"/>
                  </a:cubicBezTo>
                  <a:cubicBezTo>
                    <a:pt x="4522" y="2391"/>
                    <a:pt x="1505" y="1048"/>
                    <a:pt x="36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2593700" y="3876550"/>
              <a:ext cx="180150" cy="81750"/>
            </a:xfrm>
            <a:custGeom>
              <a:avLst/>
              <a:gdLst/>
              <a:ahLst/>
              <a:cxnLst/>
              <a:rect l="l" t="t" r="r" b="b"/>
              <a:pathLst>
                <a:path w="7206" h="3270" extrusionOk="0">
                  <a:moveTo>
                    <a:pt x="0" y="1"/>
                  </a:moveTo>
                  <a:lnTo>
                    <a:pt x="134" y="2436"/>
                  </a:lnTo>
                  <a:cubicBezTo>
                    <a:pt x="134" y="2436"/>
                    <a:pt x="1134" y="3270"/>
                    <a:pt x="3803" y="3270"/>
                  </a:cubicBezTo>
                  <a:cubicBezTo>
                    <a:pt x="6505" y="3236"/>
                    <a:pt x="7139" y="2369"/>
                    <a:pt x="7139" y="2369"/>
                  </a:cubicBezTo>
                  <a:lnTo>
                    <a:pt x="7205" y="1"/>
                  </a:lnTo>
                  <a:lnTo>
                    <a:pt x="7205" y="1"/>
                  </a:lnTo>
                  <a:cubicBezTo>
                    <a:pt x="6334" y="451"/>
                    <a:pt x="5043" y="641"/>
                    <a:pt x="3757" y="641"/>
                  </a:cubicBezTo>
                  <a:cubicBezTo>
                    <a:pt x="2285" y="641"/>
                    <a:pt x="819" y="392"/>
                    <a:pt x="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2506125" y="2538925"/>
              <a:ext cx="259375" cy="699700"/>
            </a:xfrm>
            <a:custGeom>
              <a:avLst/>
              <a:gdLst/>
              <a:ahLst/>
              <a:cxnLst/>
              <a:rect l="l" t="t" r="r" b="b"/>
              <a:pathLst>
                <a:path w="10375" h="27988" extrusionOk="0">
                  <a:moveTo>
                    <a:pt x="10375" y="1"/>
                  </a:moveTo>
                  <a:lnTo>
                    <a:pt x="10375" y="1"/>
                  </a:lnTo>
                  <a:cubicBezTo>
                    <a:pt x="8073" y="2169"/>
                    <a:pt x="1769" y="2869"/>
                    <a:pt x="1769" y="2869"/>
                  </a:cubicBezTo>
                  <a:lnTo>
                    <a:pt x="1" y="13410"/>
                  </a:lnTo>
                  <a:lnTo>
                    <a:pt x="2069" y="27987"/>
                  </a:lnTo>
                  <a:lnTo>
                    <a:pt x="1268" y="13444"/>
                  </a:lnTo>
                  <a:lnTo>
                    <a:pt x="3170" y="4671"/>
                  </a:lnTo>
                  <a:cubicBezTo>
                    <a:pt x="7472" y="4070"/>
                    <a:pt x="10374" y="1"/>
                    <a:pt x="103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2722950" y="1559750"/>
              <a:ext cx="458675" cy="437150"/>
            </a:xfrm>
            <a:custGeom>
              <a:avLst/>
              <a:gdLst/>
              <a:ahLst/>
              <a:cxnLst/>
              <a:rect l="l" t="t" r="r" b="b"/>
              <a:pathLst>
                <a:path w="18347" h="17486" extrusionOk="0">
                  <a:moveTo>
                    <a:pt x="459" y="1"/>
                  </a:moveTo>
                  <a:cubicBezTo>
                    <a:pt x="313" y="1"/>
                    <a:pt x="160" y="2"/>
                    <a:pt x="0" y="6"/>
                  </a:cubicBezTo>
                  <a:lnTo>
                    <a:pt x="1335" y="9179"/>
                  </a:lnTo>
                  <a:cubicBezTo>
                    <a:pt x="1335" y="9179"/>
                    <a:pt x="4370" y="11281"/>
                    <a:pt x="7172" y="13316"/>
                  </a:cubicBezTo>
                  <a:cubicBezTo>
                    <a:pt x="9974" y="15351"/>
                    <a:pt x="12109" y="16651"/>
                    <a:pt x="15111" y="17485"/>
                  </a:cubicBezTo>
                  <a:lnTo>
                    <a:pt x="18347" y="12915"/>
                  </a:lnTo>
                  <a:cubicBezTo>
                    <a:pt x="18347" y="12915"/>
                    <a:pt x="5604" y="1941"/>
                    <a:pt x="4570" y="1274"/>
                  </a:cubicBezTo>
                  <a:cubicBezTo>
                    <a:pt x="3406" y="518"/>
                    <a:pt x="2895" y="1"/>
                    <a:pt x="45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2041625" y="1449050"/>
              <a:ext cx="512900" cy="333575"/>
            </a:xfrm>
            <a:custGeom>
              <a:avLst/>
              <a:gdLst/>
              <a:ahLst/>
              <a:cxnLst/>
              <a:rect l="l" t="t" r="r" b="b"/>
              <a:pathLst>
                <a:path w="20516" h="13343" extrusionOk="0">
                  <a:moveTo>
                    <a:pt x="5605" y="1"/>
                  </a:moveTo>
                  <a:cubicBezTo>
                    <a:pt x="5539" y="1"/>
                    <a:pt x="5472" y="10"/>
                    <a:pt x="5405" y="31"/>
                  </a:cubicBezTo>
                  <a:cubicBezTo>
                    <a:pt x="5071" y="131"/>
                    <a:pt x="4804" y="431"/>
                    <a:pt x="4737" y="798"/>
                  </a:cubicBezTo>
                  <a:cubicBezTo>
                    <a:pt x="4471" y="1532"/>
                    <a:pt x="4471" y="2333"/>
                    <a:pt x="4671" y="3067"/>
                  </a:cubicBezTo>
                  <a:cubicBezTo>
                    <a:pt x="3737" y="2766"/>
                    <a:pt x="2936" y="2099"/>
                    <a:pt x="2436" y="1232"/>
                  </a:cubicBezTo>
                  <a:cubicBezTo>
                    <a:pt x="2336" y="965"/>
                    <a:pt x="2169" y="732"/>
                    <a:pt x="1935" y="598"/>
                  </a:cubicBezTo>
                  <a:cubicBezTo>
                    <a:pt x="1833" y="557"/>
                    <a:pt x="1731" y="538"/>
                    <a:pt x="1633" y="538"/>
                  </a:cubicBezTo>
                  <a:cubicBezTo>
                    <a:pt x="1410" y="538"/>
                    <a:pt x="1207" y="636"/>
                    <a:pt x="1068" y="798"/>
                  </a:cubicBezTo>
                  <a:cubicBezTo>
                    <a:pt x="835" y="1032"/>
                    <a:pt x="701" y="1299"/>
                    <a:pt x="634" y="1632"/>
                  </a:cubicBezTo>
                  <a:cubicBezTo>
                    <a:pt x="1" y="4001"/>
                    <a:pt x="1001" y="6502"/>
                    <a:pt x="3070" y="7803"/>
                  </a:cubicBezTo>
                  <a:cubicBezTo>
                    <a:pt x="2975" y="7809"/>
                    <a:pt x="2880" y="7812"/>
                    <a:pt x="2786" y="7812"/>
                  </a:cubicBezTo>
                  <a:cubicBezTo>
                    <a:pt x="2314" y="7812"/>
                    <a:pt x="1846" y="7742"/>
                    <a:pt x="1402" y="7603"/>
                  </a:cubicBezTo>
                  <a:cubicBezTo>
                    <a:pt x="1321" y="7587"/>
                    <a:pt x="1242" y="7579"/>
                    <a:pt x="1166" y="7579"/>
                  </a:cubicBezTo>
                  <a:cubicBezTo>
                    <a:pt x="928" y="7579"/>
                    <a:pt x="719" y="7660"/>
                    <a:pt x="568" y="7837"/>
                  </a:cubicBezTo>
                  <a:cubicBezTo>
                    <a:pt x="334" y="8170"/>
                    <a:pt x="268" y="8604"/>
                    <a:pt x="401" y="8971"/>
                  </a:cubicBezTo>
                  <a:cubicBezTo>
                    <a:pt x="768" y="10072"/>
                    <a:pt x="1502" y="11039"/>
                    <a:pt x="2502" y="11673"/>
                  </a:cubicBezTo>
                  <a:cubicBezTo>
                    <a:pt x="4266" y="12807"/>
                    <a:pt x="6500" y="13343"/>
                    <a:pt x="8780" y="13343"/>
                  </a:cubicBezTo>
                  <a:cubicBezTo>
                    <a:pt x="12063" y="13343"/>
                    <a:pt x="15442" y="12233"/>
                    <a:pt x="17647" y="10205"/>
                  </a:cubicBezTo>
                  <a:cubicBezTo>
                    <a:pt x="19448" y="8537"/>
                    <a:pt x="20515" y="6035"/>
                    <a:pt x="20115" y="3600"/>
                  </a:cubicBezTo>
                  <a:cubicBezTo>
                    <a:pt x="20015" y="3000"/>
                    <a:pt x="19781" y="2433"/>
                    <a:pt x="19481" y="1899"/>
                  </a:cubicBezTo>
                  <a:cubicBezTo>
                    <a:pt x="19381" y="1666"/>
                    <a:pt x="19214" y="1499"/>
                    <a:pt x="19081" y="1299"/>
                  </a:cubicBezTo>
                  <a:cubicBezTo>
                    <a:pt x="18379" y="557"/>
                    <a:pt x="17376" y="309"/>
                    <a:pt x="16355" y="309"/>
                  </a:cubicBezTo>
                  <a:cubicBezTo>
                    <a:pt x="15677" y="309"/>
                    <a:pt x="14990" y="418"/>
                    <a:pt x="14378" y="565"/>
                  </a:cubicBezTo>
                  <a:cubicBezTo>
                    <a:pt x="13010" y="898"/>
                    <a:pt x="11709" y="1432"/>
                    <a:pt x="10275" y="1599"/>
                  </a:cubicBezTo>
                  <a:cubicBezTo>
                    <a:pt x="10100" y="1617"/>
                    <a:pt x="9926" y="1626"/>
                    <a:pt x="9751" y="1626"/>
                  </a:cubicBezTo>
                  <a:cubicBezTo>
                    <a:pt x="8622" y="1626"/>
                    <a:pt x="7501" y="1254"/>
                    <a:pt x="6605" y="531"/>
                  </a:cubicBezTo>
                  <a:cubicBezTo>
                    <a:pt x="6296" y="278"/>
                    <a:pt x="5962" y="1"/>
                    <a:pt x="5605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2277625" y="1549050"/>
              <a:ext cx="613800" cy="736375"/>
            </a:xfrm>
            <a:custGeom>
              <a:avLst/>
              <a:gdLst/>
              <a:ahLst/>
              <a:cxnLst/>
              <a:rect l="l" t="t" r="r" b="b"/>
              <a:pathLst>
                <a:path w="24552" h="29455" extrusionOk="0">
                  <a:moveTo>
                    <a:pt x="8640" y="1"/>
                  </a:moveTo>
                  <a:lnTo>
                    <a:pt x="3036" y="568"/>
                  </a:lnTo>
                  <a:cubicBezTo>
                    <a:pt x="3270" y="4671"/>
                    <a:pt x="2269" y="8740"/>
                    <a:pt x="201" y="12276"/>
                  </a:cubicBezTo>
                  <a:lnTo>
                    <a:pt x="1869" y="21883"/>
                  </a:lnTo>
                  <a:cubicBezTo>
                    <a:pt x="1935" y="23651"/>
                    <a:pt x="768" y="25485"/>
                    <a:pt x="1" y="27320"/>
                  </a:cubicBezTo>
                  <a:cubicBezTo>
                    <a:pt x="1" y="27320"/>
                    <a:pt x="5797" y="29455"/>
                    <a:pt x="11994" y="29455"/>
                  </a:cubicBezTo>
                  <a:cubicBezTo>
                    <a:pt x="15093" y="29455"/>
                    <a:pt x="18292" y="28921"/>
                    <a:pt x="20916" y="27320"/>
                  </a:cubicBezTo>
                  <a:cubicBezTo>
                    <a:pt x="20916" y="27320"/>
                    <a:pt x="20816" y="19214"/>
                    <a:pt x="21016" y="16713"/>
                  </a:cubicBezTo>
                  <a:cubicBezTo>
                    <a:pt x="23884" y="13710"/>
                    <a:pt x="24552" y="10375"/>
                    <a:pt x="22617" y="6672"/>
                  </a:cubicBezTo>
                  <a:cubicBezTo>
                    <a:pt x="21349" y="4337"/>
                    <a:pt x="19715" y="2202"/>
                    <a:pt x="17813" y="401"/>
                  </a:cubicBezTo>
                  <a:lnTo>
                    <a:pt x="14011" y="134"/>
                  </a:lnTo>
                  <a:lnTo>
                    <a:pt x="86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2262625" y="1001550"/>
              <a:ext cx="527075" cy="456625"/>
            </a:xfrm>
            <a:custGeom>
              <a:avLst/>
              <a:gdLst/>
              <a:ahLst/>
              <a:cxnLst/>
              <a:rect l="l" t="t" r="r" b="b"/>
              <a:pathLst>
                <a:path w="21083" h="18265" extrusionOk="0">
                  <a:moveTo>
                    <a:pt x="10759" y="1"/>
                  </a:moveTo>
                  <a:cubicBezTo>
                    <a:pt x="8972" y="1"/>
                    <a:pt x="7149" y="806"/>
                    <a:pt x="5671" y="1719"/>
                  </a:cubicBezTo>
                  <a:cubicBezTo>
                    <a:pt x="4103" y="2687"/>
                    <a:pt x="2702" y="3888"/>
                    <a:pt x="1535" y="5322"/>
                  </a:cubicBezTo>
                  <a:cubicBezTo>
                    <a:pt x="901" y="5989"/>
                    <a:pt x="434" y="6823"/>
                    <a:pt x="134" y="7690"/>
                  </a:cubicBezTo>
                  <a:cubicBezTo>
                    <a:pt x="0" y="8024"/>
                    <a:pt x="0" y="8424"/>
                    <a:pt x="134" y="8758"/>
                  </a:cubicBezTo>
                  <a:cubicBezTo>
                    <a:pt x="334" y="9125"/>
                    <a:pt x="701" y="9358"/>
                    <a:pt x="1134" y="9392"/>
                  </a:cubicBezTo>
                  <a:cubicBezTo>
                    <a:pt x="1529" y="9392"/>
                    <a:pt x="1956" y="9359"/>
                    <a:pt x="2352" y="9230"/>
                  </a:cubicBezTo>
                  <a:lnTo>
                    <a:pt x="2352" y="9230"/>
                  </a:lnTo>
                  <a:cubicBezTo>
                    <a:pt x="2101" y="9344"/>
                    <a:pt x="2906" y="10628"/>
                    <a:pt x="3103" y="10726"/>
                  </a:cubicBezTo>
                  <a:cubicBezTo>
                    <a:pt x="3571" y="10960"/>
                    <a:pt x="4090" y="11066"/>
                    <a:pt x="4638" y="11066"/>
                  </a:cubicBezTo>
                  <a:cubicBezTo>
                    <a:pt x="4715" y="11066"/>
                    <a:pt x="4792" y="11064"/>
                    <a:pt x="4870" y="11059"/>
                  </a:cubicBezTo>
                  <a:cubicBezTo>
                    <a:pt x="5271" y="11059"/>
                    <a:pt x="5671" y="10959"/>
                    <a:pt x="6071" y="10926"/>
                  </a:cubicBezTo>
                  <a:cubicBezTo>
                    <a:pt x="6238" y="10926"/>
                    <a:pt x="6438" y="10901"/>
                    <a:pt x="6630" y="10901"/>
                  </a:cubicBezTo>
                  <a:cubicBezTo>
                    <a:pt x="6822" y="10901"/>
                    <a:pt x="7005" y="10926"/>
                    <a:pt x="7139" y="11026"/>
                  </a:cubicBezTo>
                  <a:cubicBezTo>
                    <a:pt x="7406" y="11260"/>
                    <a:pt x="7639" y="11493"/>
                    <a:pt x="7839" y="11760"/>
                  </a:cubicBezTo>
                  <a:lnTo>
                    <a:pt x="8673" y="12561"/>
                  </a:lnTo>
                  <a:lnTo>
                    <a:pt x="11909" y="15663"/>
                  </a:lnTo>
                  <a:cubicBezTo>
                    <a:pt x="13076" y="16764"/>
                    <a:pt x="14244" y="17164"/>
                    <a:pt x="15378" y="18265"/>
                  </a:cubicBezTo>
                  <a:cubicBezTo>
                    <a:pt x="16045" y="16964"/>
                    <a:pt x="16879" y="16196"/>
                    <a:pt x="18547" y="14395"/>
                  </a:cubicBezTo>
                  <a:cubicBezTo>
                    <a:pt x="21082" y="11593"/>
                    <a:pt x="20915" y="5756"/>
                    <a:pt x="18547" y="4155"/>
                  </a:cubicBezTo>
                  <a:cubicBezTo>
                    <a:pt x="17012" y="2086"/>
                    <a:pt x="14511" y="752"/>
                    <a:pt x="12042" y="152"/>
                  </a:cubicBezTo>
                  <a:cubicBezTo>
                    <a:pt x="11620" y="48"/>
                    <a:pt x="11191" y="1"/>
                    <a:pt x="107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2309325" y="1079550"/>
              <a:ext cx="467850" cy="619625"/>
            </a:xfrm>
            <a:custGeom>
              <a:avLst/>
              <a:gdLst/>
              <a:ahLst/>
              <a:cxnLst/>
              <a:rect l="l" t="t" r="r" b="b"/>
              <a:pathLst>
                <a:path w="18714" h="24785" extrusionOk="0">
                  <a:moveTo>
                    <a:pt x="4070" y="0"/>
                  </a:moveTo>
                  <a:cubicBezTo>
                    <a:pt x="3636" y="34"/>
                    <a:pt x="2936" y="0"/>
                    <a:pt x="2535" y="167"/>
                  </a:cubicBezTo>
                  <a:cubicBezTo>
                    <a:pt x="1301" y="834"/>
                    <a:pt x="0" y="2102"/>
                    <a:pt x="267" y="8473"/>
                  </a:cubicBezTo>
                  <a:cubicBezTo>
                    <a:pt x="501" y="13477"/>
                    <a:pt x="1835" y="15845"/>
                    <a:pt x="2702" y="16279"/>
                  </a:cubicBezTo>
                  <a:cubicBezTo>
                    <a:pt x="3308" y="16582"/>
                    <a:pt x="3996" y="16722"/>
                    <a:pt x="4924" y="16722"/>
                  </a:cubicBezTo>
                  <a:cubicBezTo>
                    <a:pt x="5324" y="16722"/>
                    <a:pt x="5769" y="16696"/>
                    <a:pt x="6271" y="16646"/>
                  </a:cubicBezTo>
                  <a:lnTo>
                    <a:pt x="6271" y="19481"/>
                  </a:lnTo>
                  <a:cubicBezTo>
                    <a:pt x="6238" y="19648"/>
                    <a:pt x="9073" y="23817"/>
                    <a:pt x="13143" y="24785"/>
                  </a:cubicBezTo>
                  <a:cubicBezTo>
                    <a:pt x="14411" y="23384"/>
                    <a:pt x="14878" y="21516"/>
                    <a:pt x="13477" y="19081"/>
                  </a:cubicBezTo>
                  <a:lnTo>
                    <a:pt x="13577" y="11876"/>
                  </a:lnTo>
                  <a:cubicBezTo>
                    <a:pt x="14044" y="12259"/>
                    <a:pt x="14619" y="12451"/>
                    <a:pt x="15194" y="12451"/>
                  </a:cubicBezTo>
                  <a:cubicBezTo>
                    <a:pt x="15770" y="12451"/>
                    <a:pt x="16345" y="12259"/>
                    <a:pt x="16812" y="11876"/>
                  </a:cubicBezTo>
                  <a:cubicBezTo>
                    <a:pt x="18213" y="10741"/>
                    <a:pt x="18714" y="8373"/>
                    <a:pt x="17479" y="7472"/>
                  </a:cubicBezTo>
                  <a:cubicBezTo>
                    <a:pt x="16992" y="7125"/>
                    <a:pt x="16539" y="6983"/>
                    <a:pt x="16128" y="6983"/>
                  </a:cubicBezTo>
                  <a:cubicBezTo>
                    <a:pt x="15276" y="6983"/>
                    <a:pt x="14605" y="7598"/>
                    <a:pt x="14177" y="8273"/>
                  </a:cubicBezTo>
                  <a:cubicBezTo>
                    <a:pt x="14077" y="8540"/>
                    <a:pt x="13877" y="8773"/>
                    <a:pt x="13677" y="8940"/>
                  </a:cubicBezTo>
                  <a:cubicBezTo>
                    <a:pt x="13547" y="9005"/>
                    <a:pt x="13418" y="9042"/>
                    <a:pt x="13289" y="9042"/>
                  </a:cubicBezTo>
                  <a:cubicBezTo>
                    <a:pt x="13218" y="9042"/>
                    <a:pt x="13147" y="9031"/>
                    <a:pt x="13076" y="9007"/>
                  </a:cubicBezTo>
                  <a:cubicBezTo>
                    <a:pt x="12509" y="8773"/>
                    <a:pt x="12376" y="8040"/>
                    <a:pt x="12276" y="7539"/>
                  </a:cubicBezTo>
                  <a:cubicBezTo>
                    <a:pt x="12109" y="6805"/>
                    <a:pt x="12076" y="6071"/>
                    <a:pt x="12176" y="5338"/>
                  </a:cubicBezTo>
                  <a:lnTo>
                    <a:pt x="12176" y="5338"/>
                  </a:lnTo>
                  <a:cubicBezTo>
                    <a:pt x="11875" y="5604"/>
                    <a:pt x="11475" y="5771"/>
                    <a:pt x="11075" y="5805"/>
                  </a:cubicBezTo>
                  <a:cubicBezTo>
                    <a:pt x="10675" y="5805"/>
                    <a:pt x="10274" y="5604"/>
                    <a:pt x="10041" y="5271"/>
                  </a:cubicBezTo>
                  <a:cubicBezTo>
                    <a:pt x="9774" y="4804"/>
                    <a:pt x="9674" y="4304"/>
                    <a:pt x="9741" y="3770"/>
                  </a:cubicBezTo>
                  <a:cubicBezTo>
                    <a:pt x="9707" y="3169"/>
                    <a:pt x="9674" y="2302"/>
                    <a:pt x="9407" y="1768"/>
                  </a:cubicBezTo>
                  <a:cubicBezTo>
                    <a:pt x="9174" y="1368"/>
                    <a:pt x="8540" y="1068"/>
                    <a:pt x="8139" y="868"/>
                  </a:cubicBezTo>
                  <a:cubicBezTo>
                    <a:pt x="7398" y="481"/>
                    <a:pt x="6533" y="32"/>
                    <a:pt x="5693" y="32"/>
                  </a:cubicBezTo>
                  <a:cubicBezTo>
                    <a:pt x="5663" y="32"/>
                    <a:pt x="5634" y="33"/>
                    <a:pt x="5604" y="34"/>
                  </a:cubicBezTo>
                  <a:cubicBezTo>
                    <a:pt x="5104" y="34"/>
                    <a:pt x="4570" y="0"/>
                    <a:pt x="40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2669575" y="1278025"/>
              <a:ext cx="67575" cy="88125"/>
            </a:xfrm>
            <a:custGeom>
              <a:avLst/>
              <a:gdLst/>
              <a:ahLst/>
              <a:cxnLst/>
              <a:rect l="l" t="t" r="r" b="b"/>
              <a:pathLst>
                <a:path w="2703" h="3525" extrusionOk="0">
                  <a:moveTo>
                    <a:pt x="1568" y="0"/>
                  </a:moveTo>
                  <a:cubicBezTo>
                    <a:pt x="1001" y="34"/>
                    <a:pt x="501" y="434"/>
                    <a:pt x="368" y="968"/>
                  </a:cubicBezTo>
                  <a:cubicBezTo>
                    <a:pt x="334" y="1101"/>
                    <a:pt x="434" y="1201"/>
                    <a:pt x="534" y="1235"/>
                  </a:cubicBezTo>
                  <a:cubicBezTo>
                    <a:pt x="701" y="1268"/>
                    <a:pt x="835" y="1268"/>
                    <a:pt x="968" y="1301"/>
                  </a:cubicBezTo>
                  <a:cubicBezTo>
                    <a:pt x="1101" y="1335"/>
                    <a:pt x="1135" y="1401"/>
                    <a:pt x="1135" y="1535"/>
                  </a:cubicBezTo>
                  <a:cubicBezTo>
                    <a:pt x="1168" y="1702"/>
                    <a:pt x="1101" y="1835"/>
                    <a:pt x="968" y="1969"/>
                  </a:cubicBezTo>
                  <a:cubicBezTo>
                    <a:pt x="868" y="2044"/>
                    <a:pt x="768" y="2081"/>
                    <a:pt x="654" y="2081"/>
                  </a:cubicBezTo>
                  <a:cubicBezTo>
                    <a:pt x="616" y="2081"/>
                    <a:pt x="576" y="2077"/>
                    <a:pt x="534" y="2069"/>
                  </a:cubicBezTo>
                  <a:cubicBezTo>
                    <a:pt x="506" y="2063"/>
                    <a:pt x="477" y="2060"/>
                    <a:pt x="449" y="2060"/>
                  </a:cubicBezTo>
                  <a:cubicBezTo>
                    <a:pt x="312" y="2060"/>
                    <a:pt x="184" y="2125"/>
                    <a:pt x="101" y="2235"/>
                  </a:cubicBezTo>
                  <a:cubicBezTo>
                    <a:pt x="67" y="2335"/>
                    <a:pt x="34" y="2436"/>
                    <a:pt x="1" y="2536"/>
                  </a:cubicBezTo>
                  <a:cubicBezTo>
                    <a:pt x="1" y="2636"/>
                    <a:pt x="1" y="2702"/>
                    <a:pt x="1" y="2769"/>
                  </a:cubicBezTo>
                  <a:cubicBezTo>
                    <a:pt x="34" y="3103"/>
                    <a:pt x="267" y="3403"/>
                    <a:pt x="568" y="3470"/>
                  </a:cubicBezTo>
                  <a:cubicBezTo>
                    <a:pt x="665" y="3509"/>
                    <a:pt x="775" y="3525"/>
                    <a:pt x="882" y="3525"/>
                  </a:cubicBezTo>
                  <a:cubicBezTo>
                    <a:pt x="957" y="3525"/>
                    <a:pt x="1032" y="3517"/>
                    <a:pt x="1101" y="3503"/>
                  </a:cubicBezTo>
                  <a:cubicBezTo>
                    <a:pt x="1268" y="3503"/>
                    <a:pt x="1435" y="3403"/>
                    <a:pt x="1568" y="3269"/>
                  </a:cubicBezTo>
                  <a:lnTo>
                    <a:pt x="1568" y="3269"/>
                  </a:lnTo>
                  <a:cubicBezTo>
                    <a:pt x="1435" y="3319"/>
                    <a:pt x="1302" y="3345"/>
                    <a:pt x="1172" y="3345"/>
                  </a:cubicBezTo>
                  <a:cubicBezTo>
                    <a:pt x="1043" y="3345"/>
                    <a:pt x="918" y="3319"/>
                    <a:pt x="801" y="3269"/>
                  </a:cubicBezTo>
                  <a:cubicBezTo>
                    <a:pt x="634" y="3236"/>
                    <a:pt x="501" y="3103"/>
                    <a:pt x="401" y="2969"/>
                  </a:cubicBezTo>
                  <a:cubicBezTo>
                    <a:pt x="267" y="2802"/>
                    <a:pt x="334" y="2536"/>
                    <a:pt x="501" y="2402"/>
                  </a:cubicBezTo>
                  <a:lnTo>
                    <a:pt x="901" y="2402"/>
                  </a:lnTo>
                  <a:cubicBezTo>
                    <a:pt x="1068" y="2369"/>
                    <a:pt x="1201" y="2269"/>
                    <a:pt x="1335" y="2169"/>
                  </a:cubicBezTo>
                  <a:cubicBezTo>
                    <a:pt x="1568" y="1902"/>
                    <a:pt x="1602" y="1535"/>
                    <a:pt x="1435" y="1235"/>
                  </a:cubicBezTo>
                  <a:cubicBezTo>
                    <a:pt x="1268" y="1035"/>
                    <a:pt x="1035" y="901"/>
                    <a:pt x="801" y="901"/>
                  </a:cubicBezTo>
                  <a:cubicBezTo>
                    <a:pt x="968" y="568"/>
                    <a:pt x="1335" y="334"/>
                    <a:pt x="1702" y="334"/>
                  </a:cubicBezTo>
                  <a:cubicBezTo>
                    <a:pt x="1902" y="334"/>
                    <a:pt x="2135" y="367"/>
                    <a:pt x="2336" y="501"/>
                  </a:cubicBezTo>
                  <a:cubicBezTo>
                    <a:pt x="2402" y="568"/>
                    <a:pt x="2502" y="634"/>
                    <a:pt x="2569" y="701"/>
                  </a:cubicBezTo>
                  <a:cubicBezTo>
                    <a:pt x="2602" y="801"/>
                    <a:pt x="2669" y="868"/>
                    <a:pt x="2703" y="968"/>
                  </a:cubicBezTo>
                  <a:cubicBezTo>
                    <a:pt x="2703" y="701"/>
                    <a:pt x="2602" y="467"/>
                    <a:pt x="2402" y="301"/>
                  </a:cubicBezTo>
                  <a:cubicBezTo>
                    <a:pt x="2169" y="101"/>
                    <a:pt x="1869" y="0"/>
                    <a:pt x="1568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2251775" y="960750"/>
              <a:ext cx="488700" cy="239225"/>
            </a:xfrm>
            <a:custGeom>
              <a:avLst/>
              <a:gdLst/>
              <a:ahLst/>
              <a:cxnLst/>
              <a:rect l="l" t="t" r="r" b="b"/>
              <a:pathLst>
                <a:path w="19548" h="9569" extrusionOk="0">
                  <a:moveTo>
                    <a:pt x="10247" y="1"/>
                  </a:moveTo>
                  <a:cubicBezTo>
                    <a:pt x="6587" y="1"/>
                    <a:pt x="2700" y="1434"/>
                    <a:pt x="801" y="4719"/>
                  </a:cubicBezTo>
                  <a:cubicBezTo>
                    <a:pt x="668" y="4953"/>
                    <a:pt x="568" y="5186"/>
                    <a:pt x="434" y="5453"/>
                  </a:cubicBezTo>
                  <a:cubicBezTo>
                    <a:pt x="368" y="5586"/>
                    <a:pt x="334" y="5753"/>
                    <a:pt x="268" y="5887"/>
                  </a:cubicBezTo>
                  <a:cubicBezTo>
                    <a:pt x="34" y="6354"/>
                    <a:pt x="1" y="6887"/>
                    <a:pt x="201" y="7388"/>
                  </a:cubicBezTo>
                  <a:cubicBezTo>
                    <a:pt x="501" y="7855"/>
                    <a:pt x="1035" y="8155"/>
                    <a:pt x="1602" y="8155"/>
                  </a:cubicBezTo>
                  <a:cubicBezTo>
                    <a:pt x="1762" y="8171"/>
                    <a:pt x="1922" y="8180"/>
                    <a:pt x="2083" y="8180"/>
                  </a:cubicBezTo>
                  <a:cubicBezTo>
                    <a:pt x="2895" y="8180"/>
                    <a:pt x="3708" y="7967"/>
                    <a:pt x="4404" y="7521"/>
                  </a:cubicBezTo>
                  <a:lnTo>
                    <a:pt x="4404" y="7521"/>
                  </a:lnTo>
                  <a:cubicBezTo>
                    <a:pt x="4170" y="8021"/>
                    <a:pt x="4037" y="8622"/>
                    <a:pt x="4337" y="9022"/>
                  </a:cubicBezTo>
                  <a:cubicBezTo>
                    <a:pt x="4537" y="9289"/>
                    <a:pt x="4871" y="9378"/>
                    <a:pt x="5209" y="9378"/>
                  </a:cubicBezTo>
                  <a:cubicBezTo>
                    <a:pt x="5379" y="9378"/>
                    <a:pt x="5549" y="9356"/>
                    <a:pt x="5705" y="9322"/>
                  </a:cubicBezTo>
                  <a:cubicBezTo>
                    <a:pt x="6806" y="9122"/>
                    <a:pt x="7806" y="8655"/>
                    <a:pt x="8674" y="7921"/>
                  </a:cubicBezTo>
                  <a:lnTo>
                    <a:pt x="8674" y="7921"/>
                  </a:lnTo>
                  <a:cubicBezTo>
                    <a:pt x="8440" y="8355"/>
                    <a:pt x="8207" y="8922"/>
                    <a:pt x="8507" y="9322"/>
                  </a:cubicBezTo>
                  <a:cubicBezTo>
                    <a:pt x="8652" y="9500"/>
                    <a:pt x="8877" y="9569"/>
                    <a:pt x="9119" y="9569"/>
                  </a:cubicBezTo>
                  <a:cubicBezTo>
                    <a:pt x="9375" y="9569"/>
                    <a:pt x="9651" y="9492"/>
                    <a:pt x="9874" y="9389"/>
                  </a:cubicBezTo>
                  <a:cubicBezTo>
                    <a:pt x="10842" y="8889"/>
                    <a:pt x="11742" y="8322"/>
                    <a:pt x="12610" y="7688"/>
                  </a:cubicBezTo>
                  <a:cubicBezTo>
                    <a:pt x="13310" y="7221"/>
                    <a:pt x="14077" y="6887"/>
                    <a:pt x="14911" y="6721"/>
                  </a:cubicBezTo>
                  <a:cubicBezTo>
                    <a:pt x="15101" y="6685"/>
                    <a:pt x="15290" y="6675"/>
                    <a:pt x="15478" y="6675"/>
                  </a:cubicBezTo>
                  <a:cubicBezTo>
                    <a:pt x="15738" y="6675"/>
                    <a:pt x="15994" y="6694"/>
                    <a:pt x="16244" y="6694"/>
                  </a:cubicBezTo>
                  <a:cubicBezTo>
                    <a:pt x="16323" y="6694"/>
                    <a:pt x="16402" y="6692"/>
                    <a:pt x="16479" y="6687"/>
                  </a:cubicBezTo>
                  <a:lnTo>
                    <a:pt x="19048" y="6520"/>
                  </a:lnTo>
                  <a:cubicBezTo>
                    <a:pt x="19548" y="3118"/>
                    <a:pt x="16346" y="483"/>
                    <a:pt x="11409" y="49"/>
                  </a:cubicBezTo>
                  <a:cubicBezTo>
                    <a:pt x="11026" y="17"/>
                    <a:pt x="10638" y="1"/>
                    <a:pt x="1024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2495275" y="12546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703" y="1"/>
                  </a:moveTo>
                  <a:cubicBezTo>
                    <a:pt x="302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9" y="1119"/>
                    <a:pt x="1469" y="737"/>
                  </a:cubicBezTo>
                  <a:cubicBezTo>
                    <a:pt x="1469" y="337"/>
                    <a:pt x="1168" y="3"/>
                    <a:pt x="768" y="3"/>
                  </a:cubicBezTo>
                  <a:cubicBezTo>
                    <a:pt x="746" y="2"/>
                    <a:pt x="724" y="1"/>
                    <a:pt x="7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2322675" y="1205550"/>
              <a:ext cx="40050" cy="38300"/>
            </a:xfrm>
            <a:custGeom>
              <a:avLst/>
              <a:gdLst/>
              <a:ahLst/>
              <a:cxnLst/>
              <a:rect l="l" t="t" r="r" b="b"/>
              <a:pathLst>
                <a:path w="1602" h="1532" extrusionOk="0">
                  <a:moveTo>
                    <a:pt x="936" y="0"/>
                  </a:moveTo>
                  <a:cubicBezTo>
                    <a:pt x="727" y="0"/>
                    <a:pt x="522" y="76"/>
                    <a:pt x="367" y="231"/>
                  </a:cubicBezTo>
                  <a:cubicBezTo>
                    <a:pt x="0" y="598"/>
                    <a:pt x="0" y="1165"/>
                    <a:pt x="334" y="1532"/>
                  </a:cubicBezTo>
                  <a:lnTo>
                    <a:pt x="1601" y="298"/>
                  </a:lnTo>
                  <a:cubicBezTo>
                    <a:pt x="1422" y="101"/>
                    <a:pt x="1177" y="0"/>
                    <a:pt x="93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2347675" y="1257100"/>
              <a:ext cx="36725" cy="36025"/>
            </a:xfrm>
            <a:custGeom>
              <a:avLst/>
              <a:gdLst/>
              <a:ahLst/>
              <a:cxnLst/>
              <a:rect l="l" t="t" r="r" b="b"/>
              <a:pathLst>
                <a:path w="1469" h="1441" extrusionOk="0">
                  <a:moveTo>
                    <a:pt x="674" y="1"/>
                  </a:moveTo>
                  <a:cubicBezTo>
                    <a:pt x="301" y="1"/>
                    <a:pt x="1" y="292"/>
                    <a:pt x="1" y="704"/>
                  </a:cubicBezTo>
                  <a:cubicBezTo>
                    <a:pt x="1" y="1104"/>
                    <a:pt x="301" y="1438"/>
                    <a:pt x="701" y="1438"/>
                  </a:cubicBezTo>
                  <a:cubicBezTo>
                    <a:pt x="720" y="1439"/>
                    <a:pt x="738" y="1440"/>
                    <a:pt x="757" y="1440"/>
                  </a:cubicBezTo>
                  <a:cubicBezTo>
                    <a:pt x="1135" y="1440"/>
                    <a:pt x="1468" y="1119"/>
                    <a:pt x="1468" y="737"/>
                  </a:cubicBezTo>
                  <a:cubicBezTo>
                    <a:pt x="1468" y="337"/>
                    <a:pt x="1135" y="4"/>
                    <a:pt x="735" y="4"/>
                  </a:cubicBezTo>
                  <a:cubicBezTo>
                    <a:pt x="714" y="2"/>
                    <a:pt x="694" y="1"/>
                    <a:pt x="67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2509475" y="1200275"/>
              <a:ext cx="43375" cy="34400"/>
            </a:xfrm>
            <a:custGeom>
              <a:avLst/>
              <a:gdLst/>
              <a:ahLst/>
              <a:cxnLst/>
              <a:rect l="l" t="t" r="r" b="b"/>
              <a:pathLst>
                <a:path w="1735" h="1376" extrusionOk="0">
                  <a:moveTo>
                    <a:pt x="721" y="0"/>
                  </a:moveTo>
                  <a:cubicBezTo>
                    <a:pt x="449" y="0"/>
                    <a:pt x="182" y="133"/>
                    <a:pt x="0" y="375"/>
                  </a:cubicBezTo>
                  <a:lnTo>
                    <a:pt x="1434" y="1376"/>
                  </a:lnTo>
                  <a:cubicBezTo>
                    <a:pt x="1735" y="976"/>
                    <a:pt x="1635" y="442"/>
                    <a:pt x="1234" y="175"/>
                  </a:cubicBezTo>
                  <a:cubicBezTo>
                    <a:pt x="1076" y="57"/>
                    <a:pt x="898" y="0"/>
                    <a:pt x="72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2380200" y="1233000"/>
              <a:ext cx="65075" cy="125100"/>
            </a:xfrm>
            <a:custGeom>
              <a:avLst/>
              <a:gdLst/>
              <a:ahLst/>
              <a:cxnLst/>
              <a:rect l="l" t="t" r="r" b="b"/>
              <a:pathLst>
                <a:path w="2603" h="5004" extrusionOk="0">
                  <a:moveTo>
                    <a:pt x="2603" y="0"/>
                  </a:moveTo>
                  <a:lnTo>
                    <a:pt x="1" y="4470"/>
                  </a:lnTo>
                  <a:lnTo>
                    <a:pt x="2502" y="5004"/>
                  </a:lnTo>
                  <a:lnTo>
                    <a:pt x="2603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2465275" y="1430625"/>
              <a:ext cx="153450" cy="90100"/>
            </a:xfrm>
            <a:custGeom>
              <a:avLst/>
              <a:gdLst/>
              <a:ahLst/>
              <a:cxnLst/>
              <a:rect l="l" t="t" r="r" b="b"/>
              <a:pathLst>
                <a:path w="6138" h="3604" extrusionOk="0">
                  <a:moveTo>
                    <a:pt x="6138" y="1"/>
                  </a:moveTo>
                  <a:lnTo>
                    <a:pt x="6138" y="1"/>
                  </a:lnTo>
                  <a:cubicBezTo>
                    <a:pt x="5504" y="1402"/>
                    <a:pt x="1768" y="2336"/>
                    <a:pt x="0" y="2603"/>
                  </a:cubicBezTo>
                  <a:lnTo>
                    <a:pt x="0" y="3603"/>
                  </a:lnTo>
                  <a:cubicBezTo>
                    <a:pt x="0" y="3603"/>
                    <a:pt x="3569" y="2836"/>
                    <a:pt x="4703" y="2002"/>
                  </a:cubicBezTo>
                  <a:cubicBezTo>
                    <a:pt x="5371" y="1502"/>
                    <a:pt x="5871" y="801"/>
                    <a:pt x="6138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2457750" y="1373925"/>
              <a:ext cx="54250" cy="46675"/>
            </a:xfrm>
            <a:custGeom>
              <a:avLst/>
              <a:gdLst/>
              <a:ahLst/>
              <a:cxnLst/>
              <a:rect l="l" t="t" r="r" b="b"/>
              <a:pathLst>
                <a:path w="2170" h="1867" extrusionOk="0">
                  <a:moveTo>
                    <a:pt x="1235" y="1"/>
                  </a:moveTo>
                  <a:cubicBezTo>
                    <a:pt x="401" y="1"/>
                    <a:pt x="1" y="1001"/>
                    <a:pt x="568" y="1602"/>
                  </a:cubicBezTo>
                  <a:cubicBezTo>
                    <a:pt x="761" y="1784"/>
                    <a:pt x="996" y="1866"/>
                    <a:pt x="1225" y="1866"/>
                  </a:cubicBezTo>
                  <a:cubicBezTo>
                    <a:pt x="1709" y="1866"/>
                    <a:pt x="2169" y="1500"/>
                    <a:pt x="2169" y="935"/>
                  </a:cubicBezTo>
                  <a:cubicBezTo>
                    <a:pt x="2169" y="434"/>
                    <a:pt x="1735" y="1"/>
                    <a:pt x="1235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2485275" y="1394725"/>
              <a:ext cx="25875" cy="25100"/>
            </a:xfrm>
            <a:custGeom>
              <a:avLst/>
              <a:gdLst/>
              <a:ahLst/>
              <a:cxnLst/>
              <a:rect l="l" t="t" r="r" b="b"/>
              <a:pathLst>
                <a:path w="1035" h="1004" extrusionOk="0">
                  <a:moveTo>
                    <a:pt x="880" y="1"/>
                  </a:moveTo>
                  <a:cubicBezTo>
                    <a:pt x="403" y="1"/>
                    <a:pt x="1" y="421"/>
                    <a:pt x="1" y="903"/>
                  </a:cubicBezTo>
                  <a:cubicBezTo>
                    <a:pt x="1" y="936"/>
                    <a:pt x="1" y="970"/>
                    <a:pt x="1" y="1003"/>
                  </a:cubicBezTo>
                  <a:lnTo>
                    <a:pt x="134" y="1003"/>
                  </a:lnTo>
                  <a:cubicBezTo>
                    <a:pt x="634" y="1003"/>
                    <a:pt x="1035" y="603"/>
                    <a:pt x="1035" y="103"/>
                  </a:cubicBezTo>
                  <a:cubicBezTo>
                    <a:pt x="1035" y="69"/>
                    <a:pt x="1035" y="36"/>
                    <a:pt x="1035" y="2"/>
                  </a:cubicBezTo>
                  <a:lnTo>
                    <a:pt x="935" y="2"/>
                  </a:lnTo>
                  <a:cubicBezTo>
                    <a:pt x="917" y="1"/>
                    <a:pt x="898" y="1"/>
                    <a:pt x="880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2753800" y="1240250"/>
              <a:ext cx="176000" cy="318825"/>
            </a:xfrm>
            <a:custGeom>
              <a:avLst/>
              <a:gdLst/>
              <a:ahLst/>
              <a:cxnLst/>
              <a:rect l="l" t="t" r="r" b="b"/>
              <a:pathLst>
                <a:path w="7040" h="12753" extrusionOk="0">
                  <a:moveTo>
                    <a:pt x="2961" y="1"/>
                  </a:moveTo>
                  <a:cubicBezTo>
                    <a:pt x="2666" y="1"/>
                    <a:pt x="2333" y="489"/>
                    <a:pt x="2436" y="978"/>
                  </a:cubicBezTo>
                  <a:cubicBezTo>
                    <a:pt x="2669" y="1745"/>
                    <a:pt x="3003" y="2445"/>
                    <a:pt x="3436" y="3113"/>
                  </a:cubicBezTo>
                  <a:cubicBezTo>
                    <a:pt x="3770" y="3646"/>
                    <a:pt x="4004" y="5548"/>
                    <a:pt x="3837" y="6682"/>
                  </a:cubicBezTo>
                  <a:cubicBezTo>
                    <a:pt x="3756" y="7168"/>
                    <a:pt x="3499" y="7589"/>
                    <a:pt x="3174" y="7589"/>
                  </a:cubicBezTo>
                  <a:cubicBezTo>
                    <a:pt x="3098" y="7589"/>
                    <a:pt x="3018" y="7566"/>
                    <a:pt x="2936" y="7516"/>
                  </a:cubicBezTo>
                  <a:cubicBezTo>
                    <a:pt x="2502" y="7282"/>
                    <a:pt x="1935" y="6115"/>
                    <a:pt x="1402" y="5848"/>
                  </a:cubicBezTo>
                  <a:cubicBezTo>
                    <a:pt x="1194" y="5750"/>
                    <a:pt x="981" y="5706"/>
                    <a:pt x="789" y="5706"/>
                  </a:cubicBezTo>
                  <a:cubicBezTo>
                    <a:pt x="457" y="5706"/>
                    <a:pt x="185" y="5837"/>
                    <a:pt x="101" y="6048"/>
                  </a:cubicBezTo>
                  <a:cubicBezTo>
                    <a:pt x="1" y="6348"/>
                    <a:pt x="568" y="6882"/>
                    <a:pt x="801" y="7516"/>
                  </a:cubicBezTo>
                  <a:cubicBezTo>
                    <a:pt x="1035" y="8150"/>
                    <a:pt x="1202" y="9917"/>
                    <a:pt x="1635" y="10718"/>
                  </a:cubicBezTo>
                  <a:cubicBezTo>
                    <a:pt x="2169" y="11452"/>
                    <a:pt x="2769" y="12152"/>
                    <a:pt x="3436" y="12753"/>
                  </a:cubicBezTo>
                  <a:cubicBezTo>
                    <a:pt x="4471" y="12186"/>
                    <a:pt x="5338" y="11352"/>
                    <a:pt x="6005" y="10384"/>
                  </a:cubicBezTo>
                  <a:cubicBezTo>
                    <a:pt x="7039" y="8717"/>
                    <a:pt x="6739" y="3846"/>
                    <a:pt x="4237" y="1478"/>
                  </a:cubicBezTo>
                  <a:cubicBezTo>
                    <a:pt x="3870" y="978"/>
                    <a:pt x="3336" y="344"/>
                    <a:pt x="3203" y="144"/>
                  </a:cubicBezTo>
                  <a:cubicBezTo>
                    <a:pt x="3134" y="44"/>
                    <a:pt x="3049" y="1"/>
                    <a:pt x="29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2839700" y="1252175"/>
              <a:ext cx="76750" cy="200175"/>
            </a:xfrm>
            <a:custGeom>
              <a:avLst/>
              <a:gdLst/>
              <a:ahLst/>
              <a:cxnLst/>
              <a:rect l="l" t="t" r="r" b="b"/>
              <a:pathLst>
                <a:path w="3070" h="8007" extrusionOk="0">
                  <a:moveTo>
                    <a:pt x="0" y="0"/>
                  </a:moveTo>
                  <a:cubicBezTo>
                    <a:pt x="67" y="501"/>
                    <a:pt x="234" y="1001"/>
                    <a:pt x="501" y="1435"/>
                  </a:cubicBezTo>
                  <a:cubicBezTo>
                    <a:pt x="834" y="2035"/>
                    <a:pt x="1101" y="2636"/>
                    <a:pt x="1301" y="3269"/>
                  </a:cubicBezTo>
                  <a:cubicBezTo>
                    <a:pt x="1435" y="3703"/>
                    <a:pt x="1568" y="4537"/>
                    <a:pt x="1735" y="5271"/>
                  </a:cubicBezTo>
                  <a:cubicBezTo>
                    <a:pt x="1902" y="6171"/>
                    <a:pt x="2002" y="7072"/>
                    <a:pt x="2035" y="8006"/>
                  </a:cubicBezTo>
                  <a:cubicBezTo>
                    <a:pt x="2035" y="8006"/>
                    <a:pt x="2536" y="8006"/>
                    <a:pt x="2836" y="7072"/>
                  </a:cubicBezTo>
                  <a:cubicBezTo>
                    <a:pt x="2903" y="6839"/>
                    <a:pt x="3003" y="6538"/>
                    <a:pt x="3069" y="6205"/>
                  </a:cubicBezTo>
                  <a:cubicBezTo>
                    <a:pt x="2869" y="4337"/>
                    <a:pt x="2169" y="2302"/>
                    <a:pt x="801" y="1001"/>
                  </a:cubicBezTo>
                  <a:cubicBezTo>
                    <a:pt x="568" y="668"/>
                    <a:pt x="234" y="267"/>
                    <a:pt x="0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2842200" y="1217075"/>
              <a:ext cx="107600" cy="254450"/>
            </a:xfrm>
            <a:custGeom>
              <a:avLst/>
              <a:gdLst/>
              <a:ahLst/>
              <a:cxnLst/>
              <a:rect l="l" t="t" r="r" b="b"/>
              <a:pathLst>
                <a:path w="4304" h="10178" extrusionOk="0">
                  <a:moveTo>
                    <a:pt x="664" y="0"/>
                  </a:moveTo>
                  <a:cubicBezTo>
                    <a:pt x="654" y="0"/>
                    <a:pt x="644" y="1"/>
                    <a:pt x="634" y="3"/>
                  </a:cubicBezTo>
                  <a:cubicBezTo>
                    <a:pt x="1" y="103"/>
                    <a:pt x="134" y="1838"/>
                    <a:pt x="601" y="2639"/>
                  </a:cubicBezTo>
                  <a:cubicBezTo>
                    <a:pt x="1001" y="3306"/>
                    <a:pt x="1301" y="4040"/>
                    <a:pt x="1468" y="4807"/>
                  </a:cubicBezTo>
                  <a:cubicBezTo>
                    <a:pt x="1568" y="5407"/>
                    <a:pt x="1635" y="6041"/>
                    <a:pt x="1635" y="6675"/>
                  </a:cubicBezTo>
                  <a:cubicBezTo>
                    <a:pt x="1635" y="6675"/>
                    <a:pt x="1035" y="9343"/>
                    <a:pt x="868" y="10177"/>
                  </a:cubicBezTo>
                  <a:cubicBezTo>
                    <a:pt x="868" y="10177"/>
                    <a:pt x="2736" y="9177"/>
                    <a:pt x="3003" y="8209"/>
                  </a:cubicBezTo>
                  <a:cubicBezTo>
                    <a:pt x="3270" y="7275"/>
                    <a:pt x="4304" y="5107"/>
                    <a:pt x="1902" y="1304"/>
                  </a:cubicBezTo>
                  <a:cubicBezTo>
                    <a:pt x="1085" y="268"/>
                    <a:pt x="831" y="0"/>
                    <a:pt x="66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2874725" y="1237150"/>
              <a:ext cx="66750" cy="174325"/>
            </a:xfrm>
            <a:custGeom>
              <a:avLst/>
              <a:gdLst/>
              <a:ahLst/>
              <a:cxnLst/>
              <a:rect l="l" t="t" r="r" b="b"/>
              <a:pathLst>
                <a:path w="2670" h="6973" extrusionOk="0">
                  <a:moveTo>
                    <a:pt x="234" y="1"/>
                  </a:moveTo>
                  <a:cubicBezTo>
                    <a:pt x="34" y="301"/>
                    <a:pt x="0" y="635"/>
                    <a:pt x="67" y="935"/>
                  </a:cubicBezTo>
                  <a:cubicBezTo>
                    <a:pt x="167" y="1702"/>
                    <a:pt x="801" y="2870"/>
                    <a:pt x="934" y="3437"/>
                  </a:cubicBezTo>
                  <a:cubicBezTo>
                    <a:pt x="1101" y="4071"/>
                    <a:pt x="1201" y="4738"/>
                    <a:pt x="1268" y="5371"/>
                  </a:cubicBezTo>
                  <a:lnTo>
                    <a:pt x="1835" y="6973"/>
                  </a:lnTo>
                  <a:cubicBezTo>
                    <a:pt x="2169" y="5838"/>
                    <a:pt x="2669" y="3804"/>
                    <a:pt x="601" y="468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2880900" y="1224875"/>
              <a:ext cx="73075" cy="187350"/>
            </a:xfrm>
            <a:custGeom>
              <a:avLst/>
              <a:gdLst/>
              <a:ahLst/>
              <a:cxnLst/>
              <a:rect l="l" t="t" r="r" b="b"/>
              <a:pathLst>
                <a:path w="2923" h="7494" extrusionOk="0">
                  <a:moveTo>
                    <a:pt x="748" y="0"/>
                  </a:moveTo>
                  <a:cubicBezTo>
                    <a:pt x="501" y="0"/>
                    <a:pt x="0" y="636"/>
                    <a:pt x="120" y="1326"/>
                  </a:cubicBezTo>
                  <a:cubicBezTo>
                    <a:pt x="321" y="2227"/>
                    <a:pt x="587" y="3127"/>
                    <a:pt x="954" y="3994"/>
                  </a:cubicBezTo>
                  <a:cubicBezTo>
                    <a:pt x="1121" y="4795"/>
                    <a:pt x="1088" y="6796"/>
                    <a:pt x="788" y="7464"/>
                  </a:cubicBezTo>
                  <a:cubicBezTo>
                    <a:pt x="788" y="7464"/>
                    <a:pt x="942" y="7494"/>
                    <a:pt x="1162" y="7494"/>
                  </a:cubicBezTo>
                  <a:cubicBezTo>
                    <a:pt x="1555" y="7494"/>
                    <a:pt x="2156" y="7398"/>
                    <a:pt x="2455" y="6863"/>
                  </a:cubicBezTo>
                  <a:cubicBezTo>
                    <a:pt x="2922" y="6063"/>
                    <a:pt x="2856" y="3828"/>
                    <a:pt x="1655" y="1559"/>
                  </a:cubicBezTo>
                  <a:cubicBezTo>
                    <a:pt x="1121" y="692"/>
                    <a:pt x="1021" y="192"/>
                    <a:pt x="821" y="25"/>
                  </a:cubicBezTo>
                  <a:cubicBezTo>
                    <a:pt x="801" y="8"/>
                    <a:pt x="776" y="0"/>
                    <a:pt x="748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2906425" y="1253000"/>
              <a:ext cx="41700" cy="112600"/>
            </a:xfrm>
            <a:custGeom>
              <a:avLst/>
              <a:gdLst/>
              <a:ahLst/>
              <a:cxnLst/>
              <a:rect l="l" t="t" r="r" b="b"/>
              <a:pathLst>
                <a:path w="1668" h="4504" extrusionOk="0">
                  <a:moveTo>
                    <a:pt x="400" y="1"/>
                  </a:moveTo>
                  <a:cubicBezTo>
                    <a:pt x="67" y="368"/>
                    <a:pt x="0" y="668"/>
                    <a:pt x="234" y="1569"/>
                  </a:cubicBezTo>
                  <a:cubicBezTo>
                    <a:pt x="500" y="2636"/>
                    <a:pt x="967" y="3637"/>
                    <a:pt x="901" y="4504"/>
                  </a:cubicBezTo>
                  <a:cubicBezTo>
                    <a:pt x="1134" y="4304"/>
                    <a:pt x="1401" y="4170"/>
                    <a:pt x="1668" y="4070"/>
                  </a:cubicBezTo>
                  <a:cubicBezTo>
                    <a:pt x="1601" y="2803"/>
                    <a:pt x="1234" y="1535"/>
                    <a:pt x="634" y="434"/>
                  </a:cubicBezTo>
                  <a:lnTo>
                    <a:pt x="400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2812175" y="1254600"/>
              <a:ext cx="199350" cy="407050"/>
            </a:xfrm>
            <a:custGeom>
              <a:avLst/>
              <a:gdLst/>
              <a:ahLst/>
              <a:cxnLst/>
              <a:rect l="l" t="t" r="r" b="b"/>
              <a:pathLst>
                <a:path w="7974" h="16282" extrusionOk="0">
                  <a:moveTo>
                    <a:pt x="4598" y="1"/>
                  </a:moveTo>
                  <a:cubicBezTo>
                    <a:pt x="4589" y="1"/>
                    <a:pt x="4580" y="2"/>
                    <a:pt x="4571" y="3"/>
                  </a:cubicBezTo>
                  <a:cubicBezTo>
                    <a:pt x="4237" y="104"/>
                    <a:pt x="3937" y="404"/>
                    <a:pt x="4370" y="2105"/>
                  </a:cubicBezTo>
                  <a:cubicBezTo>
                    <a:pt x="4571" y="2872"/>
                    <a:pt x="4837" y="3706"/>
                    <a:pt x="4737" y="4273"/>
                  </a:cubicBezTo>
                  <a:cubicBezTo>
                    <a:pt x="4637" y="4707"/>
                    <a:pt x="4471" y="5107"/>
                    <a:pt x="4204" y="5441"/>
                  </a:cubicBezTo>
                  <a:cubicBezTo>
                    <a:pt x="3870" y="6008"/>
                    <a:pt x="2236" y="7742"/>
                    <a:pt x="1535" y="8843"/>
                  </a:cubicBezTo>
                  <a:cubicBezTo>
                    <a:pt x="1035" y="9644"/>
                    <a:pt x="1" y="10845"/>
                    <a:pt x="1101" y="12145"/>
                  </a:cubicBezTo>
                  <a:cubicBezTo>
                    <a:pt x="1902" y="13480"/>
                    <a:pt x="2636" y="14847"/>
                    <a:pt x="3236" y="16282"/>
                  </a:cubicBezTo>
                  <a:lnTo>
                    <a:pt x="7973" y="13013"/>
                  </a:lnTo>
                  <a:cubicBezTo>
                    <a:pt x="7973" y="13013"/>
                    <a:pt x="5638" y="10044"/>
                    <a:pt x="5938" y="8876"/>
                  </a:cubicBezTo>
                  <a:cubicBezTo>
                    <a:pt x="6305" y="7542"/>
                    <a:pt x="6539" y="6175"/>
                    <a:pt x="6639" y="4774"/>
                  </a:cubicBezTo>
                  <a:cubicBezTo>
                    <a:pt x="6639" y="4106"/>
                    <a:pt x="5838" y="2238"/>
                    <a:pt x="5571" y="1671"/>
                  </a:cubicBezTo>
                  <a:cubicBezTo>
                    <a:pt x="5312" y="1120"/>
                    <a:pt x="4926" y="1"/>
                    <a:pt x="4598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2836375" y="1392275"/>
              <a:ext cx="76725" cy="113425"/>
            </a:xfrm>
            <a:custGeom>
              <a:avLst/>
              <a:gdLst/>
              <a:ahLst/>
              <a:cxnLst/>
              <a:rect l="l" t="t" r="r" b="b"/>
              <a:pathLst>
                <a:path w="3069" h="4537" extrusionOk="0">
                  <a:moveTo>
                    <a:pt x="3069" y="0"/>
                  </a:moveTo>
                  <a:lnTo>
                    <a:pt x="3069" y="0"/>
                  </a:lnTo>
                  <a:cubicBezTo>
                    <a:pt x="2569" y="734"/>
                    <a:pt x="1968" y="1401"/>
                    <a:pt x="1268" y="2002"/>
                  </a:cubicBezTo>
                  <a:cubicBezTo>
                    <a:pt x="567" y="2669"/>
                    <a:pt x="0" y="3836"/>
                    <a:pt x="0" y="4537"/>
                  </a:cubicBezTo>
                  <a:cubicBezTo>
                    <a:pt x="267" y="3636"/>
                    <a:pt x="801" y="2802"/>
                    <a:pt x="1534" y="2202"/>
                  </a:cubicBezTo>
                  <a:cubicBezTo>
                    <a:pt x="2235" y="1635"/>
                    <a:pt x="2802" y="868"/>
                    <a:pt x="3069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2870550" y="1534050"/>
              <a:ext cx="323600" cy="467200"/>
            </a:xfrm>
            <a:custGeom>
              <a:avLst/>
              <a:gdLst/>
              <a:ahLst/>
              <a:cxnLst/>
              <a:rect l="l" t="t" r="r" b="b"/>
              <a:pathLst>
                <a:path w="12944" h="18688" extrusionOk="0">
                  <a:moveTo>
                    <a:pt x="4370" y="0"/>
                  </a:moveTo>
                  <a:lnTo>
                    <a:pt x="1" y="3169"/>
                  </a:lnTo>
                  <a:cubicBezTo>
                    <a:pt x="1135" y="5771"/>
                    <a:pt x="3603" y="12809"/>
                    <a:pt x="4504" y="14544"/>
                  </a:cubicBezTo>
                  <a:cubicBezTo>
                    <a:pt x="5726" y="16846"/>
                    <a:pt x="8497" y="18688"/>
                    <a:pt x="10178" y="18688"/>
                  </a:cubicBezTo>
                  <a:cubicBezTo>
                    <a:pt x="10470" y="18688"/>
                    <a:pt x="10729" y="18632"/>
                    <a:pt x="10942" y="18513"/>
                  </a:cubicBezTo>
                  <a:cubicBezTo>
                    <a:pt x="12343" y="17746"/>
                    <a:pt x="12943" y="14544"/>
                    <a:pt x="12043" y="11675"/>
                  </a:cubicBezTo>
                  <a:cubicBezTo>
                    <a:pt x="10975" y="8306"/>
                    <a:pt x="5571" y="2068"/>
                    <a:pt x="4370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1535350" y="1564050"/>
              <a:ext cx="866550" cy="1136525"/>
            </a:xfrm>
            <a:custGeom>
              <a:avLst/>
              <a:gdLst/>
              <a:ahLst/>
              <a:cxnLst/>
              <a:rect l="l" t="t" r="r" b="b"/>
              <a:pathLst>
                <a:path w="34662" h="45461" extrusionOk="0">
                  <a:moveTo>
                    <a:pt x="32694" y="1"/>
                  </a:moveTo>
                  <a:cubicBezTo>
                    <a:pt x="27524" y="1"/>
                    <a:pt x="26123" y="2303"/>
                    <a:pt x="24588" y="6105"/>
                  </a:cubicBezTo>
                  <a:cubicBezTo>
                    <a:pt x="23020" y="9908"/>
                    <a:pt x="19551" y="20015"/>
                    <a:pt x="19551" y="20015"/>
                  </a:cubicBezTo>
                  <a:cubicBezTo>
                    <a:pt x="18484" y="21850"/>
                    <a:pt x="17616" y="23751"/>
                    <a:pt x="16883" y="25719"/>
                  </a:cubicBezTo>
                  <a:cubicBezTo>
                    <a:pt x="16049" y="28088"/>
                    <a:pt x="13447" y="37494"/>
                    <a:pt x="12413" y="37961"/>
                  </a:cubicBezTo>
                  <a:cubicBezTo>
                    <a:pt x="11412" y="38462"/>
                    <a:pt x="6909" y="38395"/>
                    <a:pt x="5241" y="38829"/>
                  </a:cubicBezTo>
                  <a:cubicBezTo>
                    <a:pt x="3540" y="39262"/>
                    <a:pt x="1305" y="40797"/>
                    <a:pt x="137" y="41764"/>
                  </a:cubicBezTo>
                  <a:cubicBezTo>
                    <a:pt x="0" y="42230"/>
                    <a:pt x="515" y="42425"/>
                    <a:pt x="1017" y="42425"/>
                  </a:cubicBezTo>
                  <a:cubicBezTo>
                    <a:pt x="1127" y="42425"/>
                    <a:pt x="1236" y="42416"/>
                    <a:pt x="1338" y="42398"/>
                  </a:cubicBezTo>
                  <a:cubicBezTo>
                    <a:pt x="2372" y="42265"/>
                    <a:pt x="4007" y="41397"/>
                    <a:pt x="5141" y="41364"/>
                  </a:cubicBezTo>
                  <a:cubicBezTo>
                    <a:pt x="5441" y="41351"/>
                    <a:pt x="5740" y="41344"/>
                    <a:pt x="6038" y="41344"/>
                  </a:cubicBezTo>
                  <a:cubicBezTo>
                    <a:pt x="7229" y="41344"/>
                    <a:pt x="8403" y="41451"/>
                    <a:pt x="9577" y="41664"/>
                  </a:cubicBezTo>
                  <a:cubicBezTo>
                    <a:pt x="10044" y="41798"/>
                    <a:pt x="9911" y="42198"/>
                    <a:pt x="8343" y="43032"/>
                  </a:cubicBezTo>
                  <a:cubicBezTo>
                    <a:pt x="6775" y="43866"/>
                    <a:pt x="6509" y="44800"/>
                    <a:pt x="6642" y="45267"/>
                  </a:cubicBezTo>
                  <a:cubicBezTo>
                    <a:pt x="6681" y="45403"/>
                    <a:pt x="6760" y="45460"/>
                    <a:pt x="6880" y="45460"/>
                  </a:cubicBezTo>
                  <a:cubicBezTo>
                    <a:pt x="7170" y="45460"/>
                    <a:pt x="7698" y="45130"/>
                    <a:pt x="8477" y="44800"/>
                  </a:cubicBezTo>
                  <a:cubicBezTo>
                    <a:pt x="9577" y="44333"/>
                    <a:pt x="11479" y="43766"/>
                    <a:pt x="13180" y="43032"/>
                  </a:cubicBezTo>
                  <a:cubicBezTo>
                    <a:pt x="14881" y="42265"/>
                    <a:pt x="15882" y="42198"/>
                    <a:pt x="16816" y="41130"/>
                  </a:cubicBezTo>
                  <a:cubicBezTo>
                    <a:pt x="17783" y="40030"/>
                    <a:pt x="18050" y="38895"/>
                    <a:pt x="19218" y="36661"/>
                  </a:cubicBezTo>
                  <a:cubicBezTo>
                    <a:pt x="20352" y="34426"/>
                    <a:pt x="22787" y="30623"/>
                    <a:pt x="23754" y="28688"/>
                  </a:cubicBezTo>
                  <a:cubicBezTo>
                    <a:pt x="25122" y="26053"/>
                    <a:pt x="25722" y="23885"/>
                    <a:pt x="27123" y="20983"/>
                  </a:cubicBezTo>
                  <a:cubicBezTo>
                    <a:pt x="28824" y="17580"/>
                    <a:pt x="32427" y="10075"/>
                    <a:pt x="32427" y="10075"/>
                  </a:cubicBezTo>
                  <a:cubicBezTo>
                    <a:pt x="32427" y="10075"/>
                    <a:pt x="34662" y="3403"/>
                    <a:pt x="3269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2969800" y="1145225"/>
              <a:ext cx="82575" cy="76950"/>
            </a:xfrm>
            <a:custGeom>
              <a:avLst/>
              <a:gdLst/>
              <a:ahLst/>
              <a:cxnLst/>
              <a:rect l="l" t="t" r="r" b="b"/>
              <a:pathLst>
                <a:path w="3303" h="3078" extrusionOk="0">
                  <a:moveTo>
                    <a:pt x="3073" y="0"/>
                  </a:moveTo>
                  <a:cubicBezTo>
                    <a:pt x="3019" y="0"/>
                    <a:pt x="2969" y="25"/>
                    <a:pt x="2936" y="75"/>
                  </a:cubicBezTo>
                  <a:lnTo>
                    <a:pt x="100" y="2744"/>
                  </a:lnTo>
                  <a:cubicBezTo>
                    <a:pt x="0" y="2811"/>
                    <a:pt x="0" y="2944"/>
                    <a:pt x="100" y="3011"/>
                  </a:cubicBezTo>
                  <a:cubicBezTo>
                    <a:pt x="134" y="3044"/>
                    <a:pt x="167" y="3078"/>
                    <a:pt x="234" y="3078"/>
                  </a:cubicBezTo>
                  <a:cubicBezTo>
                    <a:pt x="267" y="3078"/>
                    <a:pt x="334" y="3044"/>
                    <a:pt x="367" y="3011"/>
                  </a:cubicBezTo>
                  <a:lnTo>
                    <a:pt x="3236" y="342"/>
                  </a:lnTo>
                  <a:cubicBezTo>
                    <a:pt x="3303" y="276"/>
                    <a:pt x="3303" y="142"/>
                    <a:pt x="3236" y="75"/>
                  </a:cubicBezTo>
                  <a:cubicBezTo>
                    <a:pt x="3186" y="25"/>
                    <a:pt x="3127" y="0"/>
                    <a:pt x="30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2987300" y="1221850"/>
              <a:ext cx="104275" cy="37025"/>
            </a:xfrm>
            <a:custGeom>
              <a:avLst/>
              <a:gdLst/>
              <a:ahLst/>
              <a:cxnLst/>
              <a:rect l="l" t="t" r="r" b="b"/>
              <a:pathLst>
                <a:path w="4171" h="1481" extrusionOk="0">
                  <a:moveTo>
                    <a:pt x="3973" y="0"/>
                  </a:moveTo>
                  <a:cubicBezTo>
                    <a:pt x="3951" y="0"/>
                    <a:pt x="3927" y="5"/>
                    <a:pt x="3903" y="13"/>
                  </a:cubicBezTo>
                  <a:lnTo>
                    <a:pt x="167" y="1080"/>
                  </a:lnTo>
                  <a:cubicBezTo>
                    <a:pt x="67" y="1113"/>
                    <a:pt x="1" y="1213"/>
                    <a:pt x="34" y="1313"/>
                  </a:cubicBezTo>
                  <a:cubicBezTo>
                    <a:pt x="34" y="1414"/>
                    <a:pt x="134" y="1480"/>
                    <a:pt x="201" y="1480"/>
                  </a:cubicBezTo>
                  <a:lnTo>
                    <a:pt x="268" y="1447"/>
                  </a:lnTo>
                  <a:lnTo>
                    <a:pt x="4004" y="379"/>
                  </a:lnTo>
                  <a:cubicBezTo>
                    <a:pt x="4104" y="346"/>
                    <a:pt x="4170" y="246"/>
                    <a:pt x="4137" y="146"/>
                  </a:cubicBezTo>
                  <a:cubicBezTo>
                    <a:pt x="4111" y="44"/>
                    <a:pt x="4047" y="0"/>
                    <a:pt x="397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2996475" y="1291375"/>
              <a:ext cx="107600" cy="22525"/>
            </a:xfrm>
            <a:custGeom>
              <a:avLst/>
              <a:gdLst/>
              <a:ahLst/>
              <a:cxnLst/>
              <a:rect l="l" t="t" r="r" b="b"/>
              <a:pathLst>
                <a:path w="4304" h="901" extrusionOk="0">
                  <a:moveTo>
                    <a:pt x="234" y="0"/>
                  </a:moveTo>
                  <a:cubicBezTo>
                    <a:pt x="134" y="0"/>
                    <a:pt x="34" y="67"/>
                    <a:pt x="1" y="167"/>
                  </a:cubicBezTo>
                  <a:cubicBezTo>
                    <a:pt x="1" y="300"/>
                    <a:pt x="67" y="400"/>
                    <a:pt x="167" y="400"/>
                  </a:cubicBezTo>
                  <a:lnTo>
                    <a:pt x="4070" y="901"/>
                  </a:lnTo>
                  <a:lnTo>
                    <a:pt x="4104" y="901"/>
                  </a:lnTo>
                  <a:cubicBezTo>
                    <a:pt x="4204" y="901"/>
                    <a:pt x="4270" y="801"/>
                    <a:pt x="4304" y="734"/>
                  </a:cubicBezTo>
                  <a:cubicBezTo>
                    <a:pt x="4304" y="601"/>
                    <a:pt x="4237" y="501"/>
                    <a:pt x="4104" y="501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089" name="Google Shape;1089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FFC1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0" name="Google Shape;1090;p54"/>
          <p:cNvSpPr/>
          <p:nvPr/>
        </p:nvSpPr>
        <p:spPr>
          <a:xfrm>
            <a:off x="7085857" y="2527309"/>
            <a:ext cx="619659" cy="839583"/>
          </a:xfrm>
          <a:custGeom>
            <a:avLst/>
            <a:gdLst/>
            <a:ahLst/>
            <a:cxnLst/>
            <a:rect l="l" t="t" r="r" b="b"/>
            <a:pathLst>
              <a:path w="47602" h="64447" extrusionOk="0">
                <a:moveTo>
                  <a:pt x="10909" y="0"/>
                </a:moveTo>
                <a:cubicBezTo>
                  <a:pt x="4070" y="34"/>
                  <a:pt x="1" y="5838"/>
                  <a:pt x="1" y="15545"/>
                </a:cubicBezTo>
                <a:cubicBezTo>
                  <a:pt x="1" y="23484"/>
                  <a:pt x="2769" y="32424"/>
                  <a:pt x="7239" y="40496"/>
                </a:cubicBezTo>
                <a:cubicBezTo>
                  <a:pt x="12076" y="49202"/>
                  <a:pt x="18914" y="56908"/>
                  <a:pt x="26320" y="61178"/>
                </a:cubicBezTo>
                <a:cubicBezTo>
                  <a:pt x="30022" y="63312"/>
                  <a:pt x="33625" y="64447"/>
                  <a:pt x="36694" y="64447"/>
                </a:cubicBezTo>
                <a:cubicBezTo>
                  <a:pt x="39863" y="64447"/>
                  <a:pt x="42398" y="63279"/>
                  <a:pt x="44266" y="60944"/>
                </a:cubicBezTo>
                <a:cubicBezTo>
                  <a:pt x="46434" y="58242"/>
                  <a:pt x="47601" y="54072"/>
                  <a:pt x="47601" y="48902"/>
                </a:cubicBezTo>
                <a:cubicBezTo>
                  <a:pt x="47568" y="45099"/>
                  <a:pt x="47001" y="41297"/>
                  <a:pt x="45967" y="37627"/>
                </a:cubicBezTo>
                <a:cubicBezTo>
                  <a:pt x="45533" y="36160"/>
                  <a:pt x="45100" y="34725"/>
                  <a:pt x="44566" y="33258"/>
                </a:cubicBezTo>
                <a:cubicBezTo>
                  <a:pt x="43632" y="30656"/>
                  <a:pt x="42498" y="28154"/>
                  <a:pt x="41230" y="25719"/>
                </a:cubicBezTo>
                <a:cubicBezTo>
                  <a:pt x="40963" y="25218"/>
                  <a:pt x="40697" y="24718"/>
                  <a:pt x="40430" y="24218"/>
                </a:cubicBezTo>
                <a:cubicBezTo>
                  <a:pt x="39963" y="23384"/>
                  <a:pt x="39496" y="22550"/>
                  <a:pt x="39029" y="21749"/>
                </a:cubicBezTo>
                <a:cubicBezTo>
                  <a:pt x="37361" y="19014"/>
                  <a:pt x="35526" y="16412"/>
                  <a:pt x="33491" y="13944"/>
                </a:cubicBezTo>
                <a:cubicBezTo>
                  <a:pt x="33458" y="13944"/>
                  <a:pt x="33458" y="13910"/>
                  <a:pt x="33425" y="13877"/>
                </a:cubicBezTo>
                <a:cubicBezTo>
                  <a:pt x="32090" y="12309"/>
                  <a:pt x="30689" y="10775"/>
                  <a:pt x="29222" y="9374"/>
                </a:cubicBezTo>
                <a:cubicBezTo>
                  <a:pt x="28188" y="8373"/>
                  <a:pt x="27120" y="7439"/>
                  <a:pt x="26019" y="6538"/>
                </a:cubicBezTo>
                <a:cubicBezTo>
                  <a:pt x="25552" y="6172"/>
                  <a:pt x="25085" y="5838"/>
                  <a:pt x="24618" y="5504"/>
                </a:cubicBezTo>
                <a:cubicBezTo>
                  <a:pt x="24085" y="5071"/>
                  <a:pt x="23518" y="4704"/>
                  <a:pt x="22951" y="4304"/>
                </a:cubicBezTo>
                <a:cubicBezTo>
                  <a:pt x="22383" y="3937"/>
                  <a:pt x="21816" y="3603"/>
                  <a:pt x="21283" y="3269"/>
                </a:cubicBezTo>
                <a:cubicBezTo>
                  <a:pt x="17547" y="1135"/>
                  <a:pt x="13977" y="34"/>
                  <a:pt x="10909" y="0"/>
                </a:cubicBezTo>
                <a:close/>
              </a:path>
            </a:pathLst>
          </a:custGeom>
          <a:solidFill>
            <a:srgbClr val="00000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1" name="Google Shape;1091;p54"/>
          <p:cNvSpPr/>
          <p:nvPr/>
        </p:nvSpPr>
        <p:spPr>
          <a:xfrm>
            <a:off x="7356437" y="2695028"/>
            <a:ext cx="321780" cy="345919"/>
          </a:xfrm>
          <a:custGeom>
            <a:avLst/>
            <a:gdLst/>
            <a:ahLst/>
            <a:cxnLst/>
            <a:rect l="l" t="t" r="r" b="b"/>
            <a:pathLst>
              <a:path w="24719" h="26553" extrusionOk="0">
                <a:moveTo>
                  <a:pt x="12176" y="1"/>
                </a:moveTo>
                <a:cubicBezTo>
                  <a:pt x="9074" y="5505"/>
                  <a:pt x="1" y="9574"/>
                  <a:pt x="1" y="9574"/>
                </a:cubicBezTo>
                <a:lnTo>
                  <a:pt x="9574" y="26553"/>
                </a:lnTo>
                <a:cubicBezTo>
                  <a:pt x="13513" y="24470"/>
                  <a:pt x="18278" y="21878"/>
                  <a:pt x="24271" y="21878"/>
                </a:cubicBezTo>
                <a:cubicBezTo>
                  <a:pt x="24419" y="21878"/>
                  <a:pt x="24568" y="21880"/>
                  <a:pt x="24718" y="21883"/>
                </a:cubicBezTo>
                <a:cubicBezTo>
                  <a:pt x="24552" y="21416"/>
                  <a:pt x="24385" y="20916"/>
                  <a:pt x="24218" y="20449"/>
                </a:cubicBezTo>
                <a:cubicBezTo>
                  <a:pt x="23251" y="17847"/>
                  <a:pt x="22150" y="15345"/>
                  <a:pt x="20882" y="12910"/>
                </a:cubicBezTo>
                <a:cubicBezTo>
                  <a:pt x="20615" y="12409"/>
                  <a:pt x="20349" y="11909"/>
                  <a:pt x="20082" y="11409"/>
                </a:cubicBezTo>
                <a:cubicBezTo>
                  <a:pt x="19615" y="10575"/>
                  <a:pt x="19148" y="9741"/>
                  <a:pt x="18647" y="8940"/>
                </a:cubicBezTo>
                <a:cubicBezTo>
                  <a:pt x="17013" y="6205"/>
                  <a:pt x="15178" y="3603"/>
                  <a:pt x="13143" y="1135"/>
                </a:cubicBezTo>
                <a:cubicBezTo>
                  <a:pt x="13143" y="1135"/>
                  <a:pt x="13110" y="1101"/>
                  <a:pt x="13077" y="1068"/>
                </a:cubicBezTo>
                <a:cubicBezTo>
                  <a:pt x="12776" y="701"/>
                  <a:pt x="12476" y="368"/>
                  <a:pt x="12176" y="1"/>
                </a:cubicBezTo>
                <a:close/>
              </a:path>
            </a:pathLst>
          </a:custGeom>
          <a:solidFill>
            <a:srgbClr val="3747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71828"/>
              </p:ext>
            </p:extLst>
          </p:nvPr>
        </p:nvGraphicFramePr>
        <p:xfrm>
          <a:off x="92723" y="519546"/>
          <a:ext cx="5668293" cy="2207006"/>
        </p:xfrm>
        <a:graphic>
          <a:graphicData uri="http://schemas.openxmlformats.org/drawingml/2006/table">
            <a:tbl>
              <a:tblPr/>
              <a:tblGrid>
                <a:gridCol w="5668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037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4400" b="1" dirty="0" err="1" smtClean="0">
                          <a:effectLst/>
                        </a:rPr>
                        <a:t>Wethaq</a:t>
                      </a:r>
                      <a:endParaRPr lang="en-US" sz="4400" b="1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ar-EG" sz="1800" b="1" dirty="0">
                        <a:effectLst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Name</a:t>
                      </a:r>
                      <a:r>
                        <a:rPr lang="en-US" sz="1800" b="1" dirty="0" smtClean="0">
                          <a:effectLst/>
                        </a:rPr>
                        <a:t>: </a:t>
                      </a:r>
                      <a:r>
                        <a:rPr lang="en-US" sz="1400" b="1" i="0" u="none" strike="noStrike" cap="none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Wethaq</a:t>
                      </a:r>
                      <a:r>
                        <a:rPr lang="en-US" sz="1400" b="1" i="0" u="none" strike="noStrike" cap="non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Modest Women’s Clothes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US" sz="1800" b="1" dirty="0">
                        <a:effectLst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48200"/>
              </p:ext>
            </p:extLst>
          </p:nvPr>
        </p:nvGraphicFramePr>
        <p:xfrm>
          <a:off x="1867829" y="0"/>
          <a:ext cx="4852639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8526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Business Summary</a:t>
                      </a:r>
                      <a:endParaRPr lang="en-US" sz="3600" b="1" u="none" kern="0" dirty="0">
                        <a:solidFill>
                          <a:srgbClr val="33475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Work Sans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6B734DE-9E1A-564F-4286-87142A3B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148" y="1100999"/>
            <a:ext cx="8100000" cy="4117771"/>
          </a:xfrm>
        </p:spPr>
        <p:txBody>
          <a:bodyPr/>
          <a:lstStyle/>
          <a:p>
            <a:pPr algn="l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-Details About company </a:t>
            </a:r>
            <a: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/>
            </a:r>
            <a:b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ar-EG" sz="2000" dirty="0"/>
              <a:t>نبذة مختصر: هو براند مصري مختص بملابس النساء وبالتحديد الزي </a:t>
            </a:r>
            <a:r>
              <a:rPr lang="ar-EG" sz="2000" dirty="0" smtClean="0"/>
              <a:t>الشرعي </a:t>
            </a:r>
            <a:r>
              <a:rPr lang="ar-EG" sz="2000" dirty="0"/>
              <a:t>(الحجاب، النقاب)، تاريخ الإنشاء عام ٢٠١٩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/>
            </a:r>
            <a:b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en-US" sz="2800" dirty="0" smtClean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Category  </a:t>
            </a:r>
            <a:r>
              <a:rPr lang="en-US" sz="2000" dirty="0" smtClean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 (Business Field)</a:t>
            </a:r>
            <a:r>
              <a:rPr lang="en-US" sz="2800" dirty="0" smtClean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 </a:t>
            </a:r>
            <a: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/>
            </a:r>
            <a:br>
              <a:rPr lang="ar-EG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ar-EG" sz="2400" dirty="0" smtClean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ملابس محجبات</a:t>
            </a:r>
            <a: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/>
            </a:r>
            <a:b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</a:br>
            <a:r>
              <a:rPr lang="en-US" sz="28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-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Work Sans"/>
                <a:cs typeface="+mn-cs"/>
              </a:rPr>
              <a:t>Market Location ( Egypt or Other country)  </a:t>
            </a:r>
            <a:r>
              <a:rPr lang="en-US" sz="2800" dirty="0">
                <a:solidFill>
                  <a:schemeClr val="tx1"/>
                </a:solidFill>
                <a:effectLst/>
                <a:latin typeface="+mn-lt"/>
                <a:ea typeface="Work Sans"/>
                <a:cs typeface="+mn-cs"/>
              </a:rPr>
              <a:t/>
            </a:r>
            <a:br>
              <a:rPr lang="en-US" sz="2800" dirty="0">
                <a:solidFill>
                  <a:schemeClr val="tx1"/>
                </a:solidFill>
                <a:effectLst/>
                <a:latin typeface="+mn-lt"/>
                <a:ea typeface="Work Sans"/>
                <a:cs typeface="+mn-cs"/>
              </a:rPr>
            </a:br>
            <a:r>
              <a:rPr lang="en-US" sz="2000" dirty="0" smtClean="0">
                <a:solidFill>
                  <a:schemeClr val="tx1"/>
                </a:solidFill>
                <a:effectLst/>
                <a:latin typeface="+mn-lt"/>
                <a:ea typeface="Work Sans"/>
                <a:cs typeface="+mn-cs"/>
              </a:rPr>
              <a:t>Egypt (Online Store)</a:t>
            </a:r>
            <a:endParaRPr lang="en-GB" sz="20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65751"/>
              </p:ext>
            </p:extLst>
          </p:nvPr>
        </p:nvGraphicFramePr>
        <p:xfrm>
          <a:off x="1334033" y="92773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6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</a:pPr>
                      <a:r>
                        <a:rPr lang="en-US" sz="3600" u="none" kern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SMART Objective</a:t>
                      </a:r>
                      <a:endParaRPr lang="en-US" sz="3600" b="1" u="none" kern="0" dirty="0">
                        <a:solidFill>
                          <a:srgbClr val="33475B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Work Sans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48F38C9-6596-8719-1421-0111B030E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698" y="491400"/>
            <a:ext cx="7138302" cy="572700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800" dirty="0">
                <a:solidFill>
                  <a:srgbClr val="33475B"/>
                </a:solidFill>
                <a:effectLst/>
                <a:latin typeface="Work Sans"/>
                <a:ea typeface="Work Sans"/>
                <a:cs typeface="+mn-cs"/>
              </a:rPr>
              <a:t/>
            </a:r>
            <a:br>
              <a:rPr lang="en-US" sz="2800" dirty="0">
                <a:solidFill>
                  <a:srgbClr val="33475B"/>
                </a:solidFill>
                <a:effectLst/>
                <a:latin typeface="Work Sans"/>
                <a:ea typeface="Work Sans"/>
                <a:cs typeface="+mn-cs"/>
              </a:rPr>
            </a:br>
            <a:endParaRPr lang="en-GB" sz="2800" dirty="0"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8CB05A6-240F-E7D6-A670-DAF4AB4699D6}"/>
              </a:ext>
            </a:extLst>
          </p:cNvPr>
          <p:cNvSpPr txBox="1">
            <a:spLocks/>
          </p:cNvSpPr>
          <p:nvPr/>
        </p:nvSpPr>
        <p:spPr>
          <a:xfrm>
            <a:off x="733288" y="1300975"/>
            <a:ext cx="8100000" cy="363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Be Vietnam"/>
              <a:buNone/>
              <a:defRPr sz="4100" b="0" i="0" u="none" strike="noStrike" cap="none">
                <a:solidFill>
                  <a:srgbClr val="000000"/>
                </a:solidFill>
                <a:latin typeface="Be Vietnam"/>
                <a:ea typeface="Be Vietnam"/>
                <a:cs typeface="Be Vietnam"/>
                <a:sym typeface="Be Vietnam"/>
              </a:defRPr>
            </a:lvl9pPr>
          </a:lstStyle>
          <a:p>
            <a:pPr algn="l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en-US" sz="2800" u="sng" dirty="0">
                <a:latin typeface="+mn-lt"/>
                <a:cs typeface="+mn-cs"/>
              </a:rPr>
              <a:t>Goal 1</a:t>
            </a:r>
            <a:r>
              <a:rPr lang="en-US" sz="2800" u="sng" dirty="0" smtClean="0">
                <a:latin typeface="+mn-lt"/>
                <a:cs typeface="+mn-cs"/>
              </a:rPr>
              <a:t>:</a:t>
            </a:r>
            <a:r>
              <a:rPr lang="en-US" sz="2800" dirty="0" smtClean="0">
                <a:latin typeface="+mn-lt"/>
                <a:cs typeface="+mn-cs"/>
              </a:rPr>
              <a:t> Increase Social Media Followers to 175K before the end of the year</a:t>
            </a:r>
            <a:r>
              <a:rPr lang="en-US" sz="2800" dirty="0">
                <a:latin typeface="+mn-lt"/>
                <a:cs typeface="+mn-cs"/>
              </a:rPr>
              <a:t/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dirty="0">
                <a:latin typeface="+mn-lt"/>
                <a:cs typeface="+mn-cs"/>
              </a:rPr>
              <a:t/>
            </a:r>
            <a:br>
              <a:rPr lang="en-US" sz="2800" dirty="0">
                <a:latin typeface="+mn-lt"/>
                <a:cs typeface="+mn-cs"/>
              </a:rPr>
            </a:br>
            <a:r>
              <a:rPr lang="en-US" sz="2800" u="sng" dirty="0">
                <a:latin typeface="+mn-lt"/>
                <a:cs typeface="+mn-cs"/>
              </a:rPr>
              <a:t>Goal 2</a:t>
            </a:r>
            <a:r>
              <a:rPr lang="en-US" sz="2800" u="sng" dirty="0" smtClean="0">
                <a:latin typeface="+mn-lt"/>
                <a:cs typeface="+mn-cs"/>
              </a:rPr>
              <a:t>: </a:t>
            </a:r>
            <a:r>
              <a:rPr lang="en-US" sz="2800" dirty="0"/>
              <a:t>Increase </a:t>
            </a:r>
            <a:r>
              <a:rPr lang="en-US" sz="2800" dirty="0" smtClean="0"/>
              <a:t>Sales on the website by 15% before </a:t>
            </a:r>
            <a:r>
              <a:rPr lang="en-US" sz="2800" dirty="0"/>
              <a:t>the end of the year</a:t>
            </a:r>
            <a:br>
              <a:rPr lang="en-US" sz="2800" dirty="0"/>
            </a:br>
            <a:endParaRPr lang="en-US" sz="2800" u="sng" dirty="0">
              <a:latin typeface="+mn-lt"/>
              <a:cs typeface="+mn-cs"/>
            </a:endParaRPr>
          </a:p>
          <a:p>
            <a:pPr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endParaRPr lang="en-GB" sz="2800" dirty="0">
              <a:latin typeface="+mn-lt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550317"/>
              </p:ext>
            </p:extLst>
          </p:nvPr>
        </p:nvGraphicFramePr>
        <p:xfrm>
          <a:off x="1530356" y="25940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003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SWOT Analysis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38640"/>
              </p:ext>
            </p:extLst>
          </p:nvPr>
        </p:nvGraphicFramePr>
        <p:xfrm>
          <a:off x="692672" y="927677"/>
          <a:ext cx="7628352" cy="4186614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3707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02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Strengths</a:t>
                      </a:r>
                      <a:endParaRPr lang="en-US" sz="18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800" b="1" dirty="0">
                          <a:effectLst/>
                        </a:rPr>
                        <a:t>Weaknesses</a:t>
                      </a:r>
                      <a:endParaRPr lang="en-US" sz="18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53">
                <a:tc>
                  <a:txBody>
                    <a:bodyPr/>
                    <a:lstStyle/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عدد كبير من المتابعين على إنستجرام</a:t>
                      </a:r>
                      <a:r>
                        <a:rPr lang="en-US" sz="1200" baseline="0" dirty="0" smtClean="0"/>
                        <a:t> 146K 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التعاقد مع إنفلونسرز مشاهير.</a:t>
                      </a:r>
                      <a:endParaRPr lang="en-US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وجود هوية بصرية وعلامة تجارية واضحة.</a:t>
                      </a:r>
                      <a:endParaRPr lang="en-US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جودة التصوير والتعبئة والتغليف</a:t>
                      </a:r>
                      <a:endParaRPr lang="en-US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محتوى متنوع (ريلز، صور، كواليس).</a:t>
                      </a:r>
                      <a:r>
                        <a:rPr lang="en-US" sz="1200" dirty="0" smtClean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ضعف التفاعل على فيسبوك وتيك توك. </a:t>
                      </a:r>
                      <a:endParaRPr lang="en-US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الاعتماد الكبير على الإنفلونسرز في تحديد</a:t>
                      </a:r>
                      <a:r>
                        <a:rPr lang="ar-EG" sz="1200" baseline="0" dirty="0" smtClean="0"/>
                        <a:t> طريقة العرض و التصوير</a:t>
                      </a:r>
                      <a:r>
                        <a:rPr lang="ar-EG" sz="1200" dirty="0" smtClean="0"/>
                        <a:t>.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شرط الدفع المسبق يثير تخوف</a:t>
                      </a:r>
                      <a:r>
                        <a:rPr lang="ar-EG" sz="1200" baseline="0" dirty="0" smtClean="0"/>
                        <a:t> </a:t>
                      </a:r>
                      <a:r>
                        <a:rPr lang="ar-EG" sz="1200" dirty="0" smtClean="0"/>
                        <a:t>العملاء الجدد. 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توقف الترويج لبعض الخطوط مثل </a:t>
                      </a:r>
                      <a:r>
                        <a:rPr lang="en-US" sz="1200" dirty="0" smtClean="0"/>
                        <a:t>Matching Line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عدم الانتظام في النشر على بعض المنصات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4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Opportunities</a:t>
                      </a:r>
                      <a:endParaRPr lang="en-US" sz="16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200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effectLst/>
                        </a:rPr>
                        <a:t>Threats</a:t>
                      </a:r>
                      <a:endParaRPr lang="en-US" sz="1600" b="1" dirty="0">
                        <a:solidFill>
                          <a:srgbClr val="33475B"/>
                        </a:solidFill>
                        <a:effectLst/>
                        <a:latin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3153">
                <a:tc>
                  <a:txBody>
                    <a:bodyPr/>
                    <a:lstStyle/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التوسع على منصات جديدة (تيك توك – سناب – فيسبوك).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- الاعتماد على محتوى العملاء </a:t>
                      </a:r>
                      <a:r>
                        <a:rPr lang="en-US" sz="1200" dirty="0" smtClean="0"/>
                        <a:t>UGC</a:t>
                      </a:r>
                      <a:endParaRPr lang="ar-EG" sz="1200" dirty="0" smtClean="0"/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استهداف أسواق جديدة داخل وخارج مصر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عمل عروض موسمية لتعويض شرط الدفع المسبق.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استخدام حملات ممولة لزيادة الوصول.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tc>
                  <a:txBody>
                    <a:bodyPr/>
                    <a:lstStyle/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rgbClr val="33475B"/>
                          </a:solidFill>
                          <a:effectLst/>
                          <a:latin typeface="+mn-lt"/>
                          <a:ea typeface="Work Sans"/>
                          <a:cs typeface="Work Sans"/>
                        </a:rPr>
                        <a:t> </a:t>
                      </a:r>
                      <a:r>
                        <a:rPr lang="ar-EG" sz="1200" dirty="0" smtClean="0"/>
                        <a:t>منافسة قوية من براندات تقدم الدفع عند الاستلام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تغييرات في خوارزميات السوشيال ميديا تقلل الوصول المجاني.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رفض</a:t>
                      </a:r>
                      <a:r>
                        <a:rPr lang="ar-EG" sz="1200" baseline="0" dirty="0" smtClean="0"/>
                        <a:t> بعض الانفلونسرز التعاون في التصوير حسب الاسكريبت المكتوب</a:t>
                      </a:r>
                      <a:r>
                        <a:rPr lang="ar-EG" sz="1200" dirty="0" smtClean="0"/>
                        <a:t>. </a:t>
                      </a:r>
                    </a:p>
                    <a:p>
                      <a:pPr marL="228600" marR="57150" indent="-171450" algn="r" rtl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ar-EG" sz="1200" dirty="0" smtClean="0"/>
                        <a:t>- اعتماد البراند على قناة تسويقية رئيسية واحدة (إنستجرام).</a:t>
                      </a:r>
                      <a:endParaRPr lang="en-US" sz="1200" dirty="0">
                        <a:solidFill>
                          <a:srgbClr val="33475B"/>
                        </a:solidFill>
                        <a:effectLst/>
                        <a:latin typeface="+mn-lt"/>
                        <a:ea typeface="Work Sans"/>
                        <a:cs typeface="Work Sans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3254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581237"/>
              </p:ext>
            </p:extLst>
          </p:nvPr>
        </p:nvGraphicFramePr>
        <p:xfrm>
          <a:off x="1852045" y="0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Competitor Analysis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50789"/>
              </p:ext>
            </p:extLst>
          </p:nvPr>
        </p:nvGraphicFramePr>
        <p:xfrm>
          <a:off x="531245" y="854928"/>
          <a:ext cx="8455069" cy="4096212"/>
        </p:xfrm>
        <a:graphic>
          <a:graphicData uri="http://schemas.openxmlformats.org/drawingml/2006/table">
            <a:tbl>
              <a:tblPr>
                <a:tableStyleId>{3CDAD0B6-CEAD-4237-8EAE-74B8D87E0ADF}</a:tableStyleId>
              </a:tblPr>
              <a:tblGrid>
                <a:gridCol w="2485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164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Social Media 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Competitor 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effectLst/>
                        </a:rPr>
                        <a:t>Competitor 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name &amp; link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73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of like or follower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6500 like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64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page created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July 2019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65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identity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132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publishing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daily - 4 post per week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 Rate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45 like per post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91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major product or service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57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price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 dirty="0">
                          <a:effectLst/>
                        </a:rPr>
                        <a:t>1200-1500 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60" marR="5860" marT="586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602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965725"/>
              </p:ext>
            </p:extLst>
          </p:nvPr>
        </p:nvGraphicFramePr>
        <p:xfrm>
          <a:off x="1399783" y="216802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Audience 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18167" y="1136301"/>
            <a:ext cx="7210910" cy="34009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dirty="0"/>
              <a:t>إناث من عمر ١٨ حتى ٣٥ سنة – الديانة مسلم – مهتم بالملابس الكاجوال و صيحات الموضة مع الالتزام بالزي الواسع </a:t>
            </a:r>
            <a:endParaRPr lang="ar-EG" sz="2000" dirty="0" smtClean="0"/>
          </a:p>
          <a:p>
            <a:pPr algn="r" rtl="1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dirty="0" smtClean="0"/>
              <a:t>تقسيم الجمهور:</a:t>
            </a:r>
          </a:p>
          <a:p>
            <a:pPr algn="r" rtl="1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dirty="0" smtClean="0"/>
              <a:t>1- فئة </a:t>
            </a:r>
            <a:r>
              <a:rPr lang="ar-EG" sz="2000" dirty="0"/>
              <a:t>طالبات الجامعة من ١٨ – ٢٣ سنة هي الفئة الأكثر </a:t>
            </a:r>
            <a:r>
              <a:rPr lang="ar-EG" sz="2000" dirty="0" smtClean="0"/>
              <a:t>اهتماما</a:t>
            </a:r>
          </a:p>
          <a:p>
            <a:pPr algn="r" rtl="1">
              <a:lnSpc>
                <a:spcPct val="115000"/>
              </a:lnSpc>
              <a:spcBef>
                <a:spcPts val="3000"/>
              </a:spcBef>
              <a:spcAft>
                <a:spcPts val="1000"/>
              </a:spcAft>
            </a:pPr>
            <a:r>
              <a:rPr lang="ar-EG" sz="2000" dirty="0" smtClean="0"/>
              <a:t> 2-  </a:t>
            </a:r>
            <a:r>
              <a:rPr lang="ar-EG" sz="2000" dirty="0"/>
              <a:t>فئة السيدات العاملات من سن ٢٣ – ٣٥ </a:t>
            </a:r>
            <a:r>
              <a:rPr lang="ar-EG" sz="2000" dirty="0" smtClean="0"/>
              <a:t>سنة</a:t>
            </a:r>
          </a:p>
        </p:txBody>
      </p:sp>
    </p:spTree>
    <p:extLst>
      <p:ext uri="{BB962C8B-B14F-4D97-AF65-F5344CB8AC3E}">
        <p14:creationId xmlns:p14="http://schemas.microsoft.com/office/powerpoint/2010/main" val="2962344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430620"/>
              </p:ext>
            </p:extLst>
          </p:nvPr>
        </p:nvGraphicFramePr>
        <p:xfrm>
          <a:off x="1731594" y="27408"/>
          <a:ext cx="5943600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Marketing STP</a:t>
                      </a:r>
                      <a:endParaRPr lang="en-US" sz="3600" b="1" dirty="0">
                        <a:solidFill>
                          <a:srgbClr val="465C73"/>
                        </a:solidFill>
                        <a:effectLst/>
                        <a:latin typeface="Work Sans SemiBold"/>
                        <a:ea typeface="Work Sans SemiBold"/>
                        <a:cs typeface="Work Sans SemiBold"/>
                      </a:endParaRP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36904"/>
              </p:ext>
            </p:extLst>
          </p:nvPr>
        </p:nvGraphicFramePr>
        <p:xfrm>
          <a:off x="532227" y="898306"/>
          <a:ext cx="8342335" cy="4270764"/>
        </p:xfrm>
        <a:graphic>
          <a:graphicData uri="http://schemas.openxmlformats.org/drawingml/2006/table">
            <a:tbl>
              <a:tblPr rtl="1" firstRow="1" firstCol="1" bandRow="1"/>
              <a:tblGrid>
                <a:gridCol w="2287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7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4504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Positioning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800" b="1" dirty="0">
                          <a:effectLst/>
                        </a:rPr>
                        <a:t> </a:t>
                      </a:r>
                      <a:r>
                        <a:rPr lang="en-US" sz="1800" b="1" dirty="0">
                          <a:effectLst/>
                        </a:rPr>
                        <a:t>Targeting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Segmentation</a:t>
                      </a:r>
                      <a:endParaRPr lang="en-US" sz="1050" b="1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2811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Instagram </a:t>
                      </a: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800" dirty="0">
                          <a:effectLst/>
                        </a:rPr>
                        <a:t> </a:t>
                      </a:r>
                      <a:r>
                        <a:rPr lang="ar-EG" sz="1000" b="1" dirty="0" smtClean="0"/>
                        <a:t>الاهتمامات</a:t>
                      </a:r>
                      <a:r>
                        <a:rPr lang="ar-EG" sz="1000" dirty="0" smtClean="0"/>
                        <a:t>: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الموضة المحتشمة (</a:t>
                      </a:r>
                      <a:r>
                        <a:rPr lang="en-US" sz="1000" dirty="0" smtClean="0"/>
                        <a:t>Modest Fashion)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ملابس محجبات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أزياء إسلامية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فاشون بلوجرز (</a:t>
                      </a:r>
                      <a:r>
                        <a:rPr lang="en-US" sz="1000" dirty="0" smtClean="0"/>
                        <a:t>Hijab influencers)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التسوق أونلاين (</a:t>
                      </a:r>
                      <a:r>
                        <a:rPr lang="en-US" sz="1000" dirty="0" smtClean="0"/>
                        <a:t>Online Shopping)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براندات شبابية محلية/عالمية (</a:t>
                      </a:r>
                      <a:r>
                        <a:rPr lang="en-US" sz="1000" dirty="0" err="1" smtClean="0"/>
                        <a:t>Shein</a:t>
                      </a:r>
                      <a:r>
                        <a:rPr lang="en-US" sz="1000" dirty="0" smtClean="0"/>
                        <a:t>, H&amp;M, Zara, </a:t>
                      </a:r>
                      <a:r>
                        <a:rPr lang="en-US" sz="1000" dirty="0" err="1" smtClean="0"/>
                        <a:t>Bershka</a:t>
                      </a:r>
                      <a:r>
                        <a:rPr lang="en-US" sz="1000" dirty="0" smtClean="0"/>
                        <a:t>, </a:t>
                      </a:r>
                      <a:r>
                        <a:rPr lang="en-US" sz="1000" dirty="0" err="1" smtClean="0"/>
                        <a:t>Modanisa</a:t>
                      </a:r>
                      <a:r>
                        <a:rPr lang="en-US" sz="1000" dirty="0" smtClean="0"/>
                        <a:t>)</a:t>
                      </a:r>
                    </a:p>
                    <a:p>
                      <a:pPr algn="r" rtl="1"/>
                      <a:r>
                        <a:rPr lang="ar-EG" sz="1000" b="1" dirty="0" smtClean="0"/>
                        <a:t>السلوكيات</a:t>
                      </a:r>
                      <a:r>
                        <a:rPr lang="ar-EG" sz="1000" dirty="0" smtClean="0"/>
                        <a:t>: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مهتمات بالتسوق أونلاين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متابعة صفحات إنستجرام متخصصة في الـ </a:t>
                      </a:r>
                      <a:r>
                        <a:rPr lang="en-US" sz="1000" dirty="0" smtClean="0"/>
                        <a:t>modest fashion</a:t>
                      </a:r>
                    </a:p>
                    <a:p>
                      <a:pPr lvl="1" algn="r" rtl="1"/>
                      <a:r>
                        <a:rPr lang="ar-EG" sz="1000" dirty="0" smtClean="0"/>
                        <a:t>مستخدمات إنستجرام بشكل يومي وبيتابعوا ترندات الموضة</a:t>
                      </a: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EG" sz="1100" dirty="0" smtClean="0"/>
                        <a:t>فئة طالبات الجامعة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sz="105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23</a:t>
                      </a:r>
                      <a:r>
                        <a:rPr lang="ar-EG" sz="105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– 35 سنة</a:t>
                      </a:r>
                      <a:endParaRPr lang="en-US" sz="1050" b="0" i="0" u="none" strike="noStrike" cap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03" marR="42003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9187"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SA" sz="1600" dirty="0">
                          <a:effectLst/>
                        </a:rPr>
                        <a:t> </a:t>
                      </a:r>
                      <a:r>
                        <a:rPr lang="en-US" sz="1050" dirty="0" smtClean="0">
                          <a:effectLst/>
                        </a:rPr>
                        <a:t>Instagram and Facebook</a:t>
                      </a:r>
                      <a:endParaRPr lang="en-US" sz="10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ar-SA" sz="1100" dirty="0">
                          <a:effectLst/>
                        </a:rPr>
                        <a:t> </a:t>
                      </a:r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الاهتمامات: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الموضة المحتشمة (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Modest Fashion)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ملابس محجبات عملية وأنيقة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أزياء رسمية + كاجوال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ماركات عملية (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LC Waikiki, Mango, Stradivarius, Max Fashion)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محتوى تنظيم الوقت – 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life style </a:t>
                      </a:r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للمرأة العاملة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التسوق عبر الإنترنت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السلوكيات: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متابعات لمتاجر ملابس محجبات واسعة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بيبحثوا عن 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outfits </a:t>
                      </a:r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عملية للشغل أو الخروج</a:t>
                      </a:r>
                    </a:p>
                    <a:p>
                      <a:pPr algn="r" rtl="1"/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بيهتموا بالـ </a:t>
                      </a:r>
                      <a:r>
                        <a:rPr lang="en-US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Pinterest boards </a:t>
                      </a:r>
                      <a:r>
                        <a:rPr lang="ar-EG" sz="10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للملابس المحتشمة</a:t>
                      </a:r>
                    </a:p>
                    <a:p>
                      <a:pPr algn="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33475B"/>
                        </a:solidFill>
                        <a:effectLst/>
                        <a:latin typeface="Work Sans"/>
                        <a:ea typeface="Work Sans"/>
                        <a:cs typeface="Work Sans"/>
                      </a:endParaRPr>
                    </a:p>
                  </a:txBody>
                  <a:tcPr marL="42003" marR="42003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EG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فئة السيدات العاملات</a:t>
                      </a:r>
                    </a:p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ar-EG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23</a:t>
                      </a:r>
                      <a:r>
                        <a:rPr lang="ar-EG" sz="1100" b="0" i="0" u="none" strike="noStrike" cap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– 35 سنة</a:t>
                      </a:r>
                      <a:endParaRPr lang="en-US" sz="11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2003" marR="42003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27878"/>
              </p:ext>
            </p:extLst>
          </p:nvPr>
        </p:nvGraphicFramePr>
        <p:xfrm>
          <a:off x="2334322" y="0"/>
          <a:ext cx="5288402" cy="75793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88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Bef>
                          <a:spcPts val="3000"/>
                        </a:spcBef>
                        <a:spcAft>
                          <a:spcPts val="1000"/>
                        </a:spcAft>
                      </a:pPr>
                      <a:r>
                        <a:rPr lang="en-US" sz="3600" b="1" dirty="0">
                          <a:solidFill>
                            <a:srgbClr val="465C73"/>
                          </a:solidFill>
                          <a:latin typeface="Work Sans SemiBold"/>
                          <a:ea typeface="Work Sans SemiBold"/>
                          <a:cs typeface="Work Sans SemiBold"/>
                        </a:rPr>
                        <a:t>Buyer Persona</a:t>
                      </a:r>
                    </a:p>
                  </a:txBody>
                  <a:tcPr marL="63500" marR="63500" marT="63500" marB="635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040843"/>
              </p:ext>
            </p:extLst>
          </p:nvPr>
        </p:nvGraphicFramePr>
        <p:xfrm>
          <a:off x="747387" y="850552"/>
          <a:ext cx="8095988" cy="4483448"/>
        </p:xfrm>
        <a:graphic>
          <a:graphicData uri="http://schemas.openxmlformats.org/drawingml/2006/table">
            <a:tbl>
              <a:tblPr firstRow="1" bandRow="1">
                <a:tableStyleId>{3CDAD0B6-CEAD-4237-8EAE-74B8D87E0ADF}</a:tableStyleId>
              </a:tblPr>
              <a:tblGrid>
                <a:gridCol w="1419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7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138">
                <a:tc gridSpan="2">
                  <a:txBody>
                    <a:bodyPr/>
                    <a:lstStyle/>
                    <a:p>
                      <a:pPr algn="ctr"/>
                      <a:r>
                        <a:rPr lang="ar-EG" sz="2800" dirty="0" smtClean="0"/>
                        <a:t>سارة – 20 سنة</a:t>
                      </a:r>
                      <a:endParaRPr lang="en-US" sz="28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الوظيفة/الوضع الحالي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طالبة جامعية (كلية تجارة/آداب/إعلام)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المكان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القاهرة / الإسكندرية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الحالة الاجتماعية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عزباء – تسكن</a:t>
                      </a:r>
                      <a:r>
                        <a:rPr lang="ar-EG" baseline="0" dirty="0" smtClean="0"/>
                        <a:t> مع أهلها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5652">
                <a:tc>
                  <a:txBody>
                    <a:bodyPr/>
                    <a:lstStyle/>
                    <a:p>
                      <a:pPr algn="ctr"/>
                      <a:r>
                        <a:rPr lang="ar-EG" b="1" dirty="0" smtClean="0"/>
                        <a:t>الصفات الأساسية</a:t>
                      </a:r>
                      <a:r>
                        <a:rPr lang="ar-EG" dirty="0" smtClean="0"/>
                        <a:t>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بتحب تواكب صيحات الموضة لكن في نفس الوقت محتشمة.</a:t>
                      </a:r>
                    </a:p>
                    <a:p>
                      <a:pPr algn="ctr"/>
                      <a:r>
                        <a:rPr lang="ar-EG" dirty="0" smtClean="0"/>
                        <a:t>بتدور على أسعار مناسبة لأنها لسه معتمدة على مصروف أهلها.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b="1" dirty="0" smtClean="0"/>
                        <a:t>الأهداف/الاحتياجات</a:t>
                      </a:r>
                      <a:r>
                        <a:rPr lang="ar-EG" dirty="0" smtClean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تبان شيك وعصرية وسط صحابها في الجامعة والخروجات.</a:t>
                      </a:r>
                    </a:p>
                    <a:p>
                      <a:pPr algn="ctr"/>
                      <a:r>
                        <a:rPr lang="ar-EG" dirty="0" smtClean="0"/>
                        <a:t>تلاقي لبس محجبات واسع وأنيق وسعره معقول.</a:t>
                      </a:r>
                    </a:p>
                    <a:p>
                      <a:pPr algn="ctr"/>
                      <a:r>
                        <a:rPr lang="ar-EG" dirty="0" smtClean="0"/>
                        <a:t>تشتري بسهولة أونلاين مع توصيل سريع.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ar-EG" b="1" dirty="0" smtClean="0"/>
                        <a:t>التحديات/المخاوف</a:t>
                      </a:r>
                      <a:r>
                        <a:rPr lang="ar-EG" dirty="0" smtClean="0"/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المنتجات أونلاين ما تطلعش زي الصورة.</a:t>
                      </a:r>
                    </a:p>
                    <a:p>
                      <a:pPr algn="ctr"/>
                      <a:r>
                        <a:rPr lang="ar-EG" dirty="0" smtClean="0"/>
                        <a:t>مقاسات مش مضبوطة أو خامات ضعيفة.</a:t>
                      </a:r>
                    </a:p>
                    <a:p>
                      <a:pPr algn="ctr"/>
                      <a:r>
                        <a:rPr lang="ar-EG" dirty="0" smtClean="0"/>
                        <a:t>أسعار غالية مش مناسبة لطالبة جامعة.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138"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القنوات اللي بتستخدمها: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EG" dirty="0" smtClean="0"/>
                        <a:t>إنستجرام، </a:t>
                      </a:r>
                      <a:r>
                        <a:rPr lang="en-US" dirty="0" err="1" smtClean="0"/>
                        <a:t>TikTok</a:t>
                      </a:r>
                      <a:r>
                        <a:rPr lang="en-US" dirty="0" smtClean="0"/>
                        <a:t>، </a:t>
                      </a:r>
                      <a:r>
                        <a:rPr lang="ar-EG" dirty="0" smtClean="0"/>
                        <a:t>فيسبوك، جروبات الجامعة على واتساب وفيسبوك.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10513"/>
      </p:ext>
    </p:extLst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585</Words>
  <Application>Microsoft Office PowerPoint</Application>
  <PresentationFormat>On-screen Show (16:9)</PresentationFormat>
  <Paragraphs>144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Libre Franklin</vt:lpstr>
      <vt:lpstr>Montserrat</vt:lpstr>
      <vt:lpstr>Work Sans</vt:lpstr>
      <vt:lpstr>Libre Franklin Medium</vt:lpstr>
      <vt:lpstr>Times New Roman</vt:lpstr>
      <vt:lpstr>Calibri</vt:lpstr>
      <vt:lpstr>Work Sans SemiBold</vt:lpstr>
      <vt:lpstr>Catamaran</vt:lpstr>
      <vt:lpstr>Be Vietnam</vt:lpstr>
      <vt:lpstr>Arial</vt:lpstr>
      <vt:lpstr>Isometric SEO Strategy by Slidesgo</vt:lpstr>
      <vt:lpstr>Marketing   Plan </vt:lpstr>
      <vt:lpstr>PowerPoint Presentation</vt:lpstr>
      <vt:lpstr>-Details About company  نبذة مختصر: هو براند مصري مختص بملابس النساء وبالتحديد الزي الشرعي (الحجاب، النقاب)، تاريخ الإنشاء عام ٢٠١٩ -Category   (Business Field)  ملابس محجبات -Market Location ( Egypt or Other country)   Egypt (Online Store)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1-  2-  3-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Isometric  SEO  Strategy</dc:title>
  <dc:creator>hp</dc:creator>
  <cp:lastModifiedBy>DELL</cp:lastModifiedBy>
  <cp:revision>36</cp:revision>
  <dcterms:modified xsi:type="dcterms:W3CDTF">2025-09-25T14:41:01Z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2023-05-30T20:17:50Z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c409d33e-0e9e-433a-ae1a-51db709c959e</vt:lpwstr>
  </property>
  <property fmtid="{D5CDD505-2E9C-101B-9397-08002B2CF9AE}" pid="7" name="MSIP_Label_defa4170-0d19-0005-0004-bc88714345d2_ActionId">
    <vt:lpwstr>038d4df8-cbbe-43d0-a5fb-cb62826c0b71</vt:lpwstr>
  </property>
  <property fmtid="{D5CDD505-2E9C-101B-9397-08002B2CF9AE}" pid="8" name="MSIP_Label_defa4170-0d19-0005-0004-bc88714345d2_ContentBits">
    <vt:lpwstr>0</vt:lpwstr>
  </property>
</Properties>
</file>