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9D8ED-C05D-4D8B-92DF-3F560F076DE6}" v="159" dt="2020-05-10T22:44:3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dirty="0"/>
            </a:br>
            <a:r>
              <a:rPr lang="en-US" sz="3600" b="1" dirty="0">
                <a:solidFill>
                  <a:srgbClr val="C00000"/>
                </a:solidFill>
              </a:rPr>
              <a:t>Dr. Semmelweis and the discovery of handwashing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021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US" b="1" u="sng" dirty="0">
                <a:ea typeface="+mn-lt"/>
                <a:cs typeface="+mn-lt"/>
              </a:rPr>
              <a:t>Below are the outcomes of the Data Analysis</a:t>
            </a:r>
            <a:endParaRPr lang="en-US"/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Analyzed handwashing data from two hospitals to determine whether handwashing among doctors reduces the rate of death in women during childbirth </a:t>
            </a:r>
            <a:endParaRPr lang="en-US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Utilized Python to analyze data and visualized data using i.e. Matplotlib library.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Performed bootstrap analysis of data to highlight that when doctors washed hands while delivering babies there was a 10% reduction in deaths of mothers.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C9B7C241-DFB7-4365-BF48-28D8482C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7" y="870312"/>
            <a:ext cx="6740105" cy="55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6C86F3-F2F4-4D9B-9549-62E7FC50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96" y="574597"/>
            <a:ext cx="6883879" cy="5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BDDEB1-8A87-4E9C-B3B8-77BACE1A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925194"/>
            <a:ext cx="6768859" cy="53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1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Dr. Semmelweis and the discovery of handwashing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</cp:revision>
  <dcterms:created xsi:type="dcterms:W3CDTF">2020-05-10T22:34:11Z</dcterms:created>
  <dcterms:modified xsi:type="dcterms:W3CDTF">2020-05-10T22:45:09Z</dcterms:modified>
</cp:coreProperties>
</file>