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18"/>
  </p:notesMasterIdLst>
  <p:sldIdLst>
    <p:sldId id="316" r:id="rId5"/>
    <p:sldId id="310" r:id="rId6"/>
    <p:sldId id="311" r:id="rId7"/>
    <p:sldId id="317" r:id="rId8"/>
    <p:sldId id="313" r:id="rId9"/>
    <p:sldId id="314" r:id="rId10"/>
    <p:sldId id="319" r:id="rId11"/>
    <p:sldId id="320" r:id="rId12"/>
    <p:sldId id="321" r:id="rId13"/>
    <p:sldId id="322" r:id="rId14"/>
    <p:sldId id="318" r:id="rId15"/>
    <p:sldId id="315" r:id="rId16"/>
    <p:sldId id="30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29" autoAdjust="0"/>
    <p:restoredTop sz="95226" autoAdjust="0"/>
  </p:normalViewPr>
  <p:slideViewPr>
    <p:cSldViewPr snapToGrid="0">
      <p:cViewPr varScale="1">
        <p:scale>
          <a:sx n="81" d="100"/>
          <a:sy n="81" d="100"/>
        </p:scale>
        <p:origin x="802" y="62"/>
      </p:cViewPr>
      <p:guideLst/>
    </p:cSldViewPr>
  </p:slideViewPr>
  <p:outlineViewPr>
    <p:cViewPr>
      <p:scale>
        <a:sx n="33" d="100"/>
        <a:sy n="33" d="100"/>
      </p:scale>
      <p:origin x="0" y="-318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6B1857-7F2F-4FA5-AC91-CA6CB406E5ED}" type="datetimeFigureOut">
              <a:rPr lang="en-US" smtClean="0"/>
              <a:t>5/9/2023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1AFB1-1A0D-4465-9C69-5C319B14D7BF}" type="slidenum">
              <a:rPr lang="en-US" smtClean="0"/>
              <a:t>‹#›</a:t>
            </a:fld>
            <a:endParaRPr lang="en-US" dirty="0"/>
          </a:p>
        </p:txBody>
      </p:sp>
    </p:spTree>
    <p:extLst>
      <p:ext uri="{BB962C8B-B14F-4D97-AF65-F5344CB8AC3E}">
        <p14:creationId xmlns:p14="http://schemas.microsoft.com/office/powerpoint/2010/main" val="2804275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537BDE-FCE3-41C4-B976-0DC28743AC5A}" type="slidenum">
              <a:rPr lang="en-US" smtClean="0"/>
              <a:t>13</a:t>
            </a:fld>
            <a:endParaRPr lang="en-US" dirty="0"/>
          </a:p>
        </p:txBody>
      </p:sp>
    </p:spTree>
    <p:extLst>
      <p:ext uri="{BB962C8B-B14F-4D97-AF65-F5344CB8AC3E}">
        <p14:creationId xmlns:p14="http://schemas.microsoft.com/office/powerpoint/2010/main" val="1509100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793159" y="1348536"/>
            <a:ext cx="4076458" cy="3654827"/>
          </a:xfrm>
        </p:spPr>
        <p:txBody>
          <a:bodyPr anchor="b">
            <a:normAutofit/>
          </a:bodyPr>
          <a:lstStyle>
            <a:lvl1pPr algn="r">
              <a:defRPr lang="en-US" sz="3600" b="1" kern="1200" dirty="0">
                <a:solidFill>
                  <a:schemeClr val="bg1"/>
                </a:solidFill>
                <a:latin typeface="+mj-lt"/>
                <a:ea typeface="+mj-ea"/>
                <a:cs typeface="+mj-cs"/>
              </a:defRPr>
            </a:lvl1pPr>
          </a:lstStyle>
          <a:p>
            <a:r>
              <a:rPr lang="en-US" dirty="0"/>
              <a:t>CLICK TO EDIT MASTER TITLE STYLE</a:t>
            </a:r>
          </a:p>
        </p:txBody>
      </p:sp>
      <p:sp>
        <p:nvSpPr>
          <p:cNvPr id="7" name="Subtitle 2">
            <a:extLst>
              <a:ext uri="{FF2B5EF4-FFF2-40B4-BE49-F238E27FC236}">
                <a16:creationId xmlns:a16="http://schemas.microsoft.com/office/drawing/2014/main" id="{A4851079-28FC-41AF-8373-BD8382DEDA01}"/>
              </a:ext>
            </a:extLst>
          </p:cNvPr>
          <p:cNvSpPr>
            <a:spLocks noGrp="1"/>
          </p:cNvSpPr>
          <p:nvPr>
            <p:ph type="subTitle" idx="1" hasCustomPrompt="1"/>
          </p:nvPr>
        </p:nvSpPr>
        <p:spPr>
          <a:xfrm>
            <a:off x="793159" y="5170453"/>
            <a:ext cx="4076458" cy="990197"/>
          </a:xfrm>
        </p:spPr>
        <p:txBody>
          <a:bodyPr>
            <a:normAutofit/>
          </a:bodyPr>
          <a:lstStyle>
            <a:lvl1pPr marL="0" indent="0" algn="r">
              <a:buNone/>
              <a:defRPr sz="2400">
                <a:solidFill>
                  <a:schemeClr val="bg1"/>
                </a:solidFill>
              </a:defRPr>
            </a:lvl1pPr>
          </a:lstStyle>
          <a:p>
            <a:pPr algn="r"/>
            <a:r>
              <a:rPr lang="en-US" dirty="0">
                <a:solidFill>
                  <a:schemeClr val="bg1"/>
                </a:solidFill>
                <a:cs typeface="Calibri"/>
              </a:rPr>
              <a:t>Click to edit master text style</a:t>
            </a:r>
            <a:endParaRPr lang="en-US" dirty="0">
              <a:solidFill>
                <a:schemeClr val="bg1"/>
              </a:solidFill>
            </a:endParaRPr>
          </a:p>
        </p:txBody>
      </p:sp>
      <p:sp>
        <p:nvSpPr>
          <p:cNvPr id="15" name="Picture Placeholder 14">
            <a:extLst>
              <a:ext uri="{FF2B5EF4-FFF2-40B4-BE49-F238E27FC236}">
                <a16:creationId xmlns:a16="http://schemas.microsoft.com/office/drawing/2014/main" id="{4D6C3907-3C68-4C02-98EE-B36817B3763A}"/>
              </a:ext>
            </a:extLst>
          </p:cNvPr>
          <p:cNvSpPr>
            <a:spLocks noGrp="1"/>
          </p:cNvSpPr>
          <p:nvPr>
            <p:ph type="pic" sz="quarter" idx="13"/>
          </p:nvPr>
        </p:nvSpPr>
        <p:spPr>
          <a:xfrm>
            <a:off x="5457025" y="0"/>
            <a:ext cx="6734974" cy="6858001"/>
          </a:xfrm>
          <a:custGeom>
            <a:avLst/>
            <a:gdLst>
              <a:gd name="connsiteX0" fmla="*/ 1 w 6734974"/>
              <a:gd name="connsiteY0" fmla="*/ 6292661 h 6858001"/>
              <a:gd name="connsiteX1" fmla="*/ 6734974 w 6734974"/>
              <a:gd name="connsiteY1" fmla="*/ 6292661 h 6858001"/>
              <a:gd name="connsiteX2" fmla="*/ 6734974 w 6734974"/>
              <a:gd name="connsiteY2" fmla="*/ 6858001 h 6858001"/>
              <a:gd name="connsiteX3" fmla="*/ 1 w 6734974"/>
              <a:gd name="connsiteY3" fmla="*/ 6858001 h 6858001"/>
              <a:gd name="connsiteX4" fmla="*/ 0 w 6734974"/>
              <a:gd name="connsiteY4" fmla="*/ 0 h 6858001"/>
              <a:gd name="connsiteX5" fmla="*/ 6734973 w 6734974"/>
              <a:gd name="connsiteY5" fmla="*/ 0 h 6858001"/>
              <a:gd name="connsiteX6" fmla="*/ 6734973 w 6734974"/>
              <a:gd name="connsiteY6" fmla="*/ 6256019 h 6858001"/>
              <a:gd name="connsiteX7" fmla="*/ 0 w 6734974"/>
              <a:gd name="connsiteY7" fmla="*/ 6256019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4974" h="6858001">
                <a:moveTo>
                  <a:pt x="1" y="6292661"/>
                </a:moveTo>
                <a:lnTo>
                  <a:pt x="6734974" y="6292661"/>
                </a:lnTo>
                <a:lnTo>
                  <a:pt x="6734974" y="6858001"/>
                </a:lnTo>
                <a:lnTo>
                  <a:pt x="1" y="6858001"/>
                </a:lnTo>
                <a:close/>
                <a:moveTo>
                  <a:pt x="0" y="0"/>
                </a:moveTo>
                <a:lnTo>
                  <a:pt x="6734973" y="0"/>
                </a:lnTo>
                <a:lnTo>
                  <a:pt x="6734973" y="6256019"/>
                </a:lnTo>
                <a:lnTo>
                  <a:pt x="0" y="6256019"/>
                </a:lnTo>
                <a:close/>
              </a:path>
            </a:pathLst>
          </a:custGeom>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5984E7FD-271C-4B10-826F-A323C479DDC9}"/>
              </a:ext>
              <a:ext uri="{C183D7F6-B498-43B3-948B-1728B52AA6E4}">
                <adec:decorative xmlns:adec="http://schemas.microsoft.com/office/drawing/2017/decorative" val="1"/>
              </a:ext>
            </a:extLst>
          </p:cNvPr>
          <p:cNvCxnSpPr>
            <a:cxnSpLocks/>
          </p:cNvCxnSpPr>
          <p:nvPr userDrawn="1"/>
        </p:nvCxnSpPr>
        <p:spPr>
          <a:xfrm flipH="1">
            <a:off x="793159" y="6274339"/>
            <a:ext cx="1139884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04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9" y="1681163"/>
            <a:ext cx="328220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9" y="2505075"/>
            <a:ext cx="3282206"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446815"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446815"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EF0B73B7-7EF9-4436-8B85-AC6CB551C086}"/>
              </a:ext>
            </a:extLst>
          </p:cNvPr>
          <p:cNvSpPr>
            <a:spLocks noGrp="1"/>
          </p:cNvSpPr>
          <p:nvPr>
            <p:ph type="body" sz="quarter" idx="13"/>
          </p:nvPr>
        </p:nvSpPr>
        <p:spPr>
          <a:xfrm>
            <a:off x="8053841"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012A1950-E837-4678-94B1-FA24467145A1}"/>
              </a:ext>
            </a:extLst>
          </p:cNvPr>
          <p:cNvSpPr>
            <a:spLocks noGrp="1"/>
          </p:cNvSpPr>
          <p:nvPr>
            <p:ph sz="quarter" idx="14"/>
          </p:nvPr>
        </p:nvSpPr>
        <p:spPr>
          <a:xfrm>
            <a:off x="8053841"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Graphic 15">
            <a:extLst>
              <a:ext uri="{FF2B5EF4-FFF2-40B4-BE49-F238E27FC236}">
                <a16:creationId xmlns:a16="http://schemas.microsoft.com/office/drawing/2014/main" id="{C425DB15-1B5A-4780-98B4-C0921A42F5E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96A2980-FE4D-41BC-9B3F-DEC465C64C2D}"/>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5" name="Graphic 14">
            <a:extLst>
              <a:ext uri="{FF2B5EF4-FFF2-40B4-BE49-F238E27FC236}">
                <a16:creationId xmlns:a16="http://schemas.microsoft.com/office/drawing/2014/main" id="{2BBEE260-2DCA-4E68-9719-2D94DA7933BA}"/>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8968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8E95D367-78A2-47F5-B8D8-808AF3A34589}"/>
              </a:ext>
              <a:ext uri="{C183D7F6-B498-43B3-948B-1728B52AA6E4}">
                <adec:decorative xmlns:adec="http://schemas.microsoft.com/office/drawing/2017/decorative" val="1"/>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8" name="Graphic 11">
            <a:extLst>
              <a:ext uri="{FF2B5EF4-FFF2-40B4-BE49-F238E27FC236}">
                <a16:creationId xmlns:a16="http://schemas.microsoft.com/office/drawing/2014/main" id="{6109EF88-13AD-41C1-97AF-8C27729818AE}"/>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9" name="Graphic 10">
            <a:extLst>
              <a:ext uri="{FF2B5EF4-FFF2-40B4-BE49-F238E27FC236}">
                <a16:creationId xmlns:a16="http://schemas.microsoft.com/office/drawing/2014/main" id="{45E9990E-4826-4D59-9C78-9A4A6CA115C1}"/>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8F2C717-2A7A-4268-8EAA-2647EC66720C}"/>
              </a:ext>
            </a:extLst>
          </p:cNvPr>
          <p:cNvSpPr>
            <a:spLocks noGrp="1"/>
          </p:cNvSpPr>
          <p:nvPr>
            <p:ph type="title"/>
          </p:nvPr>
        </p:nvSpPr>
        <p:spPr>
          <a:xfrm>
            <a:off x="838200" y="989031"/>
            <a:ext cx="4984628" cy="1491339"/>
          </a:xfrm>
        </p:spPr>
        <p:txBody>
          <a:bodyPr anchor="b">
            <a:normAutofit/>
          </a:bodyPr>
          <a:lstStyle>
            <a:lvl1pPr>
              <a:defRPr sz="5400"/>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FAFC668B-6914-4B3A-B7DF-20E1580B17B9}"/>
              </a:ext>
            </a:extLst>
          </p:cNvPr>
          <p:cNvSpPr>
            <a:spLocks noGrp="1"/>
          </p:cNvSpPr>
          <p:nvPr>
            <p:ph type="body" sz="quarter" idx="15"/>
          </p:nvPr>
        </p:nvSpPr>
        <p:spPr>
          <a:xfrm>
            <a:off x="838200" y="2814530"/>
            <a:ext cx="4984628" cy="3359258"/>
          </a:xfrm>
        </p:spPr>
        <p:txBody>
          <a:bodyPr>
            <a:normAutofit/>
          </a:bodyPr>
          <a:lstStyle>
            <a:lvl1pPr marL="0" indent="0">
              <a:buNone/>
              <a:defRPr lang="en-US" sz="1800" kern="1200" dirty="0" smtClean="0">
                <a:solidFill>
                  <a:schemeClr val="tx1"/>
                </a:solidFill>
                <a:latin typeface="+mn-lt"/>
                <a:ea typeface="+mn-ea"/>
                <a:cs typeface="+mn-cs"/>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97407AA4-CC80-45E8-B78C-F0CF17563888}"/>
              </a:ext>
            </a:extLst>
          </p:cNvPr>
          <p:cNvSpPr>
            <a:spLocks noGrp="1"/>
          </p:cNvSpPr>
          <p:nvPr>
            <p:ph type="pic" sz="quarter" idx="13"/>
          </p:nvPr>
        </p:nvSpPr>
        <p:spPr>
          <a:xfrm>
            <a:off x="7464666" y="1678220"/>
            <a:ext cx="4267645" cy="4267645"/>
          </a:xfrm>
          <a:custGeom>
            <a:avLst/>
            <a:gdLst>
              <a:gd name="connsiteX0" fmla="*/ 2133823 w 4267645"/>
              <a:gd name="connsiteY0" fmla="*/ 0 h 4267645"/>
              <a:gd name="connsiteX1" fmla="*/ 4267645 w 4267645"/>
              <a:gd name="connsiteY1" fmla="*/ 2133823 h 4267645"/>
              <a:gd name="connsiteX2" fmla="*/ 2133823 w 4267645"/>
              <a:gd name="connsiteY2" fmla="*/ 4267645 h 4267645"/>
              <a:gd name="connsiteX3" fmla="*/ 0 w 4267645"/>
              <a:gd name="connsiteY3" fmla="*/ 2133823 h 4267645"/>
              <a:gd name="connsiteX4" fmla="*/ 2133823 w 4267645"/>
              <a:gd name="connsiteY4" fmla="*/ 0 h 4267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7645" h="4267645">
                <a:moveTo>
                  <a:pt x="2133823" y="0"/>
                </a:moveTo>
                <a:cubicBezTo>
                  <a:pt x="3312299" y="0"/>
                  <a:pt x="4267645" y="955346"/>
                  <a:pt x="4267645" y="2133823"/>
                </a:cubicBezTo>
                <a:cubicBezTo>
                  <a:pt x="4267645" y="3312300"/>
                  <a:pt x="3312299" y="4267645"/>
                  <a:pt x="2133823" y="4267645"/>
                </a:cubicBezTo>
                <a:cubicBezTo>
                  <a:pt x="955346" y="4267645"/>
                  <a:pt x="0" y="3312300"/>
                  <a:pt x="0" y="2133823"/>
                </a:cubicBezTo>
                <a:cubicBezTo>
                  <a:pt x="0" y="955346"/>
                  <a:pt x="955346" y="0"/>
                  <a:pt x="2133823"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C158C582-BD9C-49F9-8097-36611CFF1643}"/>
              </a:ext>
            </a:extLst>
          </p:cNvPr>
          <p:cNvSpPr>
            <a:spLocks noGrp="1"/>
          </p:cNvSpPr>
          <p:nvPr>
            <p:ph type="dt" sz="half" idx="16"/>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274EACB3-0A23-4032-B5B1-266A253C2C8B}"/>
              </a:ext>
            </a:extLst>
          </p:cNvPr>
          <p:cNvSpPr>
            <a:spLocks noGrp="1"/>
          </p:cNvSpPr>
          <p:nvPr>
            <p:ph type="ftr" sz="quarter" idx="17"/>
          </p:nvPr>
        </p:nvSpPr>
        <p:spPr>
          <a:xfrm>
            <a:off x="7962190" y="623907"/>
            <a:ext cx="4114800" cy="365125"/>
          </a:xfrm>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21FC0B42-8B5D-47B8-8E1E-5BAA45A8478A}"/>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64261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CDB3-CB80-4B55-AA7A-C57DCAC8B79B}"/>
              </a:ext>
            </a:extLst>
          </p:cNvPr>
          <p:cNvSpPr>
            <a:spLocks noGrp="1"/>
          </p:cNvSpPr>
          <p:nvPr>
            <p:ph type="title"/>
          </p:nvPr>
        </p:nvSpPr>
        <p:spPr>
          <a:xfrm>
            <a:off x="1604908" y="894110"/>
            <a:ext cx="5181735" cy="2534890"/>
          </a:xfrm>
        </p:spPr>
        <p:txBody>
          <a:bodyPr anchor="b">
            <a:noAutofit/>
          </a:bodyPr>
          <a:lstStyle>
            <a:lvl1pPr>
              <a:defRPr lang="en-US" sz="5400" b="1" kern="1200" spc="400" baseline="0" dirty="0">
                <a:solidFill>
                  <a:schemeClr val="bg1"/>
                </a:solidFill>
                <a:latin typeface="+mn-lt"/>
                <a:ea typeface="+mj-ea"/>
                <a:cs typeface="+mj-cs"/>
              </a:defRPr>
            </a:lvl1pPr>
          </a:lstStyle>
          <a:p>
            <a:r>
              <a:rPr lang="en-US"/>
              <a:t>Click to edit Master title style</a:t>
            </a:r>
            <a:endParaRPr lang="en-US" dirty="0"/>
          </a:p>
        </p:txBody>
      </p:sp>
      <p:sp>
        <p:nvSpPr>
          <p:cNvPr id="24" name="Graphic 13">
            <a:extLst>
              <a:ext uri="{FF2B5EF4-FFF2-40B4-BE49-F238E27FC236}">
                <a16:creationId xmlns:a16="http://schemas.microsoft.com/office/drawing/2014/main" id="{EFD46DF2-E81B-4E77-B06D-F09DC585313D}"/>
              </a:ext>
              <a:ext uri="{C183D7F6-B498-43B3-948B-1728B52AA6E4}">
                <adec:decorative xmlns:adec="http://schemas.microsoft.com/office/drawing/2017/decorative" val="1"/>
              </a:ext>
            </a:extLst>
          </p:cNvPr>
          <p:cNvSpPr/>
          <p:nvPr userDrawn="1"/>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6" name="Graphic 12">
            <a:extLst>
              <a:ext uri="{FF2B5EF4-FFF2-40B4-BE49-F238E27FC236}">
                <a16:creationId xmlns:a16="http://schemas.microsoft.com/office/drawing/2014/main" id="{D044CC36-2EFF-44B0-90A3-986DACB7E88C}"/>
              </a:ext>
              <a:ext uri="{C183D7F6-B498-43B3-948B-1728B52AA6E4}">
                <adec:decorative xmlns:adec="http://schemas.microsoft.com/office/drawing/2017/decorative" val="1"/>
              </a:ext>
            </a:extLst>
          </p:cNvPr>
          <p:cNvSpPr/>
          <p:nvPr userDrawn="1"/>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8" name="Graphic 15">
            <a:extLst>
              <a:ext uri="{FF2B5EF4-FFF2-40B4-BE49-F238E27FC236}">
                <a16:creationId xmlns:a16="http://schemas.microsoft.com/office/drawing/2014/main" id="{AAA3D090-A815-4AF9-88CE-94F0B7DD36E3}"/>
              </a:ext>
              <a:ext uri="{C183D7F6-B498-43B3-948B-1728B52AA6E4}">
                <adec:decorative xmlns:adec="http://schemas.microsoft.com/office/drawing/2017/decorative" val="1"/>
              </a:ext>
            </a:extLst>
          </p:cNvPr>
          <p:cNvSpPr/>
          <p:nvPr userDrawn="1"/>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40" name="Text Placeholder 39">
            <a:extLst>
              <a:ext uri="{FF2B5EF4-FFF2-40B4-BE49-F238E27FC236}">
                <a16:creationId xmlns:a16="http://schemas.microsoft.com/office/drawing/2014/main" id="{498169C0-3B43-43E5-AC66-3B5B27A46602}"/>
              </a:ext>
            </a:extLst>
          </p:cNvPr>
          <p:cNvSpPr>
            <a:spLocks noGrp="1"/>
          </p:cNvSpPr>
          <p:nvPr>
            <p:ph type="body" sz="quarter" idx="16"/>
          </p:nvPr>
        </p:nvSpPr>
        <p:spPr>
          <a:xfrm>
            <a:off x="1604905" y="3728425"/>
            <a:ext cx="5181735" cy="2534890"/>
          </a:xfrm>
        </p:spPr>
        <p:txBody>
          <a:bodyPr>
            <a:normAutofit/>
          </a:bodyPr>
          <a:lstStyle>
            <a:lvl1pPr marL="0" indent="0">
              <a:buNone/>
              <a:defRPr lang="en-US" sz="2000" kern="1200" dirty="0" smtClean="0">
                <a:solidFill>
                  <a:schemeClr val="bg1"/>
                </a:solidFill>
                <a:latin typeface="+mn-lt"/>
                <a:ea typeface="+mn-ea"/>
                <a:cs typeface="+mn-cs"/>
              </a:defRPr>
            </a:lvl1pPr>
          </a:lstStyle>
          <a:p>
            <a:pPr lvl="0"/>
            <a:r>
              <a:rPr lang="en-US"/>
              <a:t>Click to edit Master text styles</a:t>
            </a:r>
          </a:p>
        </p:txBody>
      </p:sp>
      <p:sp>
        <p:nvSpPr>
          <p:cNvPr id="17" name="Picture Placeholder 16">
            <a:extLst>
              <a:ext uri="{FF2B5EF4-FFF2-40B4-BE49-F238E27FC236}">
                <a16:creationId xmlns:a16="http://schemas.microsoft.com/office/drawing/2014/main" id="{77F553A0-E179-4D32-97DB-0F367996796B}"/>
              </a:ext>
            </a:extLst>
          </p:cNvPr>
          <p:cNvSpPr>
            <a:spLocks noGrp="1"/>
          </p:cNvSpPr>
          <p:nvPr>
            <p:ph type="pic" sz="quarter" idx="14"/>
          </p:nvPr>
        </p:nvSpPr>
        <p:spPr>
          <a:xfrm>
            <a:off x="7130003" y="1856226"/>
            <a:ext cx="2040674" cy="2040674"/>
          </a:xfrm>
          <a:custGeom>
            <a:avLst/>
            <a:gdLst>
              <a:gd name="connsiteX0" fmla="*/ 1020337 w 2040674"/>
              <a:gd name="connsiteY0" fmla="*/ 0 h 2040674"/>
              <a:gd name="connsiteX1" fmla="*/ 2040674 w 2040674"/>
              <a:gd name="connsiteY1" fmla="*/ 1020337 h 2040674"/>
              <a:gd name="connsiteX2" fmla="*/ 1020337 w 2040674"/>
              <a:gd name="connsiteY2" fmla="*/ 2040674 h 2040674"/>
              <a:gd name="connsiteX3" fmla="*/ 0 w 2040674"/>
              <a:gd name="connsiteY3" fmla="*/ 1020337 h 2040674"/>
              <a:gd name="connsiteX4" fmla="*/ 1020337 w 2040674"/>
              <a:gd name="connsiteY4" fmla="*/ 0 h 204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0674" h="2040674">
                <a:moveTo>
                  <a:pt x="1020337" y="0"/>
                </a:moveTo>
                <a:cubicBezTo>
                  <a:pt x="1583854" y="0"/>
                  <a:pt x="2040674" y="456820"/>
                  <a:pt x="2040674" y="1020337"/>
                </a:cubicBezTo>
                <a:cubicBezTo>
                  <a:pt x="2040674" y="1583854"/>
                  <a:pt x="1583854" y="2040674"/>
                  <a:pt x="1020337" y="2040674"/>
                </a:cubicBezTo>
                <a:cubicBezTo>
                  <a:pt x="456820" y="2040674"/>
                  <a:pt x="0" y="1583854"/>
                  <a:pt x="0" y="1020337"/>
                </a:cubicBezTo>
                <a:cubicBezTo>
                  <a:pt x="0" y="456820"/>
                  <a:pt x="456820" y="0"/>
                  <a:pt x="1020337"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14" name="Picture Placeholder 13">
            <a:extLst>
              <a:ext uri="{FF2B5EF4-FFF2-40B4-BE49-F238E27FC236}">
                <a16:creationId xmlns:a16="http://schemas.microsoft.com/office/drawing/2014/main" id="{C9BD1CE3-05F6-44F6-B6FB-EB60AB96BE50}"/>
              </a:ext>
            </a:extLst>
          </p:cNvPr>
          <p:cNvSpPr>
            <a:spLocks noGrp="1"/>
          </p:cNvSpPr>
          <p:nvPr>
            <p:ph type="pic" sz="quarter" idx="13"/>
          </p:nvPr>
        </p:nvSpPr>
        <p:spPr>
          <a:xfrm>
            <a:off x="9325160" y="0"/>
            <a:ext cx="2866840" cy="2925044"/>
          </a:xfrm>
          <a:custGeom>
            <a:avLst/>
            <a:gdLst>
              <a:gd name="connsiteX0" fmla="*/ 1437601 w 2866840"/>
              <a:gd name="connsiteY0" fmla="*/ 0 h 2925044"/>
              <a:gd name="connsiteX1" fmla="*/ 1488735 w 2866840"/>
              <a:gd name="connsiteY1" fmla="*/ 0 h 2925044"/>
              <a:gd name="connsiteX2" fmla="*/ 1612768 w 2866840"/>
              <a:gd name="connsiteY2" fmla="*/ 6263 h 2925044"/>
              <a:gd name="connsiteX3" fmla="*/ 2860554 w 2866840"/>
              <a:gd name="connsiteY3" fmla="*/ 1026775 h 2925044"/>
              <a:gd name="connsiteX4" fmla="*/ 2866840 w 2866840"/>
              <a:gd name="connsiteY4" fmla="*/ 1051223 h 2925044"/>
              <a:gd name="connsiteX5" fmla="*/ 2866840 w 2866840"/>
              <a:gd name="connsiteY5" fmla="*/ 1872530 h 2925044"/>
              <a:gd name="connsiteX6" fmla="*/ 2860554 w 2866840"/>
              <a:gd name="connsiteY6" fmla="*/ 1896978 h 2925044"/>
              <a:gd name="connsiteX7" fmla="*/ 1463168 w 2866840"/>
              <a:gd name="connsiteY7" fmla="*/ 2925044 h 2925044"/>
              <a:gd name="connsiteX8" fmla="*/ 0 w 2866840"/>
              <a:gd name="connsiteY8" fmla="*/ 1461877 h 2925044"/>
              <a:gd name="connsiteX9" fmla="*/ 1313568 w 2866840"/>
              <a:gd name="connsiteY9" fmla="*/ 6263 h 292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840" h="2925044">
                <a:moveTo>
                  <a:pt x="1437601" y="0"/>
                </a:moveTo>
                <a:lnTo>
                  <a:pt x="1488735" y="0"/>
                </a:lnTo>
                <a:lnTo>
                  <a:pt x="1612768" y="6263"/>
                </a:lnTo>
                <a:cubicBezTo>
                  <a:pt x="2203017" y="66206"/>
                  <a:pt x="2689551" y="476982"/>
                  <a:pt x="2860554" y="1026775"/>
                </a:cubicBezTo>
                <a:lnTo>
                  <a:pt x="2866840" y="1051223"/>
                </a:lnTo>
                <a:lnTo>
                  <a:pt x="2866840" y="1872530"/>
                </a:lnTo>
                <a:lnTo>
                  <a:pt x="2860554" y="1896978"/>
                </a:lnTo>
                <a:cubicBezTo>
                  <a:pt x="2675300" y="2492588"/>
                  <a:pt x="2119737" y="2925044"/>
                  <a:pt x="1463168" y="2925044"/>
                </a:cubicBezTo>
                <a:cubicBezTo>
                  <a:pt x="655082" y="2925044"/>
                  <a:pt x="0" y="2269962"/>
                  <a:pt x="0" y="1461877"/>
                </a:cubicBezTo>
                <a:cubicBezTo>
                  <a:pt x="0" y="704296"/>
                  <a:pt x="575756" y="81192"/>
                  <a:pt x="1313568" y="6263"/>
                </a:cubicBezTo>
                <a:close/>
              </a:path>
            </a:pathLst>
          </a:custGeom>
        </p:spPr>
        <p:txBody>
          <a:bodyPr wrap="square" anchor="ctr">
            <a:noAutofit/>
          </a:bodyPr>
          <a:lstStyle>
            <a:lvl1pPr algn="ctr">
              <a:defRPr/>
            </a:lvl1pPr>
          </a:lstStyle>
          <a:p>
            <a:r>
              <a:rPr lang="en-US"/>
              <a:t>Click icon to add picture</a:t>
            </a:r>
            <a:endParaRPr lang="en-US" dirty="0"/>
          </a:p>
        </p:txBody>
      </p:sp>
      <p:sp>
        <p:nvSpPr>
          <p:cNvPr id="20" name="Picture Placeholder 19">
            <a:extLst>
              <a:ext uri="{FF2B5EF4-FFF2-40B4-BE49-F238E27FC236}">
                <a16:creationId xmlns:a16="http://schemas.microsoft.com/office/drawing/2014/main" id="{86562173-D9DF-4B80-B41C-B2366D8F2CC9}"/>
              </a:ext>
            </a:extLst>
          </p:cNvPr>
          <p:cNvSpPr>
            <a:spLocks noGrp="1"/>
          </p:cNvSpPr>
          <p:nvPr>
            <p:ph type="pic" sz="quarter" idx="15"/>
          </p:nvPr>
        </p:nvSpPr>
        <p:spPr>
          <a:xfrm>
            <a:off x="8465227" y="3267983"/>
            <a:ext cx="3726773" cy="3590017"/>
          </a:xfrm>
          <a:custGeom>
            <a:avLst/>
            <a:gdLst>
              <a:gd name="connsiteX0" fmla="*/ 2272751 w 3726773"/>
              <a:gd name="connsiteY0" fmla="*/ 0 h 3590017"/>
              <a:gd name="connsiteX1" fmla="*/ 3718432 w 3726773"/>
              <a:gd name="connsiteY1" fmla="*/ 518986 h 3590017"/>
              <a:gd name="connsiteX2" fmla="*/ 3726773 w 3726773"/>
              <a:gd name="connsiteY2" fmla="*/ 526567 h 3590017"/>
              <a:gd name="connsiteX3" fmla="*/ 3726773 w 3726773"/>
              <a:gd name="connsiteY3" fmla="*/ 3590017 h 3590017"/>
              <a:gd name="connsiteX4" fmla="*/ 422959 w 3726773"/>
              <a:gd name="connsiteY4" fmla="*/ 3590017 h 3590017"/>
              <a:gd name="connsiteX5" fmla="*/ 388150 w 3726773"/>
              <a:gd name="connsiteY5" fmla="*/ 3543469 h 3590017"/>
              <a:gd name="connsiteX6" fmla="*/ 0 w 3726773"/>
              <a:gd name="connsiteY6" fmla="*/ 2272752 h 3590017"/>
              <a:gd name="connsiteX7" fmla="*/ 2272751 w 3726773"/>
              <a:gd name="connsiteY7" fmla="*/ 0 h 359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6773" h="3590017">
                <a:moveTo>
                  <a:pt x="2272751" y="0"/>
                </a:moveTo>
                <a:cubicBezTo>
                  <a:pt x="2821903" y="0"/>
                  <a:pt x="3325566" y="194765"/>
                  <a:pt x="3718432" y="518986"/>
                </a:cubicBezTo>
                <a:lnTo>
                  <a:pt x="3726773" y="526567"/>
                </a:lnTo>
                <a:lnTo>
                  <a:pt x="3726773" y="3590017"/>
                </a:lnTo>
                <a:lnTo>
                  <a:pt x="422959" y="3590017"/>
                </a:lnTo>
                <a:lnTo>
                  <a:pt x="388150" y="3543469"/>
                </a:lnTo>
                <a:cubicBezTo>
                  <a:pt x="143093" y="3180735"/>
                  <a:pt x="0" y="2743454"/>
                  <a:pt x="0" y="2272752"/>
                </a:cubicBezTo>
                <a:cubicBezTo>
                  <a:pt x="0" y="1017546"/>
                  <a:pt x="1017546" y="0"/>
                  <a:pt x="2272751"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15" name="Slide Number Placeholder 8">
            <a:extLst>
              <a:ext uri="{FF2B5EF4-FFF2-40B4-BE49-F238E27FC236}">
                <a16:creationId xmlns:a16="http://schemas.microsoft.com/office/drawing/2014/main" id="{2CFE18B2-C456-4DF2-9D4C-6A9017A6200E}"/>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cxnSp>
        <p:nvCxnSpPr>
          <p:cNvPr id="30" name="Straight Connector 29">
            <a:extLst>
              <a:ext uri="{FF2B5EF4-FFF2-40B4-BE49-F238E27FC236}">
                <a16:creationId xmlns:a16="http://schemas.microsoft.com/office/drawing/2014/main" id="{A8ABD619-DC62-4FA6-8ABC-122A5C4B422D}"/>
              </a:ext>
              <a:ext uri="{C183D7F6-B498-43B3-948B-1728B52AA6E4}">
                <adec:decorative xmlns:adec="http://schemas.microsoft.com/office/drawing/2017/decorative" val="1"/>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5B78A21E-0201-405E-A386-7A39F8F82F4E}"/>
              </a:ext>
            </a:extLst>
          </p:cNvPr>
          <p:cNvSpPr>
            <a:spLocks noGrp="1"/>
          </p:cNvSpPr>
          <p:nvPr>
            <p:ph type="dt" sz="half" idx="17"/>
          </p:nvPr>
        </p:nvSpPr>
        <p:spPr>
          <a:xfrm>
            <a:off x="1301262" y="218220"/>
            <a:ext cx="2743200" cy="365125"/>
          </a:xfrm>
        </p:spPr>
        <p:txBody>
          <a:bodyPr/>
          <a:lstStyle>
            <a:lvl1pPr>
              <a:defRPr>
                <a:solidFill>
                  <a:schemeClr val="bg1"/>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CC96BABF-2A15-48FB-BA27-BC36B637FCC7}"/>
              </a:ext>
            </a:extLst>
          </p:cNvPr>
          <p:cNvSpPr>
            <a:spLocks noGrp="1"/>
          </p:cNvSpPr>
          <p:nvPr>
            <p:ph type="ftr" sz="quarter" idx="18"/>
          </p:nvPr>
        </p:nvSpPr>
        <p:spPr>
          <a:xfrm rot="16200000">
            <a:off x="-762668" y="4999038"/>
            <a:ext cx="3352802" cy="365125"/>
          </a:xfrm>
        </p:spPr>
        <p:txBody>
          <a:bodyPr/>
          <a:lstStyle>
            <a:lvl1pPr>
              <a:defRPr>
                <a:solidFill>
                  <a:schemeClr val="bg1"/>
                </a:solidFill>
              </a:defRPr>
            </a:lvl1pPr>
          </a:lstStyle>
          <a:p>
            <a:r>
              <a:rPr lang="en-US"/>
              <a:t>Sample footer text</a:t>
            </a:r>
            <a:endParaRPr lang="en-US" dirty="0"/>
          </a:p>
        </p:txBody>
      </p:sp>
    </p:spTree>
    <p:extLst>
      <p:ext uri="{BB962C8B-B14F-4D97-AF65-F5344CB8AC3E}">
        <p14:creationId xmlns:p14="http://schemas.microsoft.com/office/powerpoint/2010/main" val="2651618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FE17E6-924C-47EE-8164-2CD1687C753A}"/>
              </a:ext>
              <a:ext uri="{C183D7F6-B498-43B3-948B-1728B52AA6E4}">
                <adec:decorative xmlns:adec="http://schemas.microsoft.com/office/drawing/2017/decorative" val="1"/>
              </a:ext>
            </a:extLst>
          </p:cNvPr>
          <p:cNvSpPr/>
          <p:nvPr userDrawn="1"/>
        </p:nvSpPr>
        <p:spPr>
          <a:xfrm>
            <a:off x="1123008" y="252743"/>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6572DC8-7C70-4BE2-9DB2-CFABD37F8F56}"/>
              </a:ext>
              <a:ext uri="{C183D7F6-B498-43B3-948B-1728B52AA6E4}">
                <adec:decorative xmlns:adec="http://schemas.microsoft.com/office/drawing/2017/decorative" val="1"/>
              </a:ext>
            </a:extLst>
          </p:cNvPr>
          <p:cNvSpPr/>
          <p:nvPr userDrawn="1"/>
        </p:nvSpPr>
        <p:spPr>
          <a:xfrm>
            <a:off x="425449" y="3548095"/>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1965163"/>
          </a:xfrm>
        </p:spPr>
        <p:txBody>
          <a:bodyPr anchor="b">
            <a:normAutofit/>
          </a:bodyPr>
          <a:lstStyle>
            <a:lvl1pPr>
              <a:defRPr lang="en-US" sz="5400" kern="1200" dirty="0">
                <a:solidFill>
                  <a:schemeClr val="tx1"/>
                </a:solidFill>
                <a:latin typeface="+mj-lt"/>
                <a:ea typeface="+mj-ea"/>
                <a:cs typeface="+mj-cs"/>
              </a:defRPr>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1352550" y="539750"/>
            <a:ext cx="4281488" cy="2468563"/>
          </a:xfrm>
        </p:spPr>
        <p:txBody>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1E5E2300-A2FB-4449-8855-6D21495825B0}"/>
              </a:ext>
            </a:extLst>
          </p:cNvPr>
          <p:cNvSpPr>
            <a:spLocks noGrp="1"/>
          </p:cNvSpPr>
          <p:nvPr>
            <p:ph type="pic" sz="quarter" idx="11"/>
          </p:nvPr>
        </p:nvSpPr>
        <p:spPr>
          <a:xfrm>
            <a:off x="654050" y="3835400"/>
            <a:ext cx="4281488" cy="2468563"/>
          </a:xfrm>
        </p:spPr>
        <p:txBody>
          <a:bodyPr/>
          <a:lstStyle/>
          <a:p>
            <a:r>
              <a:rPr lang="en-US"/>
              <a:t>Click icon to add picture</a:t>
            </a:r>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2645922"/>
            <a:ext cx="4434721" cy="3710427"/>
          </a:xfrm>
        </p:spPr>
        <p:txBody>
          <a:bodyPr anchor="t">
            <a:normAutofit/>
          </a:bodyPr>
          <a:lstStyle>
            <a:lvl1pPr>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779C96BE-A34E-471B-A916-071966BC699C}"/>
              </a:ext>
            </a:extLst>
          </p:cNvPr>
          <p:cNvSpPr>
            <a:spLocks noGrp="1"/>
          </p:cNvSpPr>
          <p:nvPr>
            <p:ph type="dt" sz="half" idx="12"/>
          </p:nvPr>
        </p:nvSpPr>
        <p:spPr>
          <a:xfrm>
            <a:off x="5785751" y="6356350"/>
            <a:ext cx="2743200" cy="365125"/>
          </a:xfrm>
        </p:spPr>
        <p:txBody>
          <a:bodyPr/>
          <a:lstStyle/>
          <a:p>
            <a:r>
              <a:rPr lang="en-US"/>
              <a:t>20xx</a:t>
            </a:r>
            <a:endParaRPr lang="en-US" dirty="0"/>
          </a:p>
        </p:txBody>
      </p:sp>
      <p:sp>
        <p:nvSpPr>
          <p:cNvPr id="4" name="Footer Placeholder 3">
            <a:extLst>
              <a:ext uri="{FF2B5EF4-FFF2-40B4-BE49-F238E27FC236}">
                <a16:creationId xmlns:a16="http://schemas.microsoft.com/office/drawing/2014/main" id="{7B3040EA-B3B8-4EB9-BC7F-EB3DFF9597DC}"/>
              </a:ext>
            </a:extLst>
          </p:cNvPr>
          <p:cNvSpPr>
            <a:spLocks noGrp="1"/>
          </p:cNvSpPr>
          <p:nvPr>
            <p:ph type="ftr" sz="quarter" idx="13"/>
          </p:nvPr>
        </p:nvSpPr>
        <p:spPr>
          <a:xfrm rot="16200000">
            <a:off x="9812116" y="1591485"/>
            <a:ext cx="3548094" cy="365125"/>
          </a:xfrm>
        </p:spPr>
        <p:txBody>
          <a:bodyPr/>
          <a:lstStyle/>
          <a:p>
            <a:r>
              <a:rPr lang="en-US" dirty="0"/>
              <a:t>Sample footer text</a:t>
            </a:r>
          </a:p>
        </p:txBody>
      </p:sp>
      <p:sp>
        <p:nvSpPr>
          <p:cNvPr id="5" name="Slide Number Placeholder 4">
            <a:extLst>
              <a:ext uri="{FF2B5EF4-FFF2-40B4-BE49-F238E27FC236}">
                <a16:creationId xmlns:a16="http://schemas.microsoft.com/office/drawing/2014/main" id="{20182D71-9E0A-4793-BA54-BEAEB7A36838}"/>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2446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E48A8E28-7873-4AFA-A619-0E497E0180D0}"/>
              </a:ext>
              <a:ext uri="{C183D7F6-B498-43B3-948B-1728B52AA6E4}">
                <adec:decorative xmlns:adec="http://schemas.microsoft.com/office/drawing/2017/decorative" val="1"/>
              </a:ext>
            </a:extLst>
          </p:cNvPr>
          <p:cNvSpPr/>
          <p:nvPr userDrawn="1"/>
        </p:nvSpPr>
        <p:spPr>
          <a:xfrm>
            <a:off x="192268" y="536567"/>
            <a:ext cx="5784867" cy="5784867"/>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867340" y="2446418"/>
            <a:ext cx="4434721" cy="1965163"/>
          </a:xfrm>
        </p:spPr>
        <p:txBody>
          <a:bodyPr anchor="ctr">
            <a:normAutofit/>
          </a:bodyPr>
          <a:lstStyle>
            <a:lvl1pPr algn="ctr">
              <a:defRPr lang="en-US" sz="4500" kern="1200" dirty="0">
                <a:solidFill>
                  <a:schemeClr val="bg1"/>
                </a:solidFill>
                <a:latin typeface="+mj-lt"/>
                <a:ea typeface="+mj-ea"/>
                <a:cs typeface="+mj-cs"/>
              </a:defRPr>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6567"/>
            <a:ext cx="4518504" cy="5784867"/>
          </a:xfrm>
        </p:spPr>
        <p:txBody>
          <a:bodyPr anchor="ctr">
            <a:normAutofit/>
          </a:bodyPr>
          <a:lstStyle>
            <a:lvl1pPr marL="0" indent="0">
              <a:lnSpc>
                <a:spcPts val="2500"/>
              </a:lnSpc>
              <a:buNone/>
              <a:defRPr sz="1800"/>
            </a:lvl1pPr>
          </a:lstStyle>
          <a:p>
            <a:r>
              <a:rPr lang="en-US" sz="1800" dirty="0">
                <a:cs typeface="Calibri"/>
              </a:rPr>
              <a:t>Click to edit master text style</a:t>
            </a:r>
          </a:p>
        </p:txBody>
      </p:sp>
      <p:sp>
        <p:nvSpPr>
          <p:cNvPr id="4" name="Graphic 13">
            <a:extLst>
              <a:ext uri="{FF2B5EF4-FFF2-40B4-BE49-F238E27FC236}">
                <a16:creationId xmlns:a16="http://schemas.microsoft.com/office/drawing/2014/main" id="{5EB0124E-1A8A-4EB1-A9CF-E273590B60B9}"/>
              </a:ext>
              <a:ext uri="{C183D7F6-B498-43B3-948B-1728B52AA6E4}">
                <adec:decorative xmlns:adec="http://schemas.microsoft.com/office/drawing/2017/decorative" val="1"/>
              </a:ext>
            </a:extLst>
          </p:cNvPr>
          <p:cNvSpPr/>
          <p:nvPr userDrawn="1"/>
        </p:nvSpPr>
        <p:spPr>
          <a:xfrm>
            <a:off x="1109945" y="351421"/>
            <a:ext cx="198609" cy="198609"/>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accent2"/>
          </a:solidFill>
          <a:ln w="603" cap="flat">
            <a:noFill/>
            <a:prstDash val="solid"/>
            <a:miter/>
          </a:ln>
        </p:spPr>
        <p:txBody>
          <a:bodyPr rtlCol="0" anchor="ctr"/>
          <a:lstStyle/>
          <a:p>
            <a:endParaRPr lang="en-US" dirty="0"/>
          </a:p>
        </p:txBody>
      </p:sp>
      <p:sp>
        <p:nvSpPr>
          <p:cNvPr id="5" name="Graphic 12">
            <a:extLst>
              <a:ext uri="{FF2B5EF4-FFF2-40B4-BE49-F238E27FC236}">
                <a16:creationId xmlns:a16="http://schemas.microsoft.com/office/drawing/2014/main" id="{44654EA2-A648-4219-B093-1C05AE964626}"/>
              </a:ext>
              <a:ext uri="{C183D7F6-B498-43B3-948B-1728B52AA6E4}">
                <adec:decorative xmlns:adec="http://schemas.microsoft.com/office/drawing/2017/decorative" val="1"/>
              </a:ext>
            </a:extLst>
          </p:cNvPr>
          <p:cNvSpPr/>
          <p:nvPr userDrawn="1"/>
        </p:nvSpPr>
        <p:spPr>
          <a:xfrm>
            <a:off x="5425883" y="5732852"/>
            <a:ext cx="130186" cy="130186"/>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81C0EC89-A66C-4027-8FF0-F7605B506229}"/>
              </a:ext>
              <a:ext uri="{C183D7F6-B498-43B3-948B-1728B52AA6E4}">
                <adec:decorative xmlns:adec="http://schemas.microsoft.com/office/drawing/2017/decorative" val="1"/>
              </a:ext>
            </a:extLst>
          </p:cNvPr>
          <p:cNvSpPr/>
          <p:nvPr userDrawn="1"/>
        </p:nvSpPr>
        <p:spPr>
          <a:xfrm>
            <a:off x="539223" y="1072473"/>
            <a:ext cx="182432" cy="182432"/>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2" name="Date Placeholder 2">
            <a:extLst>
              <a:ext uri="{FF2B5EF4-FFF2-40B4-BE49-F238E27FC236}">
                <a16:creationId xmlns:a16="http://schemas.microsoft.com/office/drawing/2014/main" id="{411FC072-5A30-4F87-8D5F-B58BC2023A98}"/>
              </a:ext>
            </a:extLst>
          </p:cNvPr>
          <p:cNvSpPr>
            <a:spLocks noGrp="1"/>
          </p:cNvSpPr>
          <p:nvPr>
            <p:ph type="dt" sz="half" idx="12"/>
          </p:nvPr>
        </p:nvSpPr>
        <p:spPr>
          <a:xfrm>
            <a:off x="5785751" y="6356350"/>
            <a:ext cx="2743200" cy="365125"/>
          </a:xfrm>
        </p:spPr>
        <p:txBody>
          <a:bodyPr/>
          <a:lstStyle/>
          <a:p>
            <a:r>
              <a:rPr lang="en-US"/>
              <a:t>20xx</a:t>
            </a:r>
            <a:endParaRPr lang="en-US" dirty="0"/>
          </a:p>
        </p:txBody>
      </p:sp>
      <p:sp>
        <p:nvSpPr>
          <p:cNvPr id="13" name="Footer Placeholder 3">
            <a:extLst>
              <a:ext uri="{FF2B5EF4-FFF2-40B4-BE49-F238E27FC236}">
                <a16:creationId xmlns:a16="http://schemas.microsoft.com/office/drawing/2014/main" id="{A406C42C-BE3A-4833-B0B7-357CE8FB62CA}"/>
              </a:ext>
            </a:extLst>
          </p:cNvPr>
          <p:cNvSpPr>
            <a:spLocks noGrp="1"/>
          </p:cNvSpPr>
          <p:nvPr>
            <p:ph type="ftr" sz="quarter" idx="13"/>
          </p:nvPr>
        </p:nvSpPr>
        <p:spPr>
          <a:xfrm rot="16200000">
            <a:off x="9812116" y="1591485"/>
            <a:ext cx="3548094" cy="365125"/>
          </a:xfrm>
        </p:spPr>
        <p:txBody>
          <a:bodyPr/>
          <a:lstStyle/>
          <a:p>
            <a:r>
              <a:rPr lang="en-US" dirty="0"/>
              <a:t>Sample footer text</a:t>
            </a:r>
          </a:p>
        </p:txBody>
      </p:sp>
      <p:sp>
        <p:nvSpPr>
          <p:cNvPr id="19" name="Slide Number Placeholder 4">
            <a:extLst>
              <a:ext uri="{FF2B5EF4-FFF2-40B4-BE49-F238E27FC236}">
                <a16:creationId xmlns:a16="http://schemas.microsoft.com/office/drawing/2014/main" id="{4E6E8B18-45E0-4925-8E5D-41F418C91ED8}"/>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793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2F236E68-2CF8-44ED-939D-0302808CE819}"/>
              </a:ext>
            </a:extLst>
          </p:cNvPr>
          <p:cNvSpPr>
            <a:spLocks noGrp="1"/>
          </p:cNvSpPr>
          <p:nvPr>
            <p:ph type="pic" sz="quarter" idx="13"/>
          </p:nvPr>
        </p:nvSpPr>
        <p:spPr>
          <a:xfrm>
            <a:off x="0" y="0"/>
            <a:ext cx="12188370" cy="6858000"/>
          </a:xfrm>
          <a:custGeom>
            <a:avLst/>
            <a:gdLst>
              <a:gd name="connsiteX0" fmla="*/ 0 w 12188370"/>
              <a:gd name="connsiteY0" fmla="*/ 0 h 6858000"/>
              <a:gd name="connsiteX1" fmla="*/ 12188370 w 12188370"/>
              <a:gd name="connsiteY1" fmla="*/ 0 h 6858000"/>
              <a:gd name="connsiteX2" fmla="*/ 12188370 w 12188370"/>
              <a:gd name="connsiteY2" fmla="*/ 6858000 h 6858000"/>
              <a:gd name="connsiteX3" fmla="*/ 0 w 12188370"/>
              <a:gd name="connsiteY3" fmla="*/ 6858000 h 6858000"/>
              <a:gd name="connsiteX4" fmla="*/ 0 w 12188370"/>
              <a:gd name="connsiteY4" fmla="*/ 843875 h 6858000"/>
              <a:gd name="connsiteX5" fmla="*/ 8473201 w 12188370"/>
              <a:gd name="connsiteY5" fmla="*/ 843875 h 6858000"/>
              <a:gd name="connsiteX6" fmla="*/ 8473201 w 12188370"/>
              <a:gd name="connsiteY6" fmla="*/ 816443 h 6858000"/>
              <a:gd name="connsiteX7" fmla="*/ 0 w 12188370"/>
              <a:gd name="connsiteY7" fmla="*/ 816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370" h="6858000">
                <a:moveTo>
                  <a:pt x="0" y="0"/>
                </a:moveTo>
                <a:lnTo>
                  <a:pt x="12188370" y="0"/>
                </a:lnTo>
                <a:lnTo>
                  <a:pt x="12188370" y="6858000"/>
                </a:lnTo>
                <a:lnTo>
                  <a:pt x="0" y="6858000"/>
                </a:lnTo>
                <a:lnTo>
                  <a:pt x="0" y="843875"/>
                </a:lnTo>
                <a:lnTo>
                  <a:pt x="8473201" y="843875"/>
                </a:lnTo>
                <a:lnTo>
                  <a:pt x="8473201" y="816443"/>
                </a:lnTo>
                <a:lnTo>
                  <a:pt x="0" y="816443"/>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1256275" y="2276439"/>
            <a:ext cx="9679448" cy="2868439"/>
          </a:xfrm>
        </p:spPr>
        <p:txBody>
          <a:bodyPr anchor="b">
            <a:noAutofit/>
          </a:bodyPr>
          <a:lstStyle>
            <a:lvl1pPr algn="l">
              <a:defRPr lang="en-US" sz="7200" b="1" kern="1200" cap="all" dirty="0">
                <a:solidFill>
                  <a:schemeClr val="bg1"/>
                </a:solidFill>
                <a:latin typeface="+mj-lt"/>
                <a:ea typeface="+mj-ea"/>
                <a:cs typeface="+mj-cs"/>
              </a:defRPr>
            </a:lvl1pPr>
          </a:lstStyle>
          <a:p>
            <a:r>
              <a:rPr lang="en-US" dirty="0"/>
              <a:t>CLICK TO EDIT MASTER TITLE STYLE</a:t>
            </a:r>
          </a:p>
        </p:txBody>
      </p:sp>
      <p:sp>
        <p:nvSpPr>
          <p:cNvPr id="13" name="Text Placeholder 3">
            <a:extLst>
              <a:ext uri="{FF2B5EF4-FFF2-40B4-BE49-F238E27FC236}">
                <a16:creationId xmlns:a16="http://schemas.microsoft.com/office/drawing/2014/main" id="{91D9E9B9-E0A7-4C75-946E-BBAEBCC2CA6A}"/>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lvl1pPr marL="0" indent="0">
              <a:buNone/>
              <a:defRPr sz="2000">
                <a:solidFill>
                  <a:schemeClr val="bg1"/>
                </a:solidFill>
              </a:defRPr>
            </a:lvl1pPr>
          </a:lstStyle>
          <a:p>
            <a:pPr lvl="0"/>
            <a:r>
              <a:rPr lang="en-US" sz="2000" kern="1200">
                <a:solidFill>
                  <a:srgbClr val="FFFFFF"/>
                </a:solidFill>
                <a:latin typeface="+mn-lt"/>
                <a:ea typeface="+mn-ea"/>
                <a:cs typeface="+mn-cs"/>
              </a:rPr>
              <a:t>Click to edit Master text styles</a:t>
            </a:r>
          </a:p>
        </p:txBody>
      </p:sp>
      <p:cxnSp>
        <p:nvCxnSpPr>
          <p:cNvPr id="6" name="Straight Connector 5">
            <a:extLst>
              <a:ext uri="{FF2B5EF4-FFF2-40B4-BE49-F238E27FC236}">
                <a16:creationId xmlns:a16="http://schemas.microsoft.com/office/drawing/2014/main" id="{03C6873F-B921-4626-97A7-FD8E9398E4E7}"/>
              </a:ext>
            </a:extLst>
          </p:cNvPr>
          <p:cNvCxnSpPr>
            <a:cxnSpLocks/>
          </p:cNvCxnSpPr>
          <p:nvPr userDrawn="1"/>
        </p:nvCxnSpPr>
        <p:spPr>
          <a:xfrm flipH="1">
            <a:off x="-10886" y="821523"/>
            <a:ext cx="84732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Graphic 13">
            <a:extLst>
              <a:ext uri="{FF2B5EF4-FFF2-40B4-BE49-F238E27FC236}">
                <a16:creationId xmlns:a16="http://schemas.microsoft.com/office/drawing/2014/main" id="{275D0799-1240-4A8C-98BF-96679D262568}"/>
              </a:ext>
            </a:extLst>
          </p:cNvPr>
          <p:cNvSpPr/>
          <p:nvPr userDrawn="1"/>
        </p:nvSpPr>
        <p:spPr>
          <a:xfrm>
            <a:off x="544954" y="2865643"/>
            <a:ext cx="146329" cy="157937"/>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9" name="Graphic 12">
            <a:extLst>
              <a:ext uri="{FF2B5EF4-FFF2-40B4-BE49-F238E27FC236}">
                <a16:creationId xmlns:a16="http://schemas.microsoft.com/office/drawing/2014/main" id="{3F7A1898-37E9-4DF7-9E1E-A5D41681C6D9}"/>
              </a:ext>
            </a:extLst>
          </p:cNvPr>
          <p:cNvSpPr/>
          <p:nvPr userDrawn="1"/>
        </p:nvSpPr>
        <p:spPr>
          <a:xfrm>
            <a:off x="903734" y="3094942"/>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9" name="Graphic 15">
            <a:extLst>
              <a:ext uri="{FF2B5EF4-FFF2-40B4-BE49-F238E27FC236}">
                <a16:creationId xmlns:a16="http://schemas.microsoft.com/office/drawing/2014/main" id="{DA49FC99-340D-4901-98CD-6C4D1941C969}"/>
              </a:ext>
            </a:extLst>
          </p:cNvPr>
          <p:cNvSpPr/>
          <p:nvPr userDrawn="1"/>
        </p:nvSpPr>
        <p:spPr>
          <a:xfrm>
            <a:off x="532920" y="3619230"/>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1368677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41674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1284395" y="1825625"/>
            <a:ext cx="1006940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25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67D4E1F-D8DD-4ED2-8901-A47E930891B9}"/>
              </a:ext>
              <a:ext uri="{C183D7F6-B498-43B3-948B-1728B52AA6E4}">
                <adec:decorative xmlns:adec="http://schemas.microsoft.com/office/drawing/2017/decorative"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4820000"/>
          </a:xfrm>
        </p:spPr>
        <p:txBody>
          <a:bodyPr anchor="b">
            <a:normAutofit/>
          </a:bodyPr>
          <a:lstStyle>
            <a:lvl1pPr>
              <a:defRPr lang="en-US" sz="5400" kern="1200" dirty="0">
                <a:solidFill>
                  <a:schemeClr val="tx1"/>
                </a:solidFill>
                <a:latin typeface="+mj-lt"/>
                <a:ea typeface="+mj-ea"/>
                <a:cs typeface="+mj-cs"/>
              </a:defRPr>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273301" y="299507"/>
            <a:ext cx="5221620" cy="6258985"/>
          </a:xfrm>
        </p:spPr>
        <p:txBody>
          <a:bodyPr/>
          <a:lstStyle/>
          <a:p>
            <a:r>
              <a:rPr lang="en-US"/>
              <a:t>Click icon to add picture</a:t>
            </a:r>
            <a:endParaRPr lang="en-US" dirty="0"/>
          </a:p>
        </p:txBody>
      </p:sp>
      <p:sp>
        <p:nvSpPr>
          <p:cNvPr id="20" name="Date Placeholder 3">
            <a:extLst>
              <a:ext uri="{FF2B5EF4-FFF2-40B4-BE49-F238E27FC236}">
                <a16:creationId xmlns:a16="http://schemas.microsoft.com/office/drawing/2014/main" id="{E19B6EE4-4480-4732-A518-32AAC2EC081A}"/>
              </a:ext>
            </a:extLst>
          </p:cNvPr>
          <p:cNvSpPr>
            <a:spLocks noGrp="1"/>
          </p:cNvSpPr>
          <p:nvPr>
            <p:ph type="dt" sz="half" idx="11"/>
          </p:nvPr>
        </p:nvSpPr>
        <p:spPr>
          <a:xfrm>
            <a:off x="838200" y="6356350"/>
            <a:ext cx="2743200" cy="365125"/>
          </a:xfrm>
        </p:spPr>
        <p:txBody>
          <a:bodyPr/>
          <a:lstStyle>
            <a:lvl1pPr>
              <a:defRPr/>
            </a:lvl1pPr>
          </a:lstStyle>
          <a:p>
            <a:r>
              <a:rPr lang="en-US">
                <a:solidFill>
                  <a:schemeClr val="bg1"/>
                </a:solidFill>
                <a:effectLst>
                  <a:outerShdw blurRad="38100" dist="38100" dir="2700000" algn="tl">
                    <a:srgbClr val="000000">
                      <a:alpha val="43137"/>
                    </a:srgbClr>
                  </a:outerShdw>
                </a:effectLst>
              </a:rPr>
              <a:t>20xx</a:t>
            </a:r>
            <a:endParaRPr lang="en-US" dirty="0">
              <a:solidFill>
                <a:schemeClr val="bg1"/>
              </a:solidFill>
              <a:effectLst>
                <a:outerShdw blurRad="38100" dist="38100" dir="2700000" algn="tl">
                  <a:srgbClr val="000000">
                    <a:alpha val="43137"/>
                  </a:srgbClr>
                </a:outerShdw>
              </a:effectLst>
            </a:endParaRPr>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77543"/>
            <a:ext cx="4434721" cy="978806"/>
          </a:xfrm>
        </p:spPr>
        <p:txBody>
          <a:bodyPr anchor="t">
            <a:normAutofit/>
          </a:bodyPr>
          <a:lstStyle>
            <a:lvl1pPr marL="0" indent="0">
              <a:buNone/>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Footer Placeholder 3">
            <a:extLst>
              <a:ext uri="{FF2B5EF4-FFF2-40B4-BE49-F238E27FC236}">
                <a16:creationId xmlns:a16="http://schemas.microsoft.com/office/drawing/2014/main" id="{EF28DA37-6556-4F96-9D80-0B084FB282B2}"/>
              </a:ext>
            </a:extLst>
          </p:cNvPr>
          <p:cNvSpPr>
            <a:spLocks noGrp="1"/>
          </p:cNvSpPr>
          <p:nvPr>
            <p:ph type="ftr" sz="quarter" idx="13"/>
          </p:nvPr>
        </p:nvSpPr>
        <p:spPr>
          <a:xfrm rot="16200000">
            <a:off x="9812116" y="1591485"/>
            <a:ext cx="3548094" cy="365125"/>
          </a:xfrm>
        </p:spPr>
        <p:txBody>
          <a:bodyPr/>
          <a:lstStyle/>
          <a:p>
            <a:r>
              <a:rPr lang="en-US" dirty="0"/>
              <a:t>Sample footer text</a:t>
            </a:r>
          </a:p>
        </p:txBody>
      </p:sp>
      <p:sp>
        <p:nvSpPr>
          <p:cNvPr id="12" name="Slide Number Placeholder 4">
            <a:extLst>
              <a:ext uri="{FF2B5EF4-FFF2-40B4-BE49-F238E27FC236}">
                <a16:creationId xmlns:a16="http://schemas.microsoft.com/office/drawing/2014/main" id="{6928D1E0-21A1-4EC2-B776-3F8703D3A0E9}"/>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66109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B15A-5639-4D83-9CDE-B6FC231C544D}"/>
              </a:ext>
            </a:extLst>
          </p:cNvPr>
          <p:cNvSpPr>
            <a:spLocks noGrp="1"/>
          </p:cNvSpPr>
          <p:nvPr>
            <p:ph type="title"/>
          </p:nvPr>
        </p:nvSpPr>
        <p:spPr>
          <a:xfrm>
            <a:off x="578724" y="346498"/>
            <a:ext cx="8117654" cy="1325563"/>
          </a:xfrm>
        </p:spPr>
        <p:txBody>
          <a:bodyPr>
            <a:normAutofit/>
          </a:bodyPr>
          <a:lstStyle>
            <a:lvl1pPr>
              <a:defRPr sz="5400" b="1" cap="none" baseline="0">
                <a:solidFill>
                  <a:schemeClr val="bg1"/>
                </a:solidFill>
              </a:defRPr>
            </a:lvl1pPr>
          </a:lstStyle>
          <a:p>
            <a:r>
              <a:rPr lang="en-US"/>
              <a:t>Click to edit Master title style</a:t>
            </a:r>
            <a:endParaRPr lang="en-US" dirty="0"/>
          </a:p>
        </p:txBody>
      </p:sp>
      <p:sp>
        <p:nvSpPr>
          <p:cNvPr id="17" name="Picture Placeholder 16">
            <a:extLst>
              <a:ext uri="{FF2B5EF4-FFF2-40B4-BE49-F238E27FC236}">
                <a16:creationId xmlns:a16="http://schemas.microsoft.com/office/drawing/2014/main" id="{AAB6B174-300F-4F50-A575-00A13C163585}"/>
              </a:ext>
            </a:extLst>
          </p:cNvPr>
          <p:cNvSpPr>
            <a:spLocks noGrp="1"/>
          </p:cNvSpPr>
          <p:nvPr>
            <p:ph type="pic" sz="quarter" idx="10"/>
          </p:nvPr>
        </p:nvSpPr>
        <p:spPr>
          <a:xfrm>
            <a:off x="579438" y="2006600"/>
            <a:ext cx="2286000" cy="2608263"/>
          </a:xfrm>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id="{74E96A81-148E-486F-BEFA-3D3FDB0B412F}"/>
              </a:ext>
            </a:extLst>
          </p:cNvPr>
          <p:cNvSpPr>
            <a:spLocks noGrp="1"/>
          </p:cNvSpPr>
          <p:nvPr>
            <p:ph type="pic" sz="quarter" idx="11"/>
          </p:nvPr>
        </p:nvSpPr>
        <p:spPr>
          <a:xfrm>
            <a:off x="3494908" y="2006380"/>
            <a:ext cx="2286000" cy="2608263"/>
          </a:xfrm>
        </p:spPr>
        <p:txBody>
          <a:bodyPr/>
          <a:lstStyle/>
          <a:p>
            <a:r>
              <a:rPr lang="en-US"/>
              <a:t>Click icon to add picture</a:t>
            </a:r>
            <a:endParaRPr lang="en-US" dirty="0"/>
          </a:p>
        </p:txBody>
      </p:sp>
      <p:sp>
        <p:nvSpPr>
          <p:cNvPr id="19" name="Picture Placeholder 16">
            <a:extLst>
              <a:ext uri="{FF2B5EF4-FFF2-40B4-BE49-F238E27FC236}">
                <a16:creationId xmlns:a16="http://schemas.microsoft.com/office/drawing/2014/main" id="{17F02522-1BD4-4AC9-BBCB-05010ECC0A8B}"/>
              </a:ext>
            </a:extLst>
          </p:cNvPr>
          <p:cNvSpPr>
            <a:spLocks noGrp="1"/>
          </p:cNvSpPr>
          <p:nvPr>
            <p:ph type="pic" sz="quarter" idx="12"/>
          </p:nvPr>
        </p:nvSpPr>
        <p:spPr>
          <a:xfrm>
            <a:off x="6410378" y="2015722"/>
            <a:ext cx="2286000" cy="2608263"/>
          </a:xfrm>
        </p:spPr>
        <p:txBody>
          <a:bodyPr/>
          <a:lstStyle/>
          <a:p>
            <a:r>
              <a:rPr lang="en-US"/>
              <a:t>Click icon to add picture</a:t>
            </a:r>
            <a:endParaRPr lang="en-US" dirty="0"/>
          </a:p>
        </p:txBody>
      </p:sp>
      <p:sp>
        <p:nvSpPr>
          <p:cNvPr id="20" name="Picture Placeholder 16">
            <a:extLst>
              <a:ext uri="{FF2B5EF4-FFF2-40B4-BE49-F238E27FC236}">
                <a16:creationId xmlns:a16="http://schemas.microsoft.com/office/drawing/2014/main" id="{E961DC1B-263A-48A8-89E6-541AC356E525}"/>
              </a:ext>
            </a:extLst>
          </p:cNvPr>
          <p:cNvSpPr>
            <a:spLocks noGrp="1"/>
          </p:cNvSpPr>
          <p:nvPr>
            <p:ph type="pic" sz="quarter" idx="13"/>
          </p:nvPr>
        </p:nvSpPr>
        <p:spPr>
          <a:xfrm>
            <a:off x="9327276" y="2006379"/>
            <a:ext cx="2286000" cy="2608263"/>
          </a:xfrm>
        </p:spPr>
        <p:txBody>
          <a:bodyPr/>
          <a:lstStyle/>
          <a:p>
            <a:r>
              <a:rPr lang="en-US"/>
              <a:t>Click icon to add picture</a:t>
            </a:r>
            <a:endParaRPr lang="en-US" dirty="0"/>
          </a:p>
        </p:txBody>
      </p:sp>
      <p:sp>
        <p:nvSpPr>
          <p:cNvPr id="21" name="Text Placeholder 27">
            <a:extLst>
              <a:ext uri="{FF2B5EF4-FFF2-40B4-BE49-F238E27FC236}">
                <a16:creationId xmlns:a16="http://schemas.microsoft.com/office/drawing/2014/main" id="{2C4443B1-A455-4AF9-BE87-A07EA91F850A}"/>
              </a:ext>
            </a:extLst>
          </p:cNvPr>
          <p:cNvSpPr>
            <a:spLocks noGrp="1"/>
          </p:cNvSpPr>
          <p:nvPr>
            <p:ph type="body" sz="quarter" idx="17" hasCustomPrompt="1"/>
          </p:nvPr>
        </p:nvSpPr>
        <p:spPr>
          <a:xfrm>
            <a:off x="578724"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lvl="0"/>
            <a:r>
              <a:rPr lang="en-US" dirty="0"/>
              <a:t>CLICK TO EDIT</a:t>
            </a:r>
          </a:p>
        </p:txBody>
      </p:sp>
      <p:sp>
        <p:nvSpPr>
          <p:cNvPr id="22" name="Text Placeholder 27">
            <a:extLst>
              <a:ext uri="{FF2B5EF4-FFF2-40B4-BE49-F238E27FC236}">
                <a16:creationId xmlns:a16="http://schemas.microsoft.com/office/drawing/2014/main" id="{EEC7D0BC-E2A5-4FBE-A334-D9FF80B0DD3E}"/>
              </a:ext>
            </a:extLst>
          </p:cNvPr>
          <p:cNvSpPr>
            <a:spLocks noGrp="1"/>
          </p:cNvSpPr>
          <p:nvPr>
            <p:ph type="body" sz="quarter" idx="18"/>
          </p:nvPr>
        </p:nvSpPr>
        <p:spPr>
          <a:xfrm>
            <a:off x="578724"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0CC80C9C-897F-4C36-8150-427548D8FFCA}"/>
              </a:ext>
            </a:extLst>
          </p:cNvPr>
          <p:cNvSpPr>
            <a:spLocks noGrp="1"/>
          </p:cNvSpPr>
          <p:nvPr>
            <p:ph type="body" sz="quarter" idx="19" hasCustomPrompt="1"/>
          </p:nvPr>
        </p:nvSpPr>
        <p:spPr>
          <a:xfrm>
            <a:off x="349490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4" name="Text Placeholder 27">
            <a:extLst>
              <a:ext uri="{FF2B5EF4-FFF2-40B4-BE49-F238E27FC236}">
                <a16:creationId xmlns:a16="http://schemas.microsoft.com/office/drawing/2014/main" id="{A621D1DC-4C76-4E2F-A56F-7D7C193776A5}"/>
              </a:ext>
            </a:extLst>
          </p:cNvPr>
          <p:cNvSpPr>
            <a:spLocks noGrp="1"/>
          </p:cNvSpPr>
          <p:nvPr>
            <p:ph type="body" sz="quarter" idx="20"/>
          </p:nvPr>
        </p:nvSpPr>
        <p:spPr>
          <a:xfrm>
            <a:off x="349490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2DF3BDDA-6F5B-42F5-B623-12E87B19908B}"/>
              </a:ext>
            </a:extLst>
          </p:cNvPr>
          <p:cNvSpPr>
            <a:spLocks noGrp="1"/>
          </p:cNvSpPr>
          <p:nvPr>
            <p:ph type="body" sz="quarter" idx="21" hasCustomPrompt="1"/>
          </p:nvPr>
        </p:nvSpPr>
        <p:spPr>
          <a:xfrm>
            <a:off x="641037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6" name="Text Placeholder 27">
            <a:extLst>
              <a:ext uri="{FF2B5EF4-FFF2-40B4-BE49-F238E27FC236}">
                <a16:creationId xmlns:a16="http://schemas.microsoft.com/office/drawing/2014/main" id="{332AD10F-DEDB-4199-BAF1-536999434B01}"/>
              </a:ext>
            </a:extLst>
          </p:cNvPr>
          <p:cNvSpPr>
            <a:spLocks noGrp="1"/>
          </p:cNvSpPr>
          <p:nvPr>
            <p:ph type="body" sz="quarter" idx="22"/>
          </p:nvPr>
        </p:nvSpPr>
        <p:spPr>
          <a:xfrm>
            <a:off x="641037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28F12227-FF8F-4C6B-910E-91A315DC2206}"/>
              </a:ext>
            </a:extLst>
          </p:cNvPr>
          <p:cNvSpPr>
            <a:spLocks noGrp="1"/>
          </p:cNvSpPr>
          <p:nvPr>
            <p:ph type="body" sz="quarter" idx="23" hasCustomPrompt="1"/>
          </p:nvPr>
        </p:nvSpPr>
        <p:spPr>
          <a:xfrm>
            <a:off x="9325847" y="5017734"/>
            <a:ext cx="2285999"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8" name="Text Placeholder 27">
            <a:extLst>
              <a:ext uri="{FF2B5EF4-FFF2-40B4-BE49-F238E27FC236}">
                <a16:creationId xmlns:a16="http://schemas.microsoft.com/office/drawing/2014/main" id="{D8C71F03-1105-4059-948E-EE58B5878A75}"/>
              </a:ext>
            </a:extLst>
          </p:cNvPr>
          <p:cNvSpPr>
            <a:spLocks noGrp="1"/>
          </p:cNvSpPr>
          <p:nvPr>
            <p:ph type="body" sz="quarter" idx="24"/>
          </p:nvPr>
        </p:nvSpPr>
        <p:spPr>
          <a:xfrm>
            <a:off x="9325847" y="5352052"/>
            <a:ext cx="2285999"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37ED29C9-824B-4147-81C3-28968F4647D1}"/>
              </a:ext>
            </a:extLst>
          </p:cNvPr>
          <p:cNvSpPr>
            <a:spLocks noGrp="1"/>
          </p:cNvSpPr>
          <p:nvPr>
            <p:ph type="dt" sz="half" idx="25"/>
          </p:nvPr>
        </p:nvSpPr>
        <p:spPr>
          <a:xfrm>
            <a:off x="661988" y="6133917"/>
            <a:ext cx="2743200" cy="365125"/>
          </a:xfrm>
        </p:spPr>
        <p:txBody>
          <a:bodyPr/>
          <a:lstStyle>
            <a:lvl1pPr>
              <a:defRPr>
                <a:solidFill>
                  <a:schemeClr val="bg1"/>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70238C45-011A-48F8-A346-A07B1E830B47}"/>
              </a:ext>
            </a:extLst>
          </p:cNvPr>
          <p:cNvSpPr>
            <a:spLocks noGrp="1"/>
          </p:cNvSpPr>
          <p:nvPr>
            <p:ph type="ftr" sz="quarter" idx="26"/>
          </p:nvPr>
        </p:nvSpPr>
        <p:spPr>
          <a:xfrm>
            <a:off x="8505757" y="845343"/>
            <a:ext cx="3633923" cy="365125"/>
          </a:xfrm>
        </p:spPr>
        <p:txBody>
          <a:bodyPr/>
          <a:lstStyle>
            <a:lvl1pPr>
              <a:defRPr>
                <a:solidFill>
                  <a:schemeClr val="bg1"/>
                </a:solidFill>
              </a:defRPr>
            </a:lvl1pPr>
          </a:lstStyle>
          <a:p>
            <a:r>
              <a:rPr lang="en-US"/>
              <a:t>Sample footer text</a:t>
            </a:r>
            <a:endParaRPr lang="en-US" dirty="0"/>
          </a:p>
        </p:txBody>
      </p:sp>
      <p:sp>
        <p:nvSpPr>
          <p:cNvPr id="5" name="Slide Number Placeholder 4">
            <a:extLst>
              <a:ext uri="{FF2B5EF4-FFF2-40B4-BE49-F238E27FC236}">
                <a16:creationId xmlns:a16="http://schemas.microsoft.com/office/drawing/2014/main" id="{213C46EB-807F-48CF-988B-E006AEC9992C}"/>
              </a:ext>
            </a:extLst>
          </p:cNvPr>
          <p:cNvSpPr>
            <a:spLocks noGrp="1"/>
          </p:cNvSpPr>
          <p:nvPr>
            <p:ph type="sldNum" sz="quarter" idx="27"/>
          </p:nvPr>
        </p:nvSpPr>
        <p:spPr>
          <a:xfrm>
            <a:off x="8610600" y="6160417"/>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17703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ntent 2 column (comparison sl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norm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Graphic 15">
            <a:extLst>
              <a:ext uri="{FF2B5EF4-FFF2-40B4-BE49-F238E27FC236}">
                <a16:creationId xmlns:a16="http://schemas.microsoft.com/office/drawing/2014/main" id="{AF89E921-750A-4005-BEC2-04B9514B2D76}"/>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3B378915-E570-47AE-8F85-FB8ED4A6CC72}"/>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3" name="Graphic 14">
            <a:extLst>
              <a:ext uri="{FF2B5EF4-FFF2-40B4-BE49-F238E27FC236}">
                <a16:creationId xmlns:a16="http://schemas.microsoft.com/office/drawing/2014/main" id="{3AF1E926-D68F-4DC8-9F6D-C2C1576F92E5}"/>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301667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2"/>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635397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5" r:id="rId3"/>
    <p:sldLayoutId id="2147483676" r:id="rId4"/>
    <p:sldLayoutId id="2147483660" r:id="rId5"/>
    <p:sldLayoutId id="2147483680" r:id="rId6"/>
    <p:sldLayoutId id="2147483677" r:id="rId7"/>
    <p:sldLayoutId id="2147483665" r:id="rId8"/>
    <p:sldLayoutId id="2147483663" r:id="rId9"/>
    <p:sldLayoutId id="2147483679" r:id="rId10"/>
    <p:sldLayoutId id="2147483681" r:id="rId11"/>
    <p:sldLayoutId id="2147483671" r:id="rId12"/>
  </p:sldLayoutIdLst>
  <p:hf hdr="0"/>
  <p:txStyles>
    <p:titleStyle>
      <a:lvl1pPr algn="l"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pexels.com/photo/mountains-blue-sky-plane-airliner-47481/"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hyperlink" Target="https://pxhere.com/en/photo/1179028" TargetMode="Externa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3D30D85B-2C82-3849-EA4C-370E145D19E3}"/>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t="21875" b="21875"/>
          <a:stretch>
            <a:fillRect/>
          </a:stretch>
        </p:blipFill>
        <p:spPr>
          <a:xfrm>
            <a:off x="0" y="0"/>
            <a:ext cx="12192000" cy="6858000"/>
          </a:xfrm>
        </p:spPr>
      </p:pic>
      <p:sp>
        <p:nvSpPr>
          <p:cNvPr id="2" name="Title 1">
            <a:extLst>
              <a:ext uri="{FF2B5EF4-FFF2-40B4-BE49-F238E27FC236}">
                <a16:creationId xmlns:a16="http://schemas.microsoft.com/office/drawing/2014/main" id="{B2AE4F1D-F101-4E88-9698-51D314EF2EB5}"/>
              </a:ext>
            </a:extLst>
          </p:cNvPr>
          <p:cNvSpPr>
            <a:spLocks noGrp="1"/>
          </p:cNvSpPr>
          <p:nvPr>
            <p:ph type="title"/>
          </p:nvPr>
        </p:nvSpPr>
        <p:spPr>
          <a:xfrm>
            <a:off x="793159" y="1348536"/>
            <a:ext cx="4076458" cy="3708655"/>
          </a:xfrm>
        </p:spPr>
        <p:txBody>
          <a:bodyPr/>
          <a:lstStyle/>
          <a:p>
            <a:r>
              <a:rPr lang="en-US" dirty="0">
                <a:solidFill>
                  <a:schemeClr val="tx1"/>
                </a:solidFill>
                <a:latin typeface="Bodoni MT" panose="02070603080606020203" pitchFamily="18" charset="0"/>
              </a:rPr>
              <a:t>AIRLINE TICKET BOOKING</a:t>
            </a:r>
          </a:p>
        </p:txBody>
      </p:sp>
      <p:sp>
        <p:nvSpPr>
          <p:cNvPr id="3" name="Subtitle 2">
            <a:extLst>
              <a:ext uri="{FF2B5EF4-FFF2-40B4-BE49-F238E27FC236}">
                <a16:creationId xmlns:a16="http://schemas.microsoft.com/office/drawing/2014/main" id="{92726762-2B23-4F53-9DBB-96441A2A51BB}"/>
              </a:ext>
            </a:extLst>
          </p:cNvPr>
          <p:cNvSpPr>
            <a:spLocks noGrp="1"/>
          </p:cNvSpPr>
          <p:nvPr>
            <p:ph type="subTitle" idx="1"/>
          </p:nvPr>
        </p:nvSpPr>
        <p:spPr/>
        <p:txBody>
          <a:bodyPr/>
          <a:lstStyle/>
          <a:p>
            <a:r>
              <a:rPr lang="en-IN" b="0" i="0" dirty="0">
                <a:solidFill>
                  <a:schemeClr val="tx1"/>
                </a:solidFill>
                <a:effectLst/>
                <a:latin typeface="Segoe UI Variable Small Semibol" pitchFamily="2" charset="0"/>
              </a:rPr>
              <a:t>Convenient and Hassle-Free Travel</a:t>
            </a:r>
            <a:endParaRPr lang="en-US" dirty="0">
              <a:solidFill>
                <a:schemeClr val="tx1"/>
              </a:solidFill>
              <a:latin typeface="Segoe UI Variable Small Semibol" pitchFamily="2" charset="0"/>
            </a:endParaRPr>
          </a:p>
        </p:txBody>
      </p:sp>
    </p:spTree>
    <p:extLst>
      <p:ext uri="{BB962C8B-B14F-4D97-AF65-F5344CB8AC3E}">
        <p14:creationId xmlns:p14="http://schemas.microsoft.com/office/powerpoint/2010/main" val="1917632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B557C322-A000-4F2A-985F-C67505142FD5}"/>
              </a:ext>
            </a:extLst>
          </p:cNvPr>
          <p:cNvSpPr>
            <a:spLocks noGrp="1"/>
          </p:cNvSpPr>
          <p:nvPr>
            <p:ph type="body" sz="quarter" idx="23"/>
          </p:nvPr>
        </p:nvSpPr>
        <p:spPr>
          <a:xfrm>
            <a:off x="7503736" y="1925741"/>
            <a:ext cx="3916052" cy="1835554"/>
          </a:xfrm>
        </p:spPr>
        <p:txBody>
          <a:bodyPr/>
          <a:lstStyle/>
          <a:p>
            <a:r>
              <a:rPr lang="en-US" sz="3600" dirty="0"/>
              <a:t>Booking successful</a:t>
            </a:r>
          </a:p>
        </p:txBody>
      </p:sp>
      <p:sp>
        <p:nvSpPr>
          <p:cNvPr id="2" name="Date Placeholder 1">
            <a:extLst>
              <a:ext uri="{FF2B5EF4-FFF2-40B4-BE49-F238E27FC236}">
                <a16:creationId xmlns:a16="http://schemas.microsoft.com/office/drawing/2014/main" id="{F9746217-A2C2-40AC-A1F0-9F05F56BF07F}"/>
              </a:ext>
            </a:extLst>
          </p:cNvPr>
          <p:cNvSpPr>
            <a:spLocks noGrp="1"/>
          </p:cNvSpPr>
          <p:nvPr>
            <p:ph type="dt" sz="half" idx="25"/>
          </p:nvPr>
        </p:nvSpPr>
        <p:spPr/>
        <p:txBody>
          <a:bodyPr/>
          <a:lstStyle/>
          <a:p>
            <a:r>
              <a:rPr lang="en-US" dirty="0"/>
              <a:t>2023</a:t>
            </a:r>
          </a:p>
        </p:txBody>
      </p:sp>
      <p:sp>
        <p:nvSpPr>
          <p:cNvPr id="3" name="Footer Placeholder 2">
            <a:extLst>
              <a:ext uri="{FF2B5EF4-FFF2-40B4-BE49-F238E27FC236}">
                <a16:creationId xmlns:a16="http://schemas.microsoft.com/office/drawing/2014/main" id="{380CE4E2-F4ED-4D0E-A820-A100AF637CEB}"/>
              </a:ext>
            </a:extLst>
          </p:cNvPr>
          <p:cNvSpPr>
            <a:spLocks noGrp="1"/>
          </p:cNvSpPr>
          <p:nvPr>
            <p:ph type="ftr" sz="quarter" idx="26"/>
          </p:nvPr>
        </p:nvSpPr>
        <p:spPr/>
        <p:txBody>
          <a:bodyPr/>
          <a:lstStyle/>
          <a:p>
            <a:r>
              <a:rPr lang="en-US" dirty="0"/>
              <a:t>M&amp;J AIRLINES</a:t>
            </a:r>
          </a:p>
        </p:txBody>
      </p:sp>
      <p:sp>
        <p:nvSpPr>
          <p:cNvPr id="4" name="Slide Number Placeholder 3">
            <a:extLst>
              <a:ext uri="{FF2B5EF4-FFF2-40B4-BE49-F238E27FC236}">
                <a16:creationId xmlns:a16="http://schemas.microsoft.com/office/drawing/2014/main" id="{FA9EB96F-C3E5-45AE-924B-53BDB88DA209}"/>
              </a:ext>
            </a:extLst>
          </p:cNvPr>
          <p:cNvSpPr>
            <a:spLocks noGrp="1"/>
          </p:cNvSpPr>
          <p:nvPr>
            <p:ph type="sldNum" sz="quarter" idx="27"/>
          </p:nvPr>
        </p:nvSpPr>
        <p:spPr/>
        <p:txBody>
          <a:bodyPr/>
          <a:lstStyle/>
          <a:p>
            <a:fld id="{294A09A9-5501-47C1-A89A-A340965A2BE2}" type="slidenum">
              <a:rPr lang="en-US" smtClean="0"/>
              <a:pPr/>
              <a:t>10</a:t>
            </a:fld>
            <a:endParaRPr lang="en-US" dirty="0"/>
          </a:p>
        </p:txBody>
      </p:sp>
      <p:pic>
        <p:nvPicPr>
          <p:cNvPr id="8" name="Picture Placeholder 7">
            <a:extLst>
              <a:ext uri="{FF2B5EF4-FFF2-40B4-BE49-F238E27FC236}">
                <a16:creationId xmlns:a16="http://schemas.microsoft.com/office/drawing/2014/main" id="{0C705D47-54EA-CD3F-C7D0-6E758A76995A}"/>
              </a:ext>
            </a:extLst>
          </p:cNvPr>
          <p:cNvPicPr>
            <a:picLocks noGrp="1" noChangeAspect="1"/>
          </p:cNvPicPr>
          <p:nvPr>
            <p:ph type="pic" sz="quarter" idx="13"/>
          </p:nvPr>
        </p:nvPicPr>
        <p:blipFill rotWithShape="1">
          <a:blip r:embed="rId2"/>
          <a:srcRect l="496" r="47913"/>
          <a:stretch/>
        </p:blipFill>
        <p:spPr>
          <a:xfrm>
            <a:off x="661988" y="961533"/>
            <a:ext cx="5672824" cy="4986779"/>
          </a:xfrm>
        </p:spPr>
      </p:pic>
    </p:spTree>
    <p:extLst>
      <p:ext uri="{BB962C8B-B14F-4D97-AF65-F5344CB8AC3E}">
        <p14:creationId xmlns:p14="http://schemas.microsoft.com/office/powerpoint/2010/main" val="1089336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3DB0B40-5C9D-CBFA-88A3-68AC43E2F899}"/>
              </a:ext>
            </a:extLst>
          </p:cNvPr>
          <p:cNvSpPr>
            <a:spLocks noGrp="1"/>
          </p:cNvSpPr>
          <p:nvPr>
            <p:ph type="title"/>
          </p:nvPr>
        </p:nvSpPr>
        <p:spPr/>
        <p:txBody>
          <a:bodyPr/>
          <a:lstStyle/>
          <a:p>
            <a:r>
              <a:rPr lang="en-IN" dirty="0"/>
              <a:t>Key features and services</a:t>
            </a:r>
          </a:p>
        </p:txBody>
      </p:sp>
      <p:sp>
        <p:nvSpPr>
          <p:cNvPr id="11" name="Content Placeholder 10">
            <a:extLst>
              <a:ext uri="{FF2B5EF4-FFF2-40B4-BE49-F238E27FC236}">
                <a16:creationId xmlns:a16="http://schemas.microsoft.com/office/drawing/2014/main" id="{24BF2326-2183-C264-A87B-BBEBB141DE5C}"/>
              </a:ext>
            </a:extLst>
          </p:cNvPr>
          <p:cNvSpPr>
            <a:spLocks noGrp="1"/>
          </p:cNvSpPr>
          <p:nvPr>
            <p:ph idx="1"/>
          </p:nvPr>
        </p:nvSpPr>
        <p:spPr/>
        <p:txBody>
          <a:bodyPr/>
          <a:lstStyle/>
          <a:p>
            <a:pPr algn="l">
              <a:buFont typeface="+mj-lt"/>
              <a:buAutoNum type="arabicPeriod"/>
            </a:pPr>
            <a:r>
              <a:rPr lang="en-US" b="0" i="0" dirty="0">
                <a:effectLst/>
                <a:latin typeface="Söhne"/>
              </a:rPr>
              <a:t>User-friendly interface: Easy navigation and intuitive design</a:t>
            </a:r>
          </a:p>
          <a:p>
            <a:pPr algn="l">
              <a:buFont typeface="+mj-lt"/>
              <a:buAutoNum type="arabicPeriod"/>
            </a:pPr>
            <a:r>
              <a:rPr lang="en-US" b="0" i="0" dirty="0">
                <a:effectLst/>
                <a:latin typeface="Söhne"/>
              </a:rPr>
              <a:t>Seat selection: Choose preferred seats during the booking process</a:t>
            </a:r>
          </a:p>
          <a:p>
            <a:pPr algn="l">
              <a:buFont typeface="+mj-lt"/>
              <a:buAutoNum type="arabicPeriod"/>
            </a:pPr>
            <a:r>
              <a:rPr lang="en-US" b="0" i="0" dirty="0">
                <a:effectLst/>
                <a:latin typeface="Söhne"/>
              </a:rPr>
              <a:t>Multiple payment options: Convenient payment gateways for secure transactions</a:t>
            </a:r>
          </a:p>
          <a:p>
            <a:pPr algn="l">
              <a:buFont typeface="+mj-lt"/>
              <a:buAutoNum type="arabicPeriod"/>
            </a:pPr>
            <a:r>
              <a:rPr lang="en-US" b="0" i="0" dirty="0">
                <a:effectLst/>
                <a:latin typeface="Söhne"/>
              </a:rPr>
              <a:t>24/7 customer support: Dedicated helpline for assistance and query resolution</a:t>
            </a:r>
          </a:p>
          <a:p>
            <a:pPr algn="l">
              <a:buFont typeface="+mj-lt"/>
              <a:buAutoNum type="arabicPeriod"/>
            </a:pPr>
            <a:r>
              <a:rPr lang="en-US" b="0" i="0" dirty="0">
                <a:effectLst/>
                <a:latin typeface="Söhne"/>
              </a:rPr>
              <a:t>Cancellation and refund policy: Check terms and conditions for flight cancellations</a:t>
            </a:r>
          </a:p>
          <a:p>
            <a:endParaRPr lang="en-IN" dirty="0"/>
          </a:p>
        </p:txBody>
      </p:sp>
      <p:sp>
        <p:nvSpPr>
          <p:cNvPr id="7" name="Date Placeholder 6">
            <a:extLst>
              <a:ext uri="{FF2B5EF4-FFF2-40B4-BE49-F238E27FC236}">
                <a16:creationId xmlns:a16="http://schemas.microsoft.com/office/drawing/2014/main" id="{B86CB095-C7B8-268B-FF64-3ED630707C5B}"/>
              </a:ext>
            </a:extLst>
          </p:cNvPr>
          <p:cNvSpPr>
            <a:spLocks noGrp="1"/>
          </p:cNvSpPr>
          <p:nvPr>
            <p:ph type="dt" sz="half" idx="12"/>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DF556FD5-4998-6DBD-C741-F386C6C32840}"/>
              </a:ext>
            </a:extLst>
          </p:cNvPr>
          <p:cNvSpPr>
            <a:spLocks noGrp="1"/>
          </p:cNvSpPr>
          <p:nvPr>
            <p:ph type="ftr" sz="quarter" idx="13"/>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D615636-3587-7906-63EC-3F687BEB17DE}"/>
              </a:ext>
            </a:extLst>
          </p:cNvPr>
          <p:cNvSpPr>
            <a:spLocks noGrp="1"/>
          </p:cNvSpPr>
          <p:nvPr>
            <p:ph type="sldNum" sz="quarter" idx="14"/>
          </p:nvPr>
        </p:nvSpPr>
        <p:spPr/>
        <p:txBody>
          <a:bodyPr/>
          <a:lstStyle/>
          <a:p>
            <a:fld id="{294A09A9-5501-47C1-A89A-A340965A2BE2}" type="slidenum">
              <a:rPr lang="en-US" smtClean="0"/>
              <a:t>11</a:t>
            </a:fld>
            <a:endParaRPr lang="en-US" dirty="0"/>
          </a:p>
        </p:txBody>
      </p:sp>
    </p:spTree>
    <p:extLst>
      <p:ext uri="{BB962C8B-B14F-4D97-AF65-F5344CB8AC3E}">
        <p14:creationId xmlns:p14="http://schemas.microsoft.com/office/powerpoint/2010/main" val="1799467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4E3E26E-714B-4B44-A67B-0189BC68DBDE}"/>
              </a:ext>
            </a:extLst>
          </p:cNvPr>
          <p:cNvSpPr>
            <a:spLocks noGrp="1"/>
          </p:cNvSpPr>
          <p:nvPr>
            <p:ph type="title"/>
          </p:nvPr>
        </p:nvSpPr>
        <p:spPr>
          <a:xfrm>
            <a:off x="838200" y="989031"/>
            <a:ext cx="4984628" cy="1491339"/>
          </a:xfrm>
        </p:spPr>
        <p:txBody>
          <a:bodyPr/>
          <a:lstStyle/>
          <a:p>
            <a:r>
              <a:rPr lang="en-US" dirty="0"/>
              <a:t>Conclusion</a:t>
            </a:r>
          </a:p>
        </p:txBody>
      </p:sp>
      <p:sp>
        <p:nvSpPr>
          <p:cNvPr id="21" name="Text Placeholder 20">
            <a:extLst>
              <a:ext uri="{FF2B5EF4-FFF2-40B4-BE49-F238E27FC236}">
                <a16:creationId xmlns:a16="http://schemas.microsoft.com/office/drawing/2014/main" id="{B6526616-F706-4249-9A7C-EA3985ED9757}"/>
              </a:ext>
            </a:extLst>
          </p:cNvPr>
          <p:cNvSpPr>
            <a:spLocks noGrp="1"/>
          </p:cNvSpPr>
          <p:nvPr>
            <p:ph type="body" sz="quarter" idx="15"/>
          </p:nvPr>
        </p:nvSpPr>
        <p:spPr>
          <a:xfrm>
            <a:off x="838200" y="2814530"/>
            <a:ext cx="4984628" cy="3359258"/>
          </a:xfrm>
        </p:spPr>
        <p:txBody>
          <a:bodyPr>
            <a:normAutofit/>
          </a:bodyPr>
          <a:lstStyle/>
          <a:p>
            <a:pPr algn="l">
              <a:buFont typeface="Arial" panose="020B0604020202020204" pitchFamily="34" charset="0"/>
              <a:buChar char="•"/>
            </a:pPr>
            <a:r>
              <a:rPr lang="en-US" dirty="0">
                <a:latin typeface="Söhne"/>
              </a:rPr>
              <a:t>E</a:t>
            </a:r>
            <a:r>
              <a:rPr lang="en-US" b="0" i="0" dirty="0">
                <a:effectLst/>
                <a:latin typeface="Söhne"/>
              </a:rPr>
              <a:t>xpands services to include airline ticket booking, offering a convenient solution for travelers.</a:t>
            </a:r>
          </a:p>
          <a:p>
            <a:pPr algn="l">
              <a:buFont typeface="Arial" panose="020B0604020202020204" pitchFamily="34" charset="0"/>
              <a:buChar char="•"/>
            </a:pPr>
            <a:r>
              <a:rPr lang="en-US" b="0" i="0" dirty="0">
                <a:effectLst/>
                <a:latin typeface="Söhne"/>
              </a:rPr>
              <a:t>With, users can seamlessly plan and book both train and flight journeys on a single platform.</a:t>
            </a:r>
          </a:p>
          <a:p>
            <a:pPr algn="l">
              <a:buFont typeface="Arial" panose="020B0604020202020204" pitchFamily="34" charset="0"/>
              <a:buChar char="•"/>
            </a:pPr>
            <a:r>
              <a:rPr lang="en-US" b="0" i="0" dirty="0">
                <a:effectLst/>
                <a:latin typeface="Söhne"/>
              </a:rPr>
              <a:t>The platform provides a user-friendly interface, extensive flight options, and competitive prices.</a:t>
            </a:r>
          </a:p>
          <a:p>
            <a:pPr algn="l">
              <a:buFont typeface="Arial" panose="020B0604020202020204" pitchFamily="34" charset="0"/>
              <a:buChar char="•"/>
            </a:pPr>
            <a:r>
              <a:rPr lang="en-US" b="0" i="0" dirty="0">
                <a:effectLst/>
                <a:latin typeface="Söhne"/>
              </a:rPr>
              <a:t>Travelers can enjoy the convenience of managing their entire journey in one place.</a:t>
            </a:r>
          </a:p>
          <a:p>
            <a:pPr algn="l">
              <a:buFont typeface="Arial" panose="020B0604020202020204" pitchFamily="34" charset="0"/>
              <a:buChar char="•"/>
            </a:pPr>
            <a:r>
              <a:rPr lang="en-US" b="0" i="0" dirty="0">
                <a:effectLst/>
                <a:latin typeface="Söhne"/>
              </a:rPr>
              <a:t>Reliable services and dedicated customer support ensure a smooth and hassle-free booking experience.</a:t>
            </a:r>
          </a:p>
          <a:p>
            <a:endParaRPr lang="en-US" dirty="0"/>
          </a:p>
        </p:txBody>
      </p:sp>
      <p:sp>
        <p:nvSpPr>
          <p:cNvPr id="2" name="Date Placeholder 1">
            <a:extLst>
              <a:ext uri="{FF2B5EF4-FFF2-40B4-BE49-F238E27FC236}">
                <a16:creationId xmlns:a16="http://schemas.microsoft.com/office/drawing/2014/main" id="{95CC0658-D4AB-4A7E-9E6F-7855E296382C}"/>
              </a:ext>
            </a:extLst>
          </p:cNvPr>
          <p:cNvSpPr>
            <a:spLocks noGrp="1"/>
          </p:cNvSpPr>
          <p:nvPr>
            <p:ph type="dt" sz="half" idx="16"/>
          </p:nvPr>
        </p:nvSpPr>
        <p:spPr/>
        <p:txBody>
          <a:bodyPr/>
          <a:lstStyle/>
          <a:p>
            <a:r>
              <a:rPr lang="en-US" dirty="0"/>
              <a:t>2023</a:t>
            </a:r>
          </a:p>
        </p:txBody>
      </p:sp>
      <p:sp>
        <p:nvSpPr>
          <p:cNvPr id="3" name="Footer Placeholder 2">
            <a:extLst>
              <a:ext uri="{FF2B5EF4-FFF2-40B4-BE49-F238E27FC236}">
                <a16:creationId xmlns:a16="http://schemas.microsoft.com/office/drawing/2014/main" id="{911692A6-6271-47C8-8EC7-04C6C83F716F}"/>
              </a:ext>
            </a:extLst>
          </p:cNvPr>
          <p:cNvSpPr>
            <a:spLocks noGrp="1"/>
          </p:cNvSpPr>
          <p:nvPr>
            <p:ph type="ftr" sz="quarter" idx="17"/>
          </p:nvPr>
        </p:nvSpPr>
        <p:spPr/>
        <p:txBody>
          <a:bodyPr/>
          <a:lstStyle/>
          <a:p>
            <a:r>
              <a:rPr lang="en-US"/>
              <a:t>Sample footer text</a:t>
            </a:r>
            <a:endParaRPr lang="en-US" dirty="0"/>
          </a:p>
        </p:txBody>
      </p:sp>
      <p:sp>
        <p:nvSpPr>
          <p:cNvPr id="4" name="Slide Number Placeholder 3">
            <a:extLst>
              <a:ext uri="{FF2B5EF4-FFF2-40B4-BE49-F238E27FC236}">
                <a16:creationId xmlns:a16="http://schemas.microsoft.com/office/drawing/2014/main" id="{1759D170-9847-4908-8027-FDA03D74EF67}"/>
              </a:ext>
            </a:extLst>
          </p:cNvPr>
          <p:cNvSpPr>
            <a:spLocks noGrp="1"/>
          </p:cNvSpPr>
          <p:nvPr>
            <p:ph type="sldNum" sz="quarter" idx="18"/>
          </p:nvPr>
        </p:nvSpPr>
        <p:spPr/>
        <p:txBody>
          <a:bodyPr/>
          <a:lstStyle/>
          <a:p>
            <a:fld id="{294A09A9-5501-47C1-A89A-A340965A2BE2}" type="slidenum">
              <a:rPr lang="en-US" smtClean="0"/>
              <a:pPr/>
              <a:t>12</a:t>
            </a:fld>
            <a:endParaRPr lang="en-US" dirty="0"/>
          </a:p>
        </p:txBody>
      </p:sp>
      <p:pic>
        <p:nvPicPr>
          <p:cNvPr id="10" name="Picture Placeholder 9">
            <a:extLst>
              <a:ext uri="{FF2B5EF4-FFF2-40B4-BE49-F238E27FC236}">
                <a16:creationId xmlns:a16="http://schemas.microsoft.com/office/drawing/2014/main" id="{E556D320-1842-1291-6B2E-555C7C6875DA}"/>
              </a:ext>
            </a:extLst>
          </p:cNvPr>
          <p:cNvPicPr>
            <a:picLocks noGrp="1" noChangeAspect="1"/>
          </p:cNvPicPr>
          <p:nvPr>
            <p:ph type="pic" sz="quarter" idx="13"/>
          </p:nvPr>
        </p:nvPicPr>
        <p:blipFill>
          <a:blip r:embed="rId2"/>
          <a:srcRect l="22650" r="22650"/>
          <a:stretch>
            <a:fillRect/>
          </a:stretch>
        </p:blipFill>
        <p:spPr/>
      </p:pic>
    </p:spTree>
    <p:extLst>
      <p:ext uri="{BB962C8B-B14F-4D97-AF65-F5344CB8AC3E}">
        <p14:creationId xmlns:p14="http://schemas.microsoft.com/office/powerpoint/2010/main" val="2287074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90000">
              <a:schemeClr val="accent4"/>
            </a:gs>
            <a:gs pos="0">
              <a:schemeClr val="accent2"/>
            </a:gs>
          </a:gsLst>
          <a:lin ang="2700000" scaled="1"/>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E4ECD63C-2A35-5B53-209A-FD2DC1F39C69}"/>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837473B0-CC2E-450A-ABE3-18F120FF3D39}">
                <a1611:picAttrSrcUrl xmlns:a1611="http://schemas.microsoft.com/office/drawing/2016/11/main" r:id="rId5"/>
              </a:ext>
            </a:extLst>
          </a:blip>
          <a:stretch>
            <a:fillRect/>
          </a:stretch>
        </p:blipFill>
        <p:spPr>
          <a:xfrm>
            <a:off x="0" y="0"/>
            <a:ext cx="12192000" cy="6858000"/>
          </a:xfrm>
          <a:prstGeom prst="rect">
            <a:avLst/>
          </a:prstGeom>
        </p:spPr>
      </p:pic>
      <p:sp>
        <p:nvSpPr>
          <p:cNvPr id="33" name="Title 32">
            <a:extLst>
              <a:ext uri="{FF2B5EF4-FFF2-40B4-BE49-F238E27FC236}">
                <a16:creationId xmlns:a16="http://schemas.microsoft.com/office/drawing/2014/main" id="{4CDFAA45-882A-416F-A852-1A8343E4FECD}"/>
              </a:ext>
            </a:extLst>
          </p:cNvPr>
          <p:cNvSpPr>
            <a:spLocks noGrp="1"/>
          </p:cNvSpPr>
          <p:nvPr>
            <p:ph type="title"/>
          </p:nvPr>
        </p:nvSpPr>
        <p:spPr>
          <a:xfrm>
            <a:off x="1604908" y="894110"/>
            <a:ext cx="5181735" cy="2534890"/>
          </a:xfrm>
        </p:spPr>
        <p:txBody>
          <a:bodyPr/>
          <a:lstStyle/>
          <a:p>
            <a:r>
              <a:rPr lang="en-US" dirty="0"/>
              <a:t>THANK YOU</a:t>
            </a:r>
          </a:p>
        </p:txBody>
      </p:sp>
      <p:sp>
        <p:nvSpPr>
          <p:cNvPr id="12" name="Date Placeholder 11">
            <a:extLst>
              <a:ext uri="{FF2B5EF4-FFF2-40B4-BE49-F238E27FC236}">
                <a16:creationId xmlns:a16="http://schemas.microsoft.com/office/drawing/2014/main" id="{706D5F1F-D562-439A-90CF-588150E70270}"/>
              </a:ext>
            </a:extLst>
          </p:cNvPr>
          <p:cNvSpPr>
            <a:spLocks noGrp="1"/>
          </p:cNvSpPr>
          <p:nvPr>
            <p:ph type="dt" sz="half" idx="17"/>
          </p:nvPr>
        </p:nvSpPr>
        <p:spPr/>
        <p:txBody>
          <a:bodyPr/>
          <a:lstStyle/>
          <a:p>
            <a:r>
              <a:rPr lang="en-US" dirty="0"/>
              <a:t>2023</a:t>
            </a:r>
          </a:p>
        </p:txBody>
      </p:sp>
      <p:sp>
        <p:nvSpPr>
          <p:cNvPr id="14" name="Footer Placeholder 13">
            <a:extLst>
              <a:ext uri="{FF2B5EF4-FFF2-40B4-BE49-F238E27FC236}">
                <a16:creationId xmlns:a16="http://schemas.microsoft.com/office/drawing/2014/main" id="{82B766D7-C47C-4C42-BC77-9A6DD1F3674F}"/>
              </a:ext>
            </a:extLst>
          </p:cNvPr>
          <p:cNvSpPr>
            <a:spLocks noGrp="1"/>
          </p:cNvSpPr>
          <p:nvPr>
            <p:ph type="ftr" sz="quarter" idx="18"/>
          </p:nvPr>
        </p:nvSpPr>
        <p:spPr/>
        <p:txBody>
          <a:bodyPr/>
          <a:lstStyle/>
          <a:p>
            <a:r>
              <a:rPr lang="en-US" dirty="0"/>
              <a:t>M&amp;J AIRLINES</a:t>
            </a:r>
          </a:p>
        </p:txBody>
      </p:sp>
      <p:sp>
        <p:nvSpPr>
          <p:cNvPr id="34" name="Text Placeholder 33">
            <a:extLst>
              <a:ext uri="{FF2B5EF4-FFF2-40B4-BE49-F238E27FC236}">
                <a16:creationId xmlns:a16="http://schemas.microsoft.com/office/drawing/2014/main" id="{3E796413-D756-477E-9170-1EF1E340CB07}"/>
              </a:ext>
            </a:extLst>
          </p:cNvPr>
          <p:cNvSpPr>
            <a:spLocks noGrp="1"/>
          </p:cNvSpPr>
          <p:nvPr>
            <p:ph type="body" sz="quarter" idx="16"/>
          </p:nvPr>
        </p:nvSpPr>
        <p:spPr>
          <a:xfrm>
            <a:off x="1604905" y="3863787"/>
            <a:ext cx="5181735" cy="2399527"/>
          </a:xfrm>
        </p:spPr>
        <p:txBody>
          <a:bodyPr/>
          <a:lstStyle/>
          <a:p>
            <a:r>
              <a:rPr lang="en-US" dirty="0"/>
              <a:t>Gautam Vatiani(200420111056)</a:t>
            </a:r>
          </a:p>
          <a:p>
            <a:r>
              <a:rPr lang="en-US" dirty="0" err="1"/>
              <a:t>Mohil</a:t>
            </a:r>
            <a:r>
              <a:rPr lang="en-US" dirty="0"/>
              <a:t> Jain(200420111011)</a:t>
            </a:r>
          </a:p>
          <a:p>
            <a:endParaRPr lang="en-US" dirty="0"/>
          </a:p>
        </p:txBody>
      </p:sp>
      <p:sp>
        <p:nvSpPr>
          <p:cNvPr id="15" name="Slide Number Placeholder 14">
            <a:extLst>
              <a:ext uri="{FF2B5EF4-FFF2-40B4-BE49-F238E27FC236}">
                <a16:creationId xmlns:a16="http://schemas.microsoft.com/office/drawing/2014/main" id="{CFC4993C-22B1-4153-9289-D26CFB4B4496}"/>
              </a:ext>
            </a:extLst>
          </p:cNvPr>
          <p:cNvSpPr>
            <a:spLocks noGrp="1"/>
          </p:cNvSpPr>
          <p:nvPr>
            <p:ph type="sldNum" sz="quarter" idx="12"/>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987283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4131A4BF-1CED-D78A-45FE-90C0C97DCDFB}"/>
              </a:ext>
            </a:extLst>
          </p:cNvPr>
          <p:cNvPicPr>
            <a:picLocks noGrp="1" noChangeAspect="1"/>
          </p:cNvPicPr>
          <p:nvPr>
            <p:ph type="pic" sz="quarter" idx="10"/>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rcRect t="6779" b="6779"/>
          <a:stretch>
            <a:fillRect/>
          </a:stretch>
        </p:blipFill>
        <p:spPr>
          <a:xfrm>
            <a:off x="18854" y="0"/>
            <a:ext cx="12192000" cy="6858000"/>
          </a:xfrm>
        </p:spPr>
      </p:pic>
      <p:sp>
        <p:nvSpPr>
          <p:cNvPr id="4" name="Title 3">
            <a:extLst>
              <a:ext uri="{FF2B5EF4-FFF2-40B4-BE49-F238E27FC236}">
                <a16:creationId xmlns:a16="http://schemas.microsoft.com/office/drawing/2014/main" id="{C54FA453-CA6F-4ED8-B4B2-61C3D67FF6E5}"/>
              </a:ext>
            </a:extLst>
          </p:cNvPr>
          <p:cNvSpPr>
            <a:spLocks noGrp="1"/>
          </p:cNvSpPr>
          <p:nvPr>
            <p:ph type="title"/>
          </p:nvPr>
        </p:nvSpPr>
        <p:spPr>
          <a:xfrm>
            <a:off x="423275" y="252743"/>
            <a:ext cx="10404030" cy="1965163"/>
          </a:xfrm>
        </p:spPr>
        <p:txBody>
          <a:bodyPr/>
          <a:lstStyle/>
          <a:p>
            <a:r>
              <a:rPr lang="en-US" dirty="0"/>
              <a:t>Agenda</a:t>
            </a:r>
          </a:p>
        </p:txBody>
      </p:sp>
      <p:sp>
        <p:nvSpPr>
          <p:cNvPr id="5" name="Content Placeholder 4">
            <a:extLst>
              <a:ext uri="{FF2B5EF4-FFF2-40B4-BE49-F238E27FC236}">
                <a16:creationId xmlns:a16="http://schemas.microsoft.com/office/drawing/2014/main" id="{F01866DD-53C9-4AF0-9E9A-BF19D245E8C6}"/>
              </a:ext>
            </a:extLst>
          </p:cNvPr>
          <p:cNvSpPr>
            <a:spLocks noGrp="1"/>
          </p:cNvSpPr>
          <p:nvPr>
            <p:ph idx="1"/>
          </p:nvPr>
        </p:nvSpPr>
        <p:spPr>
          <a:xfrm>
            <a:off x="423275" y="2645922"/>
            <a:ext cx="10404030" cy="3710427"/>
          </a:xfrm>
        </p:spPr>
        <p:txBody>
          <a:bodyPr/>
          <a:lstStyle/>
          <a:p>
            <a:r>
              <a:rPr lang="en-IN" b="0" i="0" dirty="0">
                <a:effectLst/>
                <a:latin typeface="Söhne"/>
              </a:rPr>
              <a:t>Introduction</a:t>
            </a:r>
          </a:p>
          <a:p>
            <a:r>
              <a:rPr lang="en-US" b="0" i="0" dirty="0">
                <a:effectLst/>
                <a:latin typeface="Söhne"/>
              </a:rPr>
              <a:t>Features of Airline Ticket Booking</a:t>
            </a:r>
            <a:endParaRPr lang="en-IN" dirty="0">
              <a:latin typeface="Söhne"/>
            </a:endParaRPr>
          </a:p>
          <a:p>
            <a:r>
              <a:rPr lang="en-IN" b="0" i="0" dirty="0">
                <a:effectLst/>
                <a:latin typeface="Söhne"/>
              </a:rPr>
              <a:t>Booking Process</a:t>
            </a:r>
          </a:p>
          <a:p>
            <a:r>
              <a:rPr lang="en-IN" b="0" i="0" dirty="0">
                <a:effectLst/>
                <a:latin typeface="Söhne"/>
              </a:rPr>
              <a:t>Key Features and Services</a:t>
            </a:r>
            <a:endParaRPr lang="en-IN" dirty="0">
              <a:latin typeface="Söhne"/>
            </a:endParaRPr>
          </a:p>
          <a:p>
            <a:r>
              <a:rPr lang="en-US" b="0" i="0" dirty="0">
                <a:effectLst/>
                <a:latin typeface="Söhne"/>
              </a:rPr>
              <a:t>Tips for a Smooth Booking Experience</a:t>
            </a:r>
            <a:endParaRPr lang="en-IN" b="0" i="0" dirty="0">
              <a:effectLst/>
              <a:latin typeface="Söhne"/>
            </a:endParaRPr>
          </a:p>
          <a:p>
            <a:r>
              <a:rPr lang="en-IN" b="0" i="0" dirty="0">
                <a:effectLst/>
                <a:latin typeface="Söhne"/>
              </a:rPr>
              <a:t>Conclusion</a:t>
            </a:r>
            <a:endParaRPr lang="en-US" dirty="0"/>
          </a:p>
        </p:txBody>
      </p:sp>
      <p:sp>
        <p:nvSpPr>
          <p:cNvPr id="2" name="Date Placeholder 1">
            <a:extLst>
              <a:ext uri="{FF2B5EF4-FFF2-40B4-BE49-F238E27FC236}">
                <a16:creationId xmlns:a16="http://schemas.microsoft.com/office/drawing/2014/main" id="{CCD9AA72-61E2-4CEE-8E0C-A793B0EBE00D}"/>
              </a:ext>
            </a:extLst>
          </p:cNvPr>
          <p:cNvSpPr>
            <a:spLocks noGrp="1"/>
          </p:cNvSpPr>
          <p:nvPr>
            <p:ph type="dt" sz="half" idx="12"/>
          </p:nvPr>
        </p:nvSpPr>
        <p:spPr>
          <a:xfrm>
            <a:off x="5785751" y="6356350"/>
            <a:ext cx="2743200" cy="365125"/>
          </a:xfrm>
        </p:spPr>
        <p:txBody>
          <a:bodyPr/>
          <a:lstStyle/>
          <a:p>
            <a:r>
              <a:rPr lang="en-US" dirty="0"/>
              <a:t>2023</a:t>
            </a:r>
          </a:p>
        </p:txBody>
      </p:sp>
      <p:sp>
        <p:nvSpPr>
          <p:cNvPr id="3" name="Footer Placeholder 2">
            <a:extLst>
              <a:ext uri="{FF2B5EF4-FFF2-40B4-BE49-F238E27FC236}">
                <a16:creationId xmlns:a16="http://schemas.microsoft.com/office/drawing/2014/main" id="{8FA222E3-EF0C-4EAB-9068-4D5E7574C8DA}"/>
              </a:ext>
            </a:extLst>
          </p:cNvPr>
          <p:cNvSpPr>
            <a:spLocks noGrp="1"/>
          </p:cNvSpPr>
          <p:nvPr>
            <p:ph type="ftr" sz="quarter" idx="13"/>
          </p:nvPr>
        </p:nvSpPr>
        <p:spPr>
          <a:xfrm rot="16200000">
            <a:off x="9812116" y="1591485"/>
            <a:ext cx="3548094" cy="365125"/>
          </a:xfrm>
        </p:spPr>
        <p:txBody>
          <a:bodyPr/>
          <a:lstStyle/>
          <a:p>
            <a:r>
              <a:rPr lang="en-US" dirty="0"/>
              <a:t>M&amp;J AIRLINES</a:t>
            </a:r>
          </a:p>
          <a:p>
            <a:endParaRPr lang="en-US" dirty="0"/>
          </a:p>
        </p:txBody>
      </p:sp>
      <p:sp>
        <p:nvSpPr>
          <p:cNvPr id="6" name="Slide Number Placeholder 5">
            <a:extLst>
              <a:ext uri="{FF2B5EF4-FFF2-40B4-BE49-F238E27FC236}">
                <a16:creationId xmlns:a16="http://schemas.microsoft.com/office/drawing/2014/main" id="{B46D5BE6-8E82-44B7-AF20-20405C0CE58E}"/>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70988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DE92-075C-43EC-8CB3-D334B9CF38D5}"/>
              </a:ext>
            </a:extLst>
          </p:cNvPr>
          <p:cNvSpPr>
            <a:spLocks noGrp="1"/>
          </p:cNvSpPr>
          <p:nvPr>
            <p:ph type="title"/>
          </p:nvPr>
        </p:nvSpPr>
        <p:spPr>
          <a:xfrm>
            <a:off x="867340" y="2446418"/>
            <a:ext cx="4434721" cy="1965163"/>
          </a:xfrm>
        </p:spPr>
        <p:txBody>
          <a:bodyPr/>
          <a:lstStyle/>
          <a:p>
            <a:r>
              <a:rPr lang="en-US" dirty="0"/>
              <a:t>Introduction</a:t>
            </a:r>
          </a:p>
        </p:txBody>
      </p:sp>
      <p:sp>
        <p:nvSpPr>
          <p:cNvPr id="3" name="Content Placeholder 2">
            <a:extLst>
              <a:ext uri="{FF2B5EF4-FFF2-40B4-BE49-F238E27FC236}">
                <a16:creationId xmlns:a16="http://schemas.microsoft.com/office/drawing/2014/main" id="{065994E4-45F6-40E9-98B7-10B9F6F0503C}"/>
              </a:ext>
            </a:extLst>
          </p:cNvPr>
          <p:cNvSpPr>
            <a:spLocks noGrp="1"/>
          </p:cNvSpPr>
          <p:nvPr>
            <p:ph idx="1"/>
          </p:nvPr>
        </p:nvSpPr>
        <p:spPr>
          <a:xfrm>
            <a:off x="6392583" y="536567"/>
            <a:ext cx="4518504" cy="5784867"/>
          </a:xfrm>
        </p:spPr>
        <p:txBody>
          <a:bodyPr>
            <a:normAutofit fontScale="62500" lnSpcReduction="20000"/>
          </a:bodyPr>
          <a:lstStyle/>
          <a:p>
            <a:r>
              <a:rPr lang="en-US" dirty="0"/>
              <a:t>This is an Airline Ticket Reservation System Project that was developed using PHP/</a:t>
            </a:r>
            <a:r>
              <a:rPr lang="en-US" dirty="0" err="1"/>
              <a:t>MySQLi</a:t>
            </a:r>
            <a:r>
              <a:rPr lang="en-US" dirty="0"/>
              <a:t>. This ticket reservation system of an airline company serves as the online platform for the Passengers/Customers for booking or reserve their tickets. With the help of this system, the passengers can reserve their flights easily and faster wherever they are. This will help also the Airlines Company to ease the manual system flow and makes their work/process more effective and efficient. The system has 2 types of users which are the Admin and the Customer. The Admin user is in charge of managing the data of the system such as the list of jets, prices, and flight schedules. For the customer, they can simply register to create an account to the system and search if there's an available/scheduled flight for their desired destination and date. After they select their desired flight the system will provide a form to register the details of the passengers and proceeds to payment afterward. The customer can also print/re-print their tickets in the system.</a:t>
            </a:r>
          </a:p>
        </p:txBody>
      </p:sp>
      <p:sp>
        <p:nvSpPr>
          <p:cNvPr id="4" name="Date Placeholder 3">
            <a:extLst>
              <a:ext uri="{FF2B5EF4-FFF2-40B4-BE49-F238E27FC236}">
                <a16:creationId xmlns:a16="http://schemas.microsoft.com/office/drawing/2014/main" id="{07A2CE36-90A6-4F11-9E0A-6B9138AACEDE}"/>
              </a:ext>
            </a:extLst>
          </p:cNvPr>
          <p:cNvSpPr>
            <a:spLocks noGrp="1"/>
          </p:cNvSpPr>
          <p:nvPr>
            <p:ph type="dt" sz="half" idx="12"/>
          </p:nvPr>
        </p:nvSpPr>
        <p:spPr/>
        <p:txBody>
          <a:bodyPr/>
          <a:lstStyle/>
          <a:p>
            <a:r>
              <a:rPr lang="en-US" dirty="0"/>
              <a:t>2023</a:t>
            </a:r>
          </a:p>
        </p:txBody>
      </p:sp>
      <p:sp>
        <p:nvSpPr>
          <p:cNvPr id="5" name="Footer Placeholder 4">
            <a:extLst>
              <a:ext uri="{FF2B5EF4-FFF2-40B4-BE49-F238E27FC236}">
                <a16:creationId xmlns:a16="http://schemas.microsoft.com/office/drawing/2014/main" id="{E3ADE6CB-2448-465E-9919-7454477A9383}"/>
              </a:ext>
            </a:extLst>
          </p:cNvPr>
          <p:cNvSpPr>
            <a:spLocks noGrp="1"/>
          </p:cNvSpPr>
          <p:nvPr>
            <p:ph type="ftr" sz="quarter" idx="13"/>
          </p:nvPr>
        </p:nvSpPr>
        <p:spPr/>
        <p:txBody>
          <a:bodyPr/>
          <a:lstStyle/>
          <a:p>
            <a:r>
              <a:rPr lang="en-US" dirty="0"/>
              <a:t>M&amp;J AIRLINES</a:t>
            </a:r>
          </a:p>
        </p:txBody>
      </p:sp>
      <p:sp>
        <p:nvSpPr>
          <p:cNvPr id="6" name="Slide Number Placeholder 5">
            <a:extLst>
              <a:ext uri="{FF2B5EF4-FFF2-40B4-BE49-F238E27FC236}">
                <a16:creationId xmlns:a16="http://schemas.microsoft.com/office/drawing/2014/main" id="{6034D430-E0CC-4442-BDFA-D14BE301741E}"/>
              </a:ext>
            </a:extLst>
          </p:cNvPr>
          <p:cNvSpPr>
            <a:spLocks noGrp="1"/>
          </p:cNvSpPr>
          <p:nvPr>
            <p:ph type="sldNum" sz="quarter" idx="1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087605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2AEA5AB-6A4C-4841-1065-68878CC46C90}"/>
              </a:ext>
            </a:extLst>
          </p:cNvPr>
          <p:cNvSpPr>
            <a:spLocks noGrp="1"/>
          </p:cNvSpPr>
          <p:nvPr>
            <p:ph type="title"/>
          </p:nvPr>
        </p:nvSpPr>
        <p:spPr/>
        <p:txBody>
          <a:bodyPr/>
          <a:lstStyle/>
          <a:p>
            <a:r>
              <a:rPr lang="en-US" b="0" i="0" dirty="0">
                <a:effectLst/>
                <a:latin typeface="Söhne"/>
              </a:rPr>
              <a:t>Features </a:t>
            </a:r>
            <a:r>
              <a:rPr lang="en-US" b="0" i="0">
                <a:effectLst/>
                <a:latin typeface="Söhne"/>
              </a:rPr>
              <a:t>of Airline </a:t>
            </a:r>
            <a:r>
              <a:rPr lang="en-US" b="0" i="0" dirty="0">
                <a:effectLst/>
                <a:latin typeface="Söhne"/>
              </a:rPr>
              <a:t>Ticket Booking</a:t>
            </a:r>
            <a:endParaRPr lang="en-IN" dirty="0"/>
          </a:p>
        </p:txBody>
      </p:sp>
      <p:sp>
        <p:nvSpPr>
          <p:cNvPr id="8" name="Content Placeholder 7">
            <a:extLst>
              <a:ext uri="{FF2B5EF4-FFF2-40B4-BE49-F238E27FC236}">
                <a16:creationId xmlns:a16="http://schemas.microsoft.com/office/drawing/2014/main" id="{D4C811AC-931B-CC2E-15BB-D20FC68E851A}"/>
              </a:ext>
            </a:extLst>
          </p:cNvPr>
          <p:cNvSpPr>
            <a:spLocks noGrp="1"/>
          </p:cNvSpPr>
          <p:nvPr>
            <p:ph idx="1"/>
          </p:nvPr>
        </p:nvSpPr>
        <p:spPr/>
        <p:txBody>
          <a:bodyPr/>
          <a:lstStyle/>
          <a:p>
            <a:pPr algn="l">
              <a:buFont typeface="+mj-lt"/>
              <a:buAutoNum type="arabicPeriod"/>
            </a:pPr>
            <a:r>
              <a:rPr lang="en-US" b="0" i="0" dirty="0">
                <a:effectLst/>
                <a:latin typeface="Söhne"/>
              </a:rPr>
              <a:t>One-stop solution: Book flight tickets on a single platform</a:t>
            </a:r>
          </a:p>
          <a:p>
            <a:pPr algn="l">
              <a:buFont typeface="+mj-lt"/>
              <a:buAutoNum type="arabicPeriod"/>
            </a:pPr>
            <a:r>
              <a:rPr lang="en-US" b="0" i="0" dirty="0">
                <a:effectLst/>
                <a:latin typeface="Söhne"/>
              </a:rPr>
              <a:t>Easy accessibility: website and mobile app available for booking</a:t>
            </a:r>
          </a:p>
          <a:p>
            <a:pPr algn="l">
              <a:buFont typeface="+mj-lt"/>
              <a:buAutoNum type="arabicPeriod"/>
            </a:pPr>
            <a:r>
              <a:rPr lang="en-US" b="0" i="0" dirty="0">
                <a:effectLst/>
                <a:latin typeface="Söhne"/>
              </a:rPr>
              <a:t>Extensive flight options: Multiple airlines, routes, and timings to choose from</a:t>
            </a:r>
          </a:p>
          <a:p>
            <a:pPr algn="l">
              <a:buFont typeface="+mj-lt"/>
              <a:buAutoNum type="arabicPeriod"/>
            </a:pPr>
            <a:r>
              <a:rPr lang="en-US" b="0" i="0" dirty="0">
                <a:effectLst/>
                <a:latin typeface="Söhne"/>
              </a:rPr>
              <a:t>Competitive prices: Attractive fares and occasional discounts for users</a:t>
            </a:r>
          </a:p>
          <a:p>
            <a:pPr algn="l">
              <a:buFont typeface="+mj-lt"/>
              <a:buAutoNum type="arabicPeriod"/>
            </a:pPr>
            <a:r>
              <a:rPr lang="en-US" b="0" i="0" dirty="0">
                <a:effectLst/>
                <a:latin typeface="Söhne"/>
              </a:rPr>
              <a:t>Integration with railway bookings: Plan seamless travel combining trains and flights</a:t>
            </a:r>
          </a:p>
          <a:p>
            <a:endParaRPr lang="en-IN" dirty="0"/>
          </a:p>
        </p:txBody>
      </p:sp>
      <p:sp>
        <p:nvSpPr>
          <p:cNvPr id="4" name="Date Placeholder 3">
            <a:extLst>
              <a:ext uri="{FF2B5EF4-FFF2-40B4-BE49-F238E27FC236}">
                <a16:creationId xmlns:a16="http://schemas.microsoft.com/office/drawing/2014/main" id="{B20DE713-51B1-605C-8513-3D512543C0BC}"/>
              </a:ext>
            </a:extLst>
          </p:cNvPr>
          <p:cNvSpPr>
            <a:spLocks noGrp="1"/>
          </p:cNvSpPr>
          <p:nvPr>
            <p:ph type="dt" sz="half" idx="12"/>
          </p:nvPr>
        </p:nvSpPr>
        <p:spPr/>
        <p:txBody>
          <a:bodyPr/>
          <a:lstStyle/>
          <a:p>
            <a:r>
              <a:rPr lang="en-US" dirty="0"/>
              <a:t>2023</a:t>
            </a:r>
          </a:p>
        </p:txBody>
      </p:sp>
      <p:sp>
        <p:nvSpPr>
          <p:cNvPr id="5" name="Footer Placeholder 4">
            <a:extLst>
              <a:ext uri="{FF2B5EF4-FFF2-40B4-BE49-F238E27FC236}">
                <a16:creationId xmlns:a16="http://schemas.microsoft.com/office/drawing/2014/main" id="{F428EAFE-38AB-641E-686E-99AC83A28CD7}"/>
              </a:ext>
            </a:extLst>
          </p:cNvPr>
          <p:cNvSpPr>
            <a:spLocks noGrp="1"/>
          </p:cNvSpPr>
          <p:nvPr>
            <p:ph type="ftr" sz="quarter" idx="13"/>
          </p:nvPr>
        </p:nvSpPr>
        <p:spPr/>
        <p:txBody>
          <a:bodyPr/>
          <a:lstStyle/>
          <a:p>
            <a:r>
              <a:rPr lang="en-US" dirty="0"/>
              <a:t>M&amp;J AIRLINES</a:t>
            </a:r>
          </a:p>
        </p:txBody>
      </p:sp>
      <p:sp>
        <p:nvSpPr>
          <p:cNvPr id="6" name="Slide Number Placeholder 5">
            <a:extLst>
              <a:ext uri="{FF2B5EF4-FFF2-40B4-BE49-F238E27FC236}">
                <a16:creationId xmlns:a16="http://schemas.microsoft.com/office/drawing/2014/main" id="{B0A1CDC5-BF68-5AFD-6624-6CFA2E054EE6}"/>
              </a:ext>
            </a:extLst>
          </p:cNvPr>
          <p:cNvSpPr>
            <a:spLocks noGrp="1"/>
          </p:cNvSpPr>
          <p:nvPr>
            <p:ph type="sldNum" sz="quarter" idx="14"/>
          </p:nvPr>
        </p:nvSpPr>
        <p:spPr/>
        <p:txBody>
          <a:bodyPr/>
          <a:lstStyle/>
          <a:p>
            <a:fld id="{27CE633F-9882-4A5C-83A2-1109D0C73261}" type="slidenum">
              <a:rPr lang="en-US" smtClean="0"/>
              <a:t>4</a:t>
            </a:fld>
            <a:endParaRPr lang="en-US" dirty="0"/>
          </a:p>
        </p:txBody>
      </p:sp>
    </p:spTree>
    <p:extLst>
      <p:ext uri="{BB962C8B-B14F-4D97-AF65-F5344CB8AC3E}">
        <p14:creationId xmlns:p14="http://schemas.microsoft.com/office/powerpoint/2010/main" val="207289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C9419A-CFA6-4C0B-9B57-57594DAD8B0A}"/>
              </a:ext>
            </a:extLst>
          </p:cNvPr>
          <p:cNvSpPr>
            <a:spLocks noGrp="1"/>
          </p:cNvSpPr>
          <p:nvPr>
            <p:ph type="title"/>
          </p:nvPr>
        </p:nvSpPr>
        <p:spPr/>
        <p:txBody>
          <a:bodyPr>
            <a:normAutofit/>
          </a:bodyPr>
          <a:lstStyle/>
          <a:p>
            <a:r>
              <a:rPr lang="en-US" dirty="0"/>
              <a:t>Booking process</a:t>
            </a:r>
          </a:p>
        </p:txBody>
      </p:sp>
      <p:sp>
        <p:nvSpPr>
          <p:cNvPr id="4" name="Content Placeholder 3">
            <a:extLst>
              <a:ext uri="{FF2B5EF4-FFF2-40B4-BE49-F238E27FC236}">
                <a16:creationId xmlns:a16="http://schemas.microsoft.com/office/drawing/2014/main" id="{598ED082-1206-4887-856E-36B49E90DA99}"/>
              </a:ext>
            </a:extLst>
          </p:cNvPr>
          <p:cNvSpPr>
            <a:spLocks noGrp="1"/>
          </p:cNvSpPr>
          <p:nvPr>
            <p:ph idx="1"/>
          </p:nvPr>
        </p:nvSpPr>
        <p:spPr/>
        <p:txBody>
          <a:bodyPr/>
          <a:lstStyle/>
          <a:p>
            <a:r>
              <a:rPr lang="en-US" dirty="0"/>
              <a:t>This whole passenger side of thing works from the client-side. For booking a flight ticket, the passenger has to select any of the available results. After, the system asks for the passenger’s details such as name, contact, email, and date of birth. The final step of booking an airline ticket includes payment where he/she has to enter card information. And after a successful transaction, the user can view his/her tickets from the tickets section. All the tickets are automatically generated by the system after bookings. In fact, the ticket contains all the flight information such as names of airlines, locations, boarding time, seat, gate number, </a:t>
            </a:r>
            <a:r>
              <a:rPr lang="en-US" dirty="0" err="1"/>
              <a:t>etc</a:t>
            </a:r>
            <a:endParaRPr lang="en-US" dirty="0"/>
          </a:p>
        </p:txBody>
      </p:sp>
      <p:sp>
        <p:nvSpPr>
          <p:cNvPr id="2" name="Date Placeholder 1">
            <a:extLst>
              <a:ext uri="{FF2B5EF4-FFF2-40B4-BE49-F238E27FC236}">
                <a16:creationId xmlns:a16="http://schemas.microsoft.com/office/drawing/2014/main" id="{61F19CDF-728C-43C9-B45B-B516ABB1F760}"/>
              </a:ext>
            </a:extLst>
          </p:cNvPr>
          <p:cNvSpPr>
            <a:spLocks noGrp="1"/>
          </p:cNvSpPr>
          <p:nvPr>
            <p:ph type="dt" sz="half" idx="12"/>
          </p:nvPr>
        </p:nvSpPr>
        <p:spPr/>
        <p:txBody>
          <a:bodyPr/>
          <a:lstStyle/>
          <a:p>
            <a:r>
              <a:rPr lang="en-US" dirty="0">
                <a:solidFill>
                  <a:schemeClr val="bg1"/>
                </a:solidFill>
                <a:effectLst>
                  <a:outerShdw blurRad="38100" dist="38100" dir="2700000" algn="tl">
                    <a:srgbClr val="000000">
                      <a:alpha val="43137"/>
                    </a:srgbClr>
                  </a:outerShdw>
                </a:effectLst>
              </a:rPr>
              <a:t>2023</a:t>
            </a:r>
          </a:p>
        </p:txBody>
      </p:sp>
      <p:sp>
        <p:nvSpPr>
          <p:cNvPr id="5" name="Footer Placeholder 4">
            <a:extLst>
              <a:ext uri="{FF2B5EF4-FFF2-40B4-BE49-F238E27FC236}">
                <a16:creationId xmlns:a16="http://schemas.microsoft.com/office/drawing/2014/main" id="{5D0BFD04-3B53-4CC9-BED5-4F6098F21BE8}"/>
              </a:ext>
            </a:extLst>
          </p:cNvPr>
          <p:cNvSpPr>
            <a:spLocks noGrp="1"/>
          </p:cNvSpPr>
          <p:nvPr>
            <p:ph type="ftr" sz="quarter" idx="13"/>
          </p:nvPr>
        </p:nvSpPr>
        <p:spPr/>
        <p:txBody>
          <a:bodyPr/>
          <a:lstStyle/>
          <a:p>
            <a:r>
              <a:rPr lang="en-US" dirty="0"/>
              <a:t>M&amp;J AIRLINES</a:t>
            </a:r>
          </a:p>
        </p:txBody>
      </p:sp>
      <p:sp>
        <p:nvSpPr>
          <p:cNvPr id="8" name="Slide Number Placeholder 7">
            <a:extLst>
              <a:ext uri="{FF2B5EF4-FFF2-40B4-BE49-F238E27FC236}">
                <a16:creationId xmlns:a16="http://schemas.microsoft.com/office/drawing/2014/main" id="{99C39E95-E1B3-4552-ABD4-3440F7446CE7}"/>
              </a:ext>
            </a:extLst>
          </p:cNvPr>
          <p:cNvSpPr>
            <a:spLocks noGrp="1"/>
          </p:cNvSpPr>
          <p:nvPr>
            <p:ph type="sldNum" sz="quarter" idx="14"/>
          </p:nvPr>
        </p:nvSpPr>
        <p:spPr/>
        <p:txBody>
          <a:bodyPr/>
          <a:lstStyle/>
          <a:p>
            <a:fld id="{294A09A9-5501-47C1-A89A-A340965A2BE2}" type="slidenum">
              <a:rPr lang="en-US" smtClean="0"/>
              <a:pPr/>
              <a:t>5</a:t>
            </a:fld>
            <a:endParaRPr lang="en-US" dirty="0"/>
          </a:p>
        </p:txBody>
      </p:sp>
      <p:sp>
        <p:nvSpPr>
          <p:cNvPr id="7" name="Date Placeholder 3">
            <a:extLst>
              <a:ext uri="{FF2B5EF4-FFF2-40B4-BE49-F238E27FC236}">
                <a16:creationId xmlns:a16="http://schemas.microsoft.com/office/drawing/2014/main" id="{F0F5593E-CA17-4C7C-A850-092E1004DC87}"/>
              </a:ext>
            </a:extLst>
          </p:cNvPr>
          <p:cNvSpPr txBox="1">
            <a:spLocks/>
          </p:cNvSpPr>
          <p:nvPr/>
        </p:nvSpPr>
        <p:spPr>
          <a:xfrm>
            <a:off x="838200" y="6356350"/>
            <a:ext cx="2743200" cy="3651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cap="all" spc="100" dirty="0">
                <a:solidFill>
                  <a:schemeClr val="bg1"/>
                </a:solidFill>
                <a:effectLst>
                  <a:outerShdw blurRad="38100" dist="38100" dir="2700000" algn="tl">
                    <a:srgbClr val="000000">
                      <a:alpha val="43137"/>
                    </a:srgbClr>
                  </a:outerShdw>
                </a:effectLst>
              </a:rPr>
              <a:t>2023</a:t>
            </a:r>
            <a:endParaRPr lang="en-US" cap="all" spc="1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48834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67A9366-C757-47AD-AE2D-E4991DCA3DC7}"/>
              </a:ext>
            </a:extLst>
          </p:cNvPr>
          <p:cNvSpPr>
            <a:spLocks noGrp="1"/>
          </p:cNvSpPr>
          <p:nvPr>
            <p:ph type="body" sz="quarter" idx="17"/>
          </p:nvPr>
        </p:nvSpPr>
        <p:spPr>
          <a:xfrm>
            <a:off x="6868249" y="1873249"/>
            <a:ext cx="3274991" cy="1869191"/>
          </a:xfrm>
        </p:spPr>
        <p:txBody>
          <a:bodyPr/>
          <a:lstStyle/>
          <a:p>
            <a:r>
              <a:rPr lang="en-US" sz="3200" dirty="0"/>
              <a:t>Login details</a:t>
            </a:r>
          </a:p>
        </p:txBody>
      </p:sp>
      <p:sp>
        <p:nvSpPr>
          <p:cNvPr id="2" name="Date Placeholder 1">
            <a:extLst>
              <a:ext uri="{FF2B5EF4-FFF2-40B4-BE49-F238E27FC236}">
                <a16:creationId xmlns:a16="http://schemas.microsoft.com/office/drawing/2014/main" id="{F9746217-A2C2-40AC-A1F0-9F05F56BF07F}"/>
              </a:ext>
            </a:extLst>
          </p:cNvPr>
          <p:cNvSpPr>
            <a:spLocks noGrp="1"/>
          </p:cNvSpPr>
          <p:nvPr>
            <p:ph type="dt" sz="half" idx="25"/>
          </p:nvPr>
        </p:nvSpPr>
        <p:spPr/>
        <p:txBody>
          <a:bodyPr/>
          <a:lstStyle/>
          <a:p>
            <a:r>
              <a:rPr lang="en-US" dirty="0"/>
              <a:t>2023</a:t>
            </a:r>
          </a:p>
        </p:txBody>
      </p:sp>
      <p:sp>
        <p:nvSpPr>
          <p:cNvPr id="3" name="Footer Placeholder 2">
            <a:extLst>
              <a:ext uri="{FF2B5EF4-FFF2-40B4-BE49-F238E27FC236}">
                <a16:creationId xmlns:a16="http://schemas.microsoft.com/office/drawing/2014/main" id="{380CE4E2-F4ED-4D0E-A820-A100AF637CEB}"/>
              </a:ext>
            </a:extLst>
          </p:cNvPr>
          <p:cNvSpPr>
            <a:spLocks noGrp="1"/>
          </p:cNvSpPr>
          <p:nvPr>
            <p:ph type="ftr" sz="quarter" idx="26"/>
          </p:nvPr>
        </p:nvSpPr>
        <p:spPr/>
        <p:txBody>
          <a:bodyPr/>
          <a:lstStyle/>
          <a:p>
            <a:r>
              <a:rPr lang="en-US" dirty="0"/>
              <a:t>M&amp;J AIRLINES</a:t>
            </a:r>
          </a:p>
        </p:txBody>
      </p:sp>
      <p:sp>
        <p:nvSpPr>
          <p:cNvPr id="4" name="Slide Number Placeholder 3">
            <a:extLst>
              <a:ext uri="{FF2B5EF4-FFF2-40B4-BE49-F238E27FC236}">
                <a16:creationId xmlns:a16="http://schemas.microsoft.com/office/drawing/2014/main" id="{FA9EB96F-C3E5-45AE-924B-53BDB88DA209}"/>
              </a:ext>
            </a:extLst>
          </p:cNvPr>
          <p:cNvSpPr>
            <a:spLocks noGrp="1"/>
          </p:cNvSpPr>
          <p:nvPr>
            <p:ph type="sldNum" sz="quarter" idx="27"/>
          </p:nvPr>
        </p:nvSpPr>
        <p:spPr/>
        <p:txBody>
          <a:bodyPr/>
          <a:lstStyle/>
          <a:p>
            <a:fld id="{294A09A9-5501-47C1-A89A-A340965A2BE2}" type="slidenum">
              <a:rPr lang="en-US" smtClean="0"/>
              <a:pPr/>
              <a:t>6</a:t>
            </a:fld>
            <a:endParaRPr lang="en-US" dirty="0"/>
          </a:p>
        </p:txBody>
      </p:sp>
      <p:pic>
        <p:nvPicPr>
          <p:cNvPr id="27" name="Picture Placeholder 26">
            <a:extLst>
              <a:ext uri="{FF2B5EF4-FFF2-40B4-BE49-F238E27FC236}">
                <a16:creationId xmlns:a16="http://schemas.microsoft.com/office/drawing/2014/main" id="{2C4B210A-4137-70DD-6E36-0C9302C74EB4}"/>
              </a:ext>
            </a:extLst>
          </p:cNvPr>
          <p:cNvPicPr>
            <a:picLocks noGrp="1" noChangeAspect="1"/>
          </p:cNvPicPr>
          <p:nvPr>
            <p:ph type="pic" sz="quarter" idx="10"/>
          </p:nvPr>
        </p:nvPicPr>
        <p:blipFill rotWithShape="1">
          <a:blip r:embed="rId2"/>
          <a:srcRect t="2792" r="58532" b="12718"/>
          <a:stretch/>
        </p:blipFill>
        <p:spPr>
          <a:xfrm>
            <a:off x="579438" y="490194"/>
            <a:ext cx="4744314" cy="5064469"/>
          </a:xfrm>
        </p:spPr>
      </p:pic>
    </p:spTree>
    <p:extLst>
      <p:ext uri="{BB962C8B-B14F-4D97-AF65-F5344CB8AC3E}">
        <p14:creationId xmlns:p14="http://schemas.microsoft.com/office/powerpoint/2010/main" val="2575622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52B6A672-446F-45DA-B8B7-8A26DE071C19}"/>
              </a:ext>
            </a:extLst>
          </p:cNvPr>
          <p:cNvSpPr>
            <a:spLocks noGrp="1"/>
          </p:cNvSpPr>
          <p:nvPr>
            <p:ph type="body" sz="quarter" idx="19"/>
          </p:nvPr>
        </p:nvSpPr>
        <p:spPr>
          <a:xfrm>
            <a:off x="7696200" y="1820614"/>
            <a:ext cx="2550736" cy="350292"/>
          </a:xfrm>
        </p:spPr>
        <p:txBody>
          <a:bodyPr/>
          <a:lstStyle/>
          <a:p>
            <a:r>
              <a:rPr lang="en-US" sz="2800" dirty="0"/>
              <a:t>ENTER THE FLIGHT SCHEDULE DETAILS</a:t>
            </a:r>
          </a:p>
        </p:txBody>
      </p:sp>
      <p:sp>
        <p:nvSpPr>
          <p:cNvPr id="2" name="Date Placeholder 1">
            <a:extLst>
              <a:ext uri="{FF2B5EF4-FFF2-40B4-BE49-F238E27FC236}">
                <a16:creationId xmlns:a16="http://schemas.microsoft.com/office/drawing/2014/main" id="{F9746217-A2C2-40AC-A1F0-9F05F56BF07F}"/>
              </a:ext>
            </a:extLst>
          </p:cNvPr>
          <p:cNvSpPr>
            <a:spLocks noGrp="1"/>
          </p:cNvSpPr>
          <p:nvPr>
            <p:ph type="dt" sz="half" idx="25"/>
          </p:nvPr>
        </p:nvSpPr>
        <p:spPr/>
        <p:txBody>
          <a:bodyPr/>
          <a:lstStyle/>
          <a:p>
            <a:r>
              <a:rPr lang="en-US" dirty="0"/>
              <a:t>2023</a:t>
            </a:r>
          </a:p>
        </p:txBody>
      </p:sp>
      <p:sp>
        <p:nvSpPr>
          <p:cNvPr id="3" name="Footer Placeholder 2">
            <a:extLst>
              <a:ext uri="{FF2B5EF4-FFF2-40B4-BE49-F238E27FC236}">
                <a16:creationId xmlns:a16="http://schemas.microsoft.com/office/drawing/2014/main" id="{380CE4E2-F4ED-4D0E-A820-A100AF637CEB}"/>
              </a:ext>
            </a:extLst>
          </p:cNvPr>
          <p:cNvSpPr>
            <a:spLocks noGrp="1"/>
          </p:cNvSpPr>
          <p:nvPr>
            <p:ph type="ftr" sz="quarter" idx="26"/>
          </p:nvPr>
        </p:nvSpPr>
        <p:spPr/>
        <p:txBody>
          <a:bodyPr/>
          <a:lstStyle/>
          <a:p>
            <a:r>
              <a:rPr lang="en-US" dirty="0"/>
              <a:t>M&amp;J AIRLINES</a:t>
            </a:r>
          </a:p>
        </p:txBody>
      </p:sp>
      <p:sp>
        <p:nvSpPr>
          <p:cNvPr id="4" name="Slide Number Placeholder 3">
            <a:extLst>
              <a:ext uri="{FF2B5EF4-FFF2-40B4-BE49-F238E27FC236}">
                <a16:creationId xmlns:a16="http://schemas.microsoft.com/office/drawing/2014/main" id="{FA9EB96F-C3E5-45AE-924B-53BDB88DA209}"/>
              </a:ext>
            </a:extLst>
          </p:cNvPr>
          <p:cNvSpPr>
            <a:spLocks noGrp="1"/>
          </p:cNvSpPr>
          <p:nvPr>
            <p:ph type="sldNum" sz="quarter" idx="27"/>
          </p:nvPr>
        </p:nvSpPr>
        <p:spPr/>
        <p:txBody>
          <a:bodyPr/>
          <a:lstStyle/>
          <a:p>
            <a:fld id="{294A09A9-5501-47C1-A89A-A340965A2BE2}" type="slidenum">
              <a:rPr lang="en-US" smtClean="0"/>
              <a:pPr/>
              <a:t>7</a:t>
            </a:fld>
            <a:endParaRPr lang="en-US" dirty="0"/>
          </a:p>
        </p:txBody>
      </p:sp>
      <p:pic>
        <p:nvPicPr>
          <p:cNvPr id="28" name="Picture Placeholder 27">
            <a:extLst>
              <a:ext uri="{FF2B5EF4-FFF2-40B4-BE49-F238E27FC236}">
                <a16:creationId xmlns:a16="http://schemas.microsoft.com/office/drawing/2014/main" id="{AF109B7B-0FA3-2025-7107-6AF0935172B9}"/>
              </a:ext>
            </a:extLst>
          </p:cNvPr>
          <p:cNvPicPr>
            <a:picLocks noGrp="1" noChangeAspect="1"/>
          </p:cNvPicPr>
          <p:nvPr>
            <p:ph type="pic" sz="quarter" idx="11"/>
          </p:nvPr>
        </p:nvPicPr>
        <p:blipFill rotWithShape="1">
          <a:blip r:embed="rId2"/>
          <a:srcRect l="-521" t="-458" r="54843" b="1"/>
          <a:stretch/>
        </p:blipFill>
        <p:spPr>
          <a:xfrm>
            <a:off x="782425" y="678731"/>
            <a:ext cx="4997056" cy="5260156"/>
          </a:xfrm>
        </p:spPr>
      </p:pic>
    </p:spTree>
    <p:extLst>
      <p:ext uri="{BB962C8B-B14F-4D97-AF65-F5344CB8AC3E}">
        <p14:creationId xmlns:p14="http://schemas.microsoft.com/office/powerpoint/2010/main" val="2321079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1AA702E8-50A9-4FE0-A780-6FF51F4E0BF6}"/>
              </a:ext>
            </a:extLst>
          </p:cNvPr>
          <p:cNvSpPr>
            <a:spLocks noGrp="1"/>
          </p:cNvSpPr>
          <p:nvPr>
            <p:ph type="body" sz="quarter" idx="21"/>
          </p:nvPr>
        </p:nvSpPr>
        <p:spPr>
          <a:xfrm>
            <a:off x="7151536" y="1602557"/>
            <a:ext cx="4462287" cy="1432873"/>
          </a:xfrm>
        </p:spPr>
        <p:txBody>
          <a:bodyPr/>
          <a:lstStyle/>
          <a:p>
            <a:r>
              <a:rPr lang="en-US" sz="2800" dirty="0"/>
              <a:t>ADD PASSENGERS DETAILS</a:t>
            </a:r>
          </a:p>
        </p:txBody>
      </p:sp>
      <p:sp>
        <p:nvSpPr>
          <p:cNvPr id="2" name="Date Placeholder 1">
            <a:extLst>
              <a:ext uri="{FF2B5EF4-FFF2-40B4-BE49-F238E27FC236}">
                <a16:creationId xmlns:a16="http://schemas.microsoft.com/office/drawing/2014/main" id="{F9746217-A2C2-40AC-A1F0-9F05F56BF07F}"/>
              </a:ext>
            </a:extLst>
          </p:cNvPr>
          <p:cNvSpPr>
            <a:spLocks noGrp="1"/>
          </p:cNvSpPr>
          <p:nvPr>
            <p:ph type="dt" sz="half" idx="25"/>
          </p:nvPr>
        </p:nvSpPr>
        <p:spPr/>
        <p:txBody>
          <a:bodyPr/>
          <a:lstStyle/>
          <a:p>
            <a:r>
              <a:rPr lang="en-US" dirty="0"/>
              <a:t>2023</a:t>
            </a:r>
          </a:p>
        </p:txBody>
      </p:sp>
      <p:sp>
        <p:nvSpPr>
          <p:cNvPr id="3" name="Footer Placeholder 2">
            <a:extLst>
              <a:ext uri="{FF2B5EF4-FFF2-40B4-BE49-F238E27FC236}">
                <a16:creationId xmlns:a16="http://schemas.microsoft.com/office/drawing/2014/main" id="{380CE4E2-F4ED-4D0E-A820-A100AF637CEB}"/>
              </a:ext>
            </a:extLst>
          </p:cNvPr>
          <p:cNvSpPr>
            <a:spLocks noGrp="1"/>
          </p:cNvSpPr>
          <p:nvPr>
            <p:ph type="ftr" sz="quarter" idx="26"/>
          </p:nvPr>
        </p:nvSpPr>
        <p:spPr/>
        <p:txBody>
          <a:bodyPr/>
          <a:lstStyle/>
          <a:p>
            <a:r>
              <a:rPr lang="en-US" dirty="0"/>
              <a:t>M&amp;J AIRLINES</a:t>
            </a:r>
          </a:p>
        </p:txBody>
      </p:sp>
      <p:sp>
        <p:nvSpPr>
          <p:cNvPr id="4" name="Slide Number Placeholder 3">
            <a:extLst>
              <a:ext uri="{FF2B5EF4-FFF2-40B4-BE49-F238E27FC236}">
                <a16:creationId xmlns:a16="http://schemas.microsoft.com/office/drawing/2014/main" id="{FA9EB96F-C3E5-45AE-924B-53BDB88DA209}"/>
              </a:ext>
            </a:extLst>
          </p:cNvPr>
          <p:cNvSpPr>
            <a:spLocks noGrp="1"/>
          </p:cNvSpPr>
          <p:nvPr>
            <p:ph type="sldNum" sz="quarter" idx="27"/>
          </p:nvPr>
        </p:nvSpPr>
        <p:spPr/>
        <p:txBody>
          <a:bodyPr/>
          <a:lstStyle/>
          <a:p>
            <a:fld id="{294A09A9-5501-47C1-A89A-A340965A2BE2}" type="slidenum">
              <a:rPr lang="en-US" smtClean="0"/>
              <a:pPr/>
              <a:t>8</a:t>
            </a:fld>
            <a:endParaRPr lang="en-US" dirty="0"/>
          </a:p>
        </p:txBody>
      </p:sp>
      <p:pic>
        <p:nvPicPr>
          <p:cNvPr id="31" name="Picture Placeholder 30">
            <a:extLst>
              <a:ext uri="{FF2B5EF4-FFF2-40B4-BE49-F238E27FC236}">
                <a16:creationId xmlns:a16="http://schemas.microsoft.com/office/drawing/2014/main" id="{85348660-C417-548F-3E6E-915463D357C4}"/>
              </a:ext>
            </a:extLst>
          </p:cNvPr>
          <p:cNvPicPr>
            <a:picLocks noGrp="1" noChangeAspect="1"/>
          </p:cNvPicPr>
          <p:nvPr>
            <p:ph type="pic" sz="quarter" idx="12"/>
          </p:nvPr>
        </p:nvPicPr>
        <p:blipFill rotWithShape="1">
          <a:blip r:embed="rId2"/>
          <a:srcRect l="-535" r="25351" b="8790"/>
          <a:stretch/>
        </p:blipFill>
        <p:spPr>
          <a:xfrm>
            <a:off x="914400" y="754144"/>
            <a:ext cx="5854045" cy="5062194"/>
          </a:xfrm>
        </p:spPr>
      </p:pic>
    </p:spTree>
    <p:extLst>
      <p:ext uri="{BB962C8B-B14F-4D97-AF65-F5344CB8AC3E}">
        <p14:creationId xmlns:p14="http://schemas.microsoft.com/office/powerpoint/2010/main" val="3202157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B557C322-A000-4F2A-985F-C67505142FD5}"/>
              </a:ext>
            </a:extLst>
          </p:cNvPr>
          <p:cNvSpPr>
            <a:spLocks noGrp="1"/>
          </p:cNvSpPr>
          <p:nvPr>
            <p:ph type="body" sz="quarter" idx="23"/>
          </p:nvPr>
        </p:nvSpPr>
        <p:spPr>
          <a:xfrm>
            <a:off x="7817558" y="1520388"/>
            <a:ext cx="3536242" cy="1835554"/>
          </a:xfrm>
        </p:spPr>
        <p:txBody>
          <a:bodyPr/>
          <a:lstStyle/>
          <a:p>
            <a:r>
              <a:rPr lang="en-US" sz="3600" dirty="0"/>
              <a:t>ENTER THE PAYMENT DETAILS</a:t>
            </a:r>
          </a:p>
        </p:txBody>
      </p:sp>
      <p:sp>
        <p:nvSpPr>
          <p:cNvPr id="2" name="Date Placeholder 1">
            <a:extLst>
              <a:ext uri="{FF2B5EF4-FFF2-40B4-BE49-F238E27FC236}">
                <a16:creationId xmlns:a16="http://schemas.microsoft.com/office/drawing/2014/main" id="{F9746217-A2C2-40AC-A1F0-9F05F56BF07F}"/>
              </a:ext>
            </a:extLst>
          </p:cNvPr>
          <p:cNvSpPr>
            <a:spLocks noGrp="1"/>
          </p:cNvSpPr>
          <p:nvPr>
            <p:ph type="dt" sz="half" idx="25"/>
          </p:nvPr>
        </p:nvSpPr>
        <p:spPr/>
        <p:txBody>
          <a:bodyPr/>
          <a:lstStyle/>
          <a:p>
            <a:r>
              <a:rPr lang="en-US" dirty="0"/>
              <a:t>2023</a:t>
            </a:r>
          </a:p>
        </p:txBody>
      </p:sp>
      <p:sp>
        <p:nvSpPr>
          <p:cNvPr id="3" name="Footer Placeholder 2">
            <a:extLst>
              <a:ext uri="{FF2B5EF4-FFF2-40B4-BE49-F238E27FC236}">
                <a16:creationId xmlns:a16="http://schemas.microsoft.com/office/drawing/2014/main" id="{380CE4E2-F4ED-4D0E-A820-A100AF637CEB}"/>
              </a:ext>
            </a:extLst>
          </p:cNvPr>
          <p:cNvSpPr>
            <a:spLocks noGrp="1"/>
          </p:cNvSpPr>
          <p:nvPr>
            <p:ph type="ftr" sz="quarter" idx="26"/>
          </p:nvPr>
        </p:nvSpPr>
        <p:spPr/>
        <p:txBody>
          <a:bodyPr/>
          <a:lstStyle/>
          <a:p>
            <a:r>
              <a:rPr lang="en-US" dirty="0"/>
              <a:t>M&amp;J AIRLINES</a:t>
            </a:r>
          </a:p>
        </p:txBody>
      </p:sp>
      <p:sp>
        <p:nvSpPr>
          <p:cNvPr id="4" name="Slide Number Placeholder 3">
            <a:extLst>
              <a:ext uri="{FF2B5EF4-FFF2-40B4-BE49-F238E27FC236}">
                <a16:creationId xmlns:a16="http://schemas.microsoft.com/office/drawing/2014/main" id="{FA9EB96F-C3E5-45AE-924B-53BDB88DA209}"/>
              </a:ext>
            </a:extLst>
          </p:cNvPr>
          <p:cNvSpPr>
            <a:spLocks noGrp="1"/>
          </p:cNvSpPr>
          <p:nvPr>
            <p:ph type="sldNum" sz="quarter" idx="27"/>
          </p:nvPr>
        </p:nvSpPr>
        <p:spPr/>
        <p:txBody>
          <a:bodyPr/>
          <a:lstStyle/>
          <a:p>
            <a:fld id="{294A09A9-5501-47C1-A89A-A340965A2BE2}" type="slidenum">
              <a:rPr lang="en-US" smtClean="0"/>
              <a:pPr/>
              <a:t>9</a:t>
            </a:fld>
            <a:endParaRPr lang="en-US" dirty="0"/>
          </a:p>
        </p:txBody>
      </p:sp>
      <p:pic>
        <p:nvPicPr>
          <p:cNvPr id="36" name="Picture Placeholder 35">
            <a:extLst>
              <a:ext uri="{FF2B5EF4-FFF2-40B4-BE49-F238E27FC236}">
                <a16:creationId xmlns:a16="http://schemas.microsoft.com/office/drawing/2014/main" id="{7B293DAD-97D0-4F12-39F0-37648784FBA8}"/>
              </a:ext>
            </a:extLst>
          </p:cNvPr>
          <p:cNvPicPr>
            <a:picLocks noGrp="1" noChangeAspect="1"/>
          </p:cNvPicPr>
          <p:nvPr>
            <p:ph type="pic" sz="quarter" idx="13"/>
          </p:nvPr>
        </p:nvPicPr>
        <p:blipFill rotWithShape="1">
          <a:blip r:embed="rId2"/>
          <a:srcRect l="-134" t="8932" r="44422"/>
          <a:stretch/>
        </p:blipFill>
        <p:spPr>
          <a:xfrm>
            <a:off x="801278" y="499621"/>
            <a:ext cx="5995447" cy="5005633"/>
          </a:xfrm>
        </p:spPr>
      </p:pic>
    </p:spTree>
    <p:extLst>
      <p:ext uri="{BB962C8B-B14F-4D97-AF65-F5344CB8AC3E}">
        <p14:creationId xmlns:p14="http://schemas.microsoft.com/office/powerpoint/2010/main" val="2676187427"/>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5B3D43-99F7-47DF-90D6-3E3028F5936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6B2BE0AF-90CB-4C86-BB1E-26E501BCE9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0025B34-BD2B-4F65-80AF-217925182E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Gradient design</Template>
  <TotalTime>77</TotalTime>
  <Words>646</Words>
  <Application>Microsoft Office PowerPoint</Application>
  <PresentationFormat>Widescreen</PresentationFormat>
  <Paragraphs>77</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Bodoni MT</vt:lpstr>
      <vt:lpstr>Calibri</vt:lpstr>
      <vt:lpstr>Segoe UI Variable Small Semibol</vt:lpstr>
      <vt:lpstr>Söhne</vt:lpstr>
      <vt:lpstr>Univers</vt:lpstr>
      <vt:lpstr>GradientVTI</vt:lpstr>
      <vt:lpstr>AIRLINE TICKET BOOKING</vt:lpstr>
      <vt:lpstr>Agenda</vt:lpstr>
      <vt:lpstr>Introduction</vt:lpstr>
      <vt:lpstr>Features of Airline Ticket Booking</vt:lpstr>
      <vt:lpstr>Booking process</vt:lpstr>
      <vt:lpstr>PowerPoint Presentation</vt:lpstr>
      <vt:lpstr>PowerPoint Presentation</vt:lpstr>
      <vt:lpstr>PowerPoint Presentation</vt:lpstr>
      <vt:lpstr>PowerPoint Presentation</vt:lpstr>
      <vt:lpstr>PowerPoint Presentation</vt:lpstr>
      <vt:lpstr>Key features and services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TICKET BOOKING</dc:title>
  <dc:creator>gautam vatiani</dc:creator>
  <cp:lastModifiedBy>gautam vatiani</cp:lastModifiedBy>
  <cp:revision>4</cp:revision>
  <dcterms:created xsi:type="dcterms:W3CDTF">2023-05-09T03:47:41Z</dcterms:created>
  <dcterms:modified xsi:type="dcterms:W3CDTF">2023-05-09T05:10:34Z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