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581" autoAdjust="0"/>
  </p:normalViewPr>
  <p:slideViewPr>
    <p:cSldViewPr showGuides="1">
      <p:cViewPr varScale="1">
        <p:scale>
          <a:sx n="68" d="100"/>
          <a:sy n="68" d="100"/>
        </p:scale>
        <p:origin x="600" y="6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9/19/2025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9/19/2025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905000"/>
            <a:ext cx="8229600" cy="2895600"/>
          </a:xfrm>
        </p:spPr>
        <p:txBody>
          <a:bodyPr/>
          <a:lstStyle/>
          <a:p>
            <a:r>
              <a:rPr lang="en-US" dirty="0" smtClean="0"/>
              <a:t>DIGITAL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FEAUTURES AND 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navigation bar with hamburger menu for mobile </a:t>
            </a:r>
            <a:r>
              <a:rPr lang="en-US" dirty="0" smtClean="0"/>
              <a:t>view.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Skills section displayed using simple </a:t>
            </a:r>
            <a:r>
              <a:rPr lang="en-US" dirty="0" smtClean="0"/>
              <a:t>list.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Certificates </a:t>
            </a:r>
            <a:r>
              <a:rPr lang="en-US" dirty="0"/>
              <a:t>section displayed in grid </a:t>
            </a:r>
            <a:r>
              <a:rPr lang="en-US" dirty="0" smtClean="0"/>
              <a:t>format.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Contact details with email,-phone </a:t>
            </a:r>
            <a:r>
              <a:rPr lang="en-US" dirty="0" smtClean="0"/>
              <a:t>number.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Footer </a:t>
            </a:r>
            <a:r>
              <a:rPr lang="en-US" dirty="0" smtClean="0"/>
              <a:t>copyright.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2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35902"/>
            <a:ext cx="9505056" cy="9448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>		RESULTS AND 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1988840"/>
            <a:ext cx="11449272" cy="460851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	MOBILE VIEW					DESKTOP VIEW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07502"/>
            <a:ext cx="2040431" cy="4442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124744"/>
            <a:ext cx="3134822" cy="47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4000" dirty="0" smtClean="0"/>
              <a:t>The </a:t>
            </a:r>
            <a:r>
              <a:rPr lang="en-US" sz="4000" dirty="0"/>
              <a:t>portfolio highlights my profile as a Computer Science student with an interest in fashion design. </a:t>
            </a:r>
            <a:r>
              <a:rPr lang="en-US" sz="4000" dirty="0" smtClean="0"/>
              <a:t>It includes </a:t>
            </a:r>
            <a:r>
              <a:rPr lang="en-US" sz="4000" dirty="0"/>
              <a:t>key sections, a responsive layout, and a functional navigation menu.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388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		Digital portfolio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800" dirty="0" smtClean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STUDENT NAME		: R. HARISH DHARAN.</a:t>
            </a:r>
          </a:p>
          <a:p>
            <a:pPr marL="0" lvl="0" indent="0">
              <a:buNone/>
            </a:pPr>
            <a:r>
              <a:rPr lang="en-US" sz="2800" dirty="0" smtClean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DEGREE			: B.Sc. COMPUTER SCIENCE.</a:t>
            </a:r>
          </a:p>
          <a:p>
            <a:pPr marL="0" lvl="0" indent="0">
              <a:buNone/>
            </a:pPr>
            <a:r>
              <a:rPr lang="en-US" sz="2800" dirty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NM </a:t>
            </a:r>
            <a:r>
              <a:rPr lang="en-US" sz="2800" dirty="0" smtClean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ID</a:t>
            </a:r>
            <a:r>
              <a:rPr lang="en-US" sz="2800" dirty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			</a:t>
            </a:r>
            <a:r>
              <a:rPr lang="en-US" sz="2800" dirty="0" smtClean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	: </a:t>
            </a:r>
            <a:r>
              <a:rPr lang="en-US" sz="2000" dirty="0" smtClean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056E4A89587173B992D4D2048F16B91A.</a:t>
            </a:r>
          </a:p>
          <a:p>
            <a:pPr marL="0" lvl="0" indent="0">
              <a:buNone/>
            </a:pPr>
            <a:r>
              <a:rPr lang="en-US" sz="2800" dirty="0" smtClean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EDUCATION			: UNIVERSITY OF MADRAS.</a:t>
            </a:r>
          </a:p>
          <a:p>
            <a:pPr marL="0" lvl="0" indent="0">
              <a:buNone/>
            </a:pPr>
            <a:r>
              <a:rPr lang="en-US" sz="2800" dirty="0" smtClean="0">
                <a:latin typeface="Microsoft Yi Baiti" panose="03000500000000000000" pitchFamily="66" charset="0"/>
                <a:ea typeface="Microsoft Yi Baiti" panose="03000500000000000000" pitchFamily="66" charset="0"/>
                <a:cs typeface="Amiri Quran" panose="00000500000000000000" pitchFamily="2" charset="-78"/>
              </a:rPr>
              <a:t>COLLEGE			: MANGALAM COLLEGE OF 				       ARTS AND SCIENCE.</a:t>
            </a:r>
            <a:endParaRPr lang="en-US" sz="2800" dirty="0">
              <a:latin typeface="Microsoft Yi Baiti" panose="03000500000000000000" pitchFamily="66" charset="0"/>
              <a:ea typeface="Microsoft Yi Baiti" panose="03000500000000000000" pitchFamily="66" charset="0"/>
              <a:cs typeface="Amiri Quran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TITLE: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2400" dirty="0" smtClean="0"/>
              <a:t>INTERACTIVE DIGITAL PORTFOLIO USING </a:t>
            </a:r>
          </a:p>
          <a:p>
            <a:r>
              <a:rPr lang="en-US" sz="2400" dirty="0" smtClean="0"/>
              <a:t>	FRONT END DEVELOPMENT.	</a:t>
            </a:r>
            <a:r>
              <a:rPr lang="en-US" dirty="0" smtClean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916832"/>
            <a:ext cx="9134391" cy="4114801"/>
          </a:xfrm>
        </p:spPr>
        <p:txBody>
          <a:bodyPr>
            <a:noAutofit/>
          </a:bodyPr>
          <a:lstStyle/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PROBLEM STATEMENT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PROJECT OVERVIEW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END USERS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TOOLS AND TECHNOLOGIES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PORTFOLIO DESIGN AND LAYOUT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FEAUTURES AND FUNCTIONALITY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RESULTS AND SCREENSHOTS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CONCLUSION</a:t>
            </a:r>
          </a:p>
          <a:p>
            <a:pPr marL="1961578" lvl="8" indent="-457200">
              <a:buFont typeface="+mj-lt"/>
              <a:buAutoNum type="arabicPeriod"/>
            </a:pPr>
            <a:r>
              <a:rPr lang="en-US" sz="2800" dirty="0" smtClean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19234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sz="3600" dirty="0"/>
              <a:t>Traditional resumes are limited and static, making it hard to convey creativity and </a:t>
            </a:r>
            <a:r>
              <a:rPr lang="en-US" sz="3600" dirty="0" smtClean="0"/>
              <a:t>real-world skills</a:t>
            </a:r>
            <a:r>
              <a:rPr lang="en-US" sz="3600" dirty="0"/>
              <a:t>. A digital portfolio brings interactivity and personalization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3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948" y="-243408"/>
            <a:ext cx="9144001" cy="1371600"/>
          </a:xfrm>
        </p:spPr>
        <p:txBody>
          <a:bodyPr/>
          <a:lstStyle/>
          <a:p>
            <a:r>
              <a:rPr lang="en-US" dirty="0" smtClean="0"/>
              <a:t>		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04" y="1484784"/>
            <a:ext cx="1118507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This </a:t>
            </a:r>
            <a:r>
              <a:rPr lang="en-US" dirty="0"/>
              <a:t>project is a personal digital portfolio website aimed at </a:t>
            </a:r>
            <a:r>
              <a:rPr lang="en-US" dirty="0" smtClean="0"/>
              <a:t>enhancing   professional presence  online . It allows users </a:t>
            </a:r>
            <a:r>
              <a:rPr lang="en-US" dirty="0"/>
              <a:t>to display their career highlights, academic background, and certifications in an </a:t>
            </a:r>
            <a:r>
              <a:rPr lang="en-US" dirty="0" smtClean="0"/>
              <a:t>organized manner</a:t>
            </a:r>
            <a:r>
              <a:rPr lang="en-US" dirty="0"/>
              <a:t>. Built with a focus on responsiveness and user experience, the portfolio serves as a central </a:t>
            </a:r>
            <a:r>
              <a:rPr lang="en-US" dirty="0" smtClean="0"/>
              <a:t>hub for </a:t>
            </a:r>
            <a:r>
              <a:rPr lang="en-US" dirty="0"/>
              <a:t>self-promotion.</a:t>
            </a:r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pPr marL="0" indent="0">
              <a:buNone/>
            </a:pPr>
            <a:r>
              <a:rPr lang="en-US" dirty="0" smtClean="0"/>
              <a:t>	● </a:t>
            </a:r>
            <a:r>
              <a:rPr lang="en-US" dirty="0"/>
              <a:t>About Me: Introduction and background</a:t>
            </a:r>
          </a:p>
          <a:p>
            <a:pPr marL="0" indent="0">
              <a:buNone/>
            </a:pPr>
            <a:r>
              <a:rPr lang="en-US" dirty="0" smtClean="0"/>
              <a:t>	● </a:t>
            </a:r>
            <a:r>
              <a:rPr lang="en-US" dirty="0"/>
              <a:t>Education: Academic history and milestones</a:t>
            </a:r>
          </a:p>
          <a:p>
            <a:pPr marL="0" indent="0">
              <a:buNone/>
            </a:pPr>
            <a:r>
              <a:rPr lang="en-US" dirty="0" smtClean="0"/>
              <a:t>	● </a:t>
            </a:r>
            <a:r>
              <a:rPr lang="en-US" dirty="0"/>
              <a:t>Skills: Technical and soft skills</a:t>
            </a:r>
          </a:p>
          <a:p>
            <a:pPr marL="0" indent="0">
              <a:buNone/>
            </a:pPr>
            <a:r>
              <a:rPr lang="en-US" dirty="0" smtClean="0"/>
              <a:t>	● </a:t>
            </a:r>
            <a:r>
              <a:rPr lang="en-US" dirty="0"/>
              <a:t>Certificates: Achievements and completed courses</a:t>
            </a:r>
          </a:p>
          <a:p>
            <a:pPr marL="0" indent="0">
              <a:buNone/>
            </a:pPr>
            <a:r>
              <a:rPr lang="en-US" dirty="0" smtClean="0"/>
              <a:t>	● </a:t>
            </a:r>
            <a:r>
              <a:rPr lang="en-US" dirty="0"/>
              <a:t>Contact: Simple form for communication or </a:t>
            </a:r>
            <a:r>
              <a:rPr lang="en-US" dirty="0" smtClean="0"/>
              <a:t>queries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6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STUDENTS</a:t>
            </a:r>
            <a:r>
              <a:rPr lang="en-US" sz="4400" dirty="0" smtClean="0"/>
              <a:t> (Academic projects, Resumes).</a:t>
            </a:r>
          </a:p>
          <a:p>
            <a:r>
              <a:rPr lang="en-US" sz="4400" dirty="0" smtClean="0">
                <a:latin typeface="Arial Black" panose="020B0A04020102020204" pitchFamily="34" charset="0"/>
              </a:rPr>
              <a:t>JOB SEEKERS </a:t>
            </a:r>
            <a:r>
              <a:rPr lang="en-US" sz="4400" dirty="0" smtClean="0"/>
              <a:t>(To share with recruiters).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66977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TOOLS AND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en-US" sz="2800" dirty="0" smtClean="0"/>
              <a:t>HTML 	   	   - Structure (Pages, Sectors).</a:t>
            </a:r>
          </a:p>
          <a:p>
            <a:pPr lvl="5"/>
            <a:r>
              <a:rPr lang="en-US" sz="2800" dirty="0" smtClean="0"/>
              <a:t>CSS                      - Styling (colors, layouts, Responsiveness).</a:t>
            </a:r>
          </a:p>
          <a:p>
            <a:pPr lvl="5"/>
            <a:r>
              <a:rPr lang="en-US" sz="2800" dirty="0" smtClean="0"/>
              <a:t>JAVASCRIPT	    - Interactivity (mobile navigation menu toggle).</a:t>
            </a:r>
          </a:p>
          <a:p>
            <a:pPr lvl="5"/>
            <a:r>
              <a:rPr lang="en-US" sz="2800" dirty="0" smtClean="0"/>
              <a:t>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4368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PORTFOLIO DESIGN AND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Home</a:t>
            </a:r>
          </a:p>
          <a:p>
            <a:r>
              <a:rPr lang="en-US" dirty="0" smtClean="0"/>
              <a:t> </a:t>
            </a:r>
            <a:r>
              <a:rPr lang="en-US" dirty="0"/>
              <a:t>About Me</a:t>
            </a:r>
          </a:p>
          <a:p>
            <a:r>
              <a:rPr lang="en-US" dirty="0" smtClean="0"/>
              <a:t> </a:t>
            </a:r>
            <a:r>
              <a:rPr lang="en-US" dirty="0"/>
              <a:t>Skills</a:t>
            </a:r>
          </a:p>
          <a:p>
            <a:r>
              <a:rPr lang="en-US" dirty="0" smtClean="0"/>
              <a:t> </a:t>
            </a:r>
            <a:r>
              <a:rPr lang="en-US" dirty="0"/>
              <a:t>Projects</a:t>
            </a:r>
          </a:p>
          <a:p>
            <a:r>
              <a:rPr lang="en-US" dirty="0" smtClean="0"/>
              <a:t> </a:t>
            </a:r>
            <a:r>
              <a:rPr lang="en-US" dirty="0"/>
              <a:t>Achievements</a:t>
            </a:r>
          </a:p>
          <a:p>
            <a:r>
              <a:rPr lang="en-US" dirty="0" smtClean="0"/>
              <a:t> Contact</a:t>
            </a:r>
          </a:p>
          <a:p>
            <a:r>
              <a:rPr lang="en-US" dirty="0" smtClean="0"/>
              <a:t> </a:t>
            </a:r>
            <a:r>
              <a:rPr lang="en-US" dirty="0"/>
              <a:t>Responsive navigation with hamburger </a:t>
            </a:r>
            <a:r>
              <a:rPr lang="en-US" dirty="0" smtClean="0"/>
              <a:t>menu.</a:t>
            </a:r>
            <a:endParaRPr lang="en-US" dirty="0"/>
          </a:p>
          <a:p>
            <a:r>
              <a:rPr lang="en-US" dirty="0" smtClean="0"/>
              <a:t> Responsive </a:t>
            </a:r>
            <a:r>
              <a:rPr lang="en-US" dirty="0"/>
              <a:t>layout (mobile ,desktop view)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3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40262f94-9f35-4ac3-9a90-690165a166b7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a4f35948-e619-41b3-aa29-22878b09cfd2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82</TotalTime>
  <Words>129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Amiri Quran</vt:lpstr>
      <vt:lpstr>Arial</vt:lpstr>
      <vt:lpstr>Arial Black</vt:lpstr>
      <vt:lpstr>Century Gothic</vt:lpstr>
      <vt:lpstr>Microsoft Yi Baiti</vt:lpstr>
      <vt:lpstr>Blue atom design template</vt:lpstr>
      <vt:lpstr>DIGITAL PORTFOLIO</vt:lpstr>
      <vt:lpstr>   Digital portfolio</vt:lpstr>
      <vt:lpstr>PROJECT TITLE:</vt:lpstr>
      <vt:lpstr>AGENDA:</vt:lpstr>
      <vt:lpstr>  PROBLEM STATEMENT</vt:lpstr>
      <vt:lpstr>  PROJECT OVERVIEW</vt:lpstr>
      <vt:lpstr>WHO ARE THE END USERS?</vt:lpstr>
      <vt:lpstr>  TOOLS AND TECHNIQUES</vt:lpstr>
      <vt:lpstr>     PORTFOLIO DESIGN AND LAYOUT</vt:lpstr>
      <vt:lpstr> FEAUTURES AND FUNCTIONALITY</vt:lpstr>
      <vt:lpstr>     RESULTS AND SCREENSHOTS</vt:lpstr>
      <vt:lpstr>   CONCLUSION</vt:lpstr>
    </vt:vector>
  </TitlesOfParts>
  <Company>DNS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SYSTEM-001</dc:creator>
  <cp:lastModifiedBy>SYSTEM-001</cp:lastModifiedBy>
  <cp:revision>11</cp:revision>
  <dcterms:created xsi:type="dcterms:W3CDTF">2025-09-18T08:15:22Z</dcterms:created>
  <dcterms:modified xsi:type="dcterms:W3CDTF">2025-09-19T07:54:44Z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