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70435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2838268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10299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360223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98327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93045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85564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225978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160616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281817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BCD8E-51A3-4C0C-A43C-03B12A6B7342}" type="datetimeFigureOut">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A65D45-7A33-4182-AA0B-BAE37827529D}" type="slidenum">
              <a:rPr lang="en-US" smtClean="0"/>
              <a:t>‹#›</a:t>
            </a:fld>
            <a:endParaRPr lang="en-US" dirty="0"/>
          </a:p>
        </p:txBody>
      </p:sp>
    </p:spTree>
    <p:extLst>
      <p:ext uri="{BB962C8B-B14F-4D97-AF65-F5344CB8AC3E}">
        <p14:creationId xmlns:p14="http://schemas.microsoft.com/office/powerpoint/2010/main" val="227216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BCD8E-51A3-4C0C-A43C-03B12A6B7342}" type="datetimeFigureOut">
              <a:rPr lang="en-US" smtClean="0"/>
              <a:t>3/23/2022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65D45-7A33-4182-AA0B-BAE37827529D}" type="slidenum">
              <a:rPr lang="en-US" smtClean="0"/>
              <a:t>‹#›</a:t>
            </a:fld>
            <a:endParaRPr lang="en-US" dirty="0"/>
          </a:p>
        </p:txBody>
      </p:sp>
    </p:spTree>
    <p:extLst>
      <p:ext uri="{BB962C8B-B14F-4D97-AF65-F5344CB8AC3E}">
        <p14:creationId xmlns:p14="http://schemas.microsoft.com/office/powerpoint/2010/main" val="104850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362200"/>
          </a:xfrm>
        </p:spPr>
        <p:txBody>
          <a:bodyPr/>
          <a:lstStyle/>
          <a:p>
            <a:r>
              <a:rPr lang="en-US" b="1" dirty="0" smtClean="0"/>
              <a:t>FLIGHT PRICE PREDICTION PROJECT PRESENTATION</a:t>
            </a:r>
            <a:endParaRPr lang="en-US" dirty="0"/>
          </a:p>
        </p:txBody>
      </p:sp>
      <p:sp>
        <p:nvSpPr>
          <p:cNvPr id="3" name="Subtitle 2"/>
          <p:cNvSpPr>
            <a:spLocks noGrp="1"/>
          </p:cNvSpPr>
          <p:nvPr>
            <p:ph type="subTitle" idx="1"/>
          </p:nvPr>
        </p:nvSpPr>
        <p:spPr/>
        <p:txBody>
          <a:bodyPr>
            <a:normAutofit fontScale="92500" lnSpcReduction="20000"/>
          </a:bodyPr>
          <a:lstStyle/>
          <a:p>
            <a:r>
              <a:rPr lang="en-US" b="1" dirty="0" smtClean="0"/>
              <a:t>Submitted by:</a:t>
            </a:r>
          </a:p>
          <a:p>
            <a:r>
              <a:rPr lang="en-US" b="1" dirty="0" smtClean="0"/>
              <a:t>Mohini Singh</a:t>
            </a:r>
            <a:r>
              <a:rPr lang="en-US" b="1" dirty="0" smtClean="0"/>
              <a:t/>
            </a:r>
            <a:br>
              <a:rPr lang="en-US" b="1" dirty="0" smtClean="0"/>
            </a:br>
            <a:r>
              <a:rPr lang="en-US" b="1" dirty="0" smtClean="0"/>
              <a:t>(Data Science Intern at Flip Robo Technologies)</a:t>
            </a:r>
          </a:p>
          <a:p>
            <a:endParaRPr lang="en-US" dirty="0"/>
          </a:p>
        </p:txBody>
      </p:sp>
    </p:spTree>
    <p:extLst>
      <p:ext uri="{BB962C8B-B14F-4D97-AF65-F5344CB8AC3E}">
        <p14:creationId xmlns:p14="http://schemas.microsoft.com/office/powerpoint/2010/main" val="559160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4" name="Content Placeholder 3"/>
          <p:cNvSpPr>
            <a:spLocks noGrp="1"/>
          </p:cNvSpPr>
          <p:nvPr>
            <p:ph idx="1"/>
          </p:nvPr>
        </p:nvSpPr>
        <p:spPr>
          <a:xfrm>
            <a:off x="457200" y="1752600"/>
            <a:ext cx="8229600" cy="4525963"/>
          </a:xfrm>
        </p:spPr>
        <p:txBody>
          <a:bodyPr>
            <a:normAutofit fontScale="85000" lnSpcReduction="10000"/>
          </a:bodyPr>
          <a:lstStyle/>
          <a:p>
            <a:r>
              <a:rPr lang="en-US" dirty="0" smtClean="0"/>
              <a:t>Importing the necessary dependencies and libraries.</a:t>
            </a:r>
          </a:p>
          <a:p>
            <a:r>
              <a:rPr lang="en-US" dirty="0" smtClean="0"/>
              <a:t>Reading the CSV file and converted into data frame.</a:t>
            </a:r>
          </a:p>
          <a:p>
            <a:r>
              <a:rPr lang="en-US" dirty="0" smtClean="0"/>
              <a:t>Checking the data dimensions for the original dataset.</a:t>
            </a:r>
          </a:p>
          <a:p>
            <a:r>
              <a:rPr lang="en-US" dirty="0" smtClean="0"/>
              <a:t>Looking for null values and accordingly renaming the values.</a:t>
            </a:r>
          </a:p>
          <a:p>
            <a:r>
              <a:rPr lang="en-US" dirty="0" smtClean="0"/>
              <a:t>Checking the summary of the dataset.</a:t>
            </a:r>
          </a:p>
          <a:p>
            <a:r>
              <a:rPr lang="en-US" dirty="0" smtClean="0"/>
              <a:t>Checking unique values.</a:t>
            </a:r>
          </a:p>
          <a:p>
            <a:r>
              <a:rPr lang="en-US" dirty="0" smtClean="0"/>
              <a:t>Checking all the categorical columns in the dataset.</a:t>
            </a:r>
          </a:p>
          <a:p>
            <a:r>
              <a:rPr lang="en-US" dirty="0" smtClean="0"/>
              <a:t>Ensuring that the values are good to use and discarding junk data.</a:t>
            </a:r>
          </a:p>
          <a:p>
            <a:endParaRPr lang="en-US" dirty="0"/>
          </a:p>
        </p:txBody>
      </p:sp>
    </p:spTree>
    <p:extLst>
      <p:ext uri="{BB962C8B-B14F-4D97-AF65-F5344CB8AC3E}">
        <p14:creationId xmlns:p14="http://schemas.microsoft.com/office/powerpoint/2010/main" val="342074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Visualizing with the use of pandas profiling feature.</a:t>
            </a:r>
          </a:p>
          <a:p>
            <a:r>
              <a:rPr lang="en-US" dirty="0" smtClean="0"/>
              <a:t>Visualizing each features using </a:t>
            </a:r>
            <a:r>
              <a:rPr lang="en-US" dirty="0" smtClean="0"/>
              <a:t>matplotlib</a:t>
            </a:r>
            <a:r>
              <a:rPr lang="en-US" dirty="0" smtClean="0"/>
              <a:t> and </a:t>
            </a:r>
            <a:r>
              <a:rPr lang="en-US" dirty="0" smtClean="0"/>
              <a:t>seaborn</a:t>
            </a:r>
            <a:r>
              <a:rPr lang="en-US" dirty="0" smtClean="0"/>
              <a:t>.</a:t>
            </a:r>
          </a:p>
          <a:p>
            <a:r>
              <a:rPr lang="en-US" dirty="0" smtClean="0"/>
              <a:t>Performing encoding using the ordinal encoder on categorical features.</a:t>
            </a:r>
          </a:p>
          <a:p>
            <a:r>
              <a:rPr lang="en-US" dirty="0" smtClean="0"/>
              <a:t>Checking for co-relation/multi-</a:t>
            </a:r>
            <a:r>
              <a:rPr lang="en-US" dirty="0" smtClean="0"/>
              <a:t>collinearity</a:t>
            </a:r>
            <a:r>
              <a:rPr lang="en-US" dirty="0" smtClean="0"/>
              <a:t> in a </a:t>
            </a:r>
            <a:r>
              <a:rPr lang="en-US" dirty="0" smtClean="0"/>
              <a:t>heatmap</a:t>
            </a:r>
            <a:r>
              <a:rPr lang="en-US" dirty="0" smtClean="0"/>
              <a:t>.</a:t>
            </a:r>
          </a:p>
          <a:p>
            <a:r>
              <a:rPr lang="en-US" dirty="0" smtClean="0"/>
              <a:t>Checking for Outliers/</a:t>
            </a:r>
            <a:r>
              <a:rPr lang="en-US" dirty="0" smtClean="0"/>
              <a:t>Skewness</a:t>
            </a:r>
            <a:r>
              <a:rPr lang="en-US" dirty="0" smtClean="0"/>
              <a:t> using </a:t>
            </a:r>
            <a:r>
              <a:rPr lang="en-US" dirty="0" smtClean="0"/>
              <a:t>boxen</a:t>
            </a:r>
            <a:r>
              <a:rPr lang="en-US" dirty="0" smtClean="0"/>
              <a:t> plot and distribution plot.</a:t>
            </a:r>
          </a:p>
          <a:p>
            <a:r>
              <a:rPr lang="en-US" dirty="0" smtClean="0"/>
              <a:t>Checking for the final dimension of dataset to confirm the input details.</a:t>
            </a:r>
          </a:p>
          <a:p>
            <a:r>
              <a:rPr lang="en-US" dirty="0" smtClean="0"/>
              <a:t>Creating train test split and the best random state found in the range 1-1000.</a:t>
            </a:r>
            <a:endParaRPr lang="en-IN" dirty="0" smtClean="0"/>
          </a:p>
          <a:p>
            <a:r>
              <a:rPr lang="en-IN" dirty="0" smtClean="0"/>
              <a:t>Taking a look at the importance of feature details to analyse further.</a:t>
            </a:r>
            <a:endParaRPr lang="en-US" dirty="0" smtClean="0"/>
          </a:p>
          <a:p>
            <a:endParaRPr lang="en-US" dirty="0"/>
          </a:p>
        </p:txBody>
      </p:sp>
    </p:spTree>
    <p:extLst>
      <p:ext uri="{BB962C8B-B14F-4D97-AF65-F5344CB8AC3E}">
        <p14:creationId xmlns:p14="http://schemas.microsoft.com/office/powerpoint/2010/main" val="61147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IN" dirty="0" smtClean="0"/>
              <a:t> Hardware technology being used.</a:t>
            </a:r>
          </a:p>
          <a:p>
            <a:pPr marL="45720" indent="0">
              <a:buNone/>
            </a:pPr>
            <a:r>
              <a:rPr lang="en-IN" dirty="0" smtClean="0"/>
              <a:t>RAM 	: 8 GB</a:t>
            </a:r>
          </a:p>
          <a:p>
            <a:pPr marL="45720" indent="0">
              <a:buNone/>
            </a:pPr>
            <a:r>
              <a:rPr lang="en-IN" dirty="0" smtClean="0"/>
              <a:t>CPU 	: AMD </a:t>
            </a:r>
            <a:r>
              <a:rPr lang="en-IN" dirty="0" smtClean="0"/>
              <a:t>Ryzen</a:t>
            </a:r>
            <a:r>
              <a:rPr lang="en-IN" dirty="0" smtClean="0"/>
              <a:t> 5 3550H with Radeon Vega Mobile </a:t>
            </a:r>
            <a:r>
              <a:rPr lang="en-IN" dirty="0" smtClean="0"/>
              <a:t>Gfx</a:t>
            </a:r>
            <a:r>
              <a:rPr lang="en-IN" dirty="0" smtClean="0"/>
              <a:t> 2.10 GHz</a:t>
            </a:r>
          </a:p>
          <a:p>
            <a:pPr marL="45720" indent="0">
              <a:buNone/>
            </a:pPr>
            <a:r>
              <a:rPr lang="en-IN" dirty="0" smtClean="0"/>
              <a:t>GPU 	: AMD Radeon ™ Vega 8 Graphics and NVIDIA GeForce GTX 1650 Ti</a:t>
            </a:r>
          </a:p>
          <a:p>
            <a:pPr>
              <a:buFont typeface="Wingdings" panose="05000000000000000000" pitchFamily="2" charset="2"/>
              <a:buChar char="Ø"/>
            </a:pPr>
            <a:r>
              <a:rPr lang="en-IN" dirty="0" smtClean="0"/>
              <a:t> Software technology being used.</a:t>
            </a:r>
          </a:p>
          <a:p>
            <a:pPr marL="45720" indent="0">
              <a:buNone/>
            </a:pPr>
            <a:r>
              <a:rPr lang="en-IN" dirty="0" smtClean="0"/>
              <a:t>Programming language 		: Python</a:t>
            </a:r>
          </a:p>
          <a:p>
            <a:pPr marL="45720" indent="0">
              <a:buNone/>
            </a:pPr>
            <a:r>
              <a:rPr lang="en-IN" dirty="0" smtClean="0"/>
              <a:t>Distribution 				: Anaconda Navigator</a:t>
            </a:r>
          </a:p>
          <a:p>
            <a:pPr marL="45720" indent="0">
              <a:buNone/>
            </a:pPr>
            <a:r>
              <a:rPr lang="en-IN" dirty="0" smtClean="0"/>
              <a:t>Browser based language shell 		: </a:t>
            </a:r>
            <a:r>
              <a:rPr lang="en-IN" dirty="0" smtClean="0"/>
              <a:t>Jupyter</a:t>
            </a:r>
            <a:r>
              <a:rPr lang="en-IN" dirty="0" smtClean="0"/>
              <a:t> Notebook</a:t>
            </a:r>
          </a:p>
          <a:p>
            <a:pPr>
              <a:buFont typeface="Wingdings" panose="05000000000000000000" pitchFamily="2" charset="2"/>
              <a:buChar char="Ø"/>
            </a:pPr>
            <a:r>
              <a:rPr lang="en-IN" dirty="0" smtClean="0"/>
              <a:t> Libraries/Packages specifically being used.</a:t>
            </a:r>
          </a:p>
          <a:p>
            <a:pPr marL="45720" indent="0">
              <a:buNone/>
            </a:pPr>
            <a:r>
              <a:rPr lang="en-IN" dirty="0" smtClean="0"/>
              <a:t>Pandas, </a:t>
            </a:r>
            <a:r>
              <a:rPr lang="en-IN" dirty="0" smtClean="0"/>
              <a:t>NumPy</a:t>
            </a:r>
            <a:r>
              <a:rPr lang="en-IN" dirty="0" smtClean="0"/>
              <a:t>, </a:t>
            </a:r>
            <a:r>
              <a:rPr lang="en-IN" dirty="0" smtClean="0"/>
              <a:t>matplotlib</a:t>
            </a:r>
            <a:r>
              <a:rPr lang="en-IN" dirty="0" smtClean="0"/>
              <a:t>, </a:t>
            </a:r>
            <a:r>
              <a:rPr lang="en-IN" dirty="0" smtClean="0"/>
              <a:t>seaborn</a:t>
            </a:r>
            <a:r>
              <a:rPr lang="en-IN" dirty="0" smtClean="0"/>
              <a:t>, </a:t>
            </a:r>
            <a:r>
              <a:rPr lang="en-IN" dirty="0" smtClean="0"/>
              <a:t>scikit</a:t>
            </a:r>
            <a:r>
              <a:rPr lang="en-IN" dirty="0" smtClean="0"/>
              <a:t>-learn, pandas-profiling, </a:t>
            </a:r>
            <a:r>
              <a:rPr lang="en-IN" dirty="0" smtClean="0"/>
              <a:t>missingno</a:t>
            </a:r>
            <a:endParaRPr lang="en-IN" dirty="0" smtClean="0"/>
          </a:p>
          <a:p>
            <a:endParaRPr lang="en-US" dirty="0"/>
          </a:p>
        </p:txBody>
      </p:sp>
    </p:spTree>
    <p:extLst>
      <p:ext uri="{BB962C8B-B14F-4D97-AF65-F5344CB8AC3E}">
        <p14:creationId xmlns:p14="http://schemas.microsoft.com/office/powerpoint/2010/main" val="106093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EXPLORATORY DATA ANALYSIS (EDA</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smtClean="0"/>
              <a:t>First I have imported the necessary libraries and loaded the entire dataset in our Jupyter Notebook and renamed the project file from untitled.</a:t>
            </a:r>
          </a:p>
          <a:p>
            <a:r>
              <a:rPr lang="en-US" dirty="0" smtClean="0"/>
              <a:t>Then I checked the shape of our dataset and found that we have a total of 5,805 rows and 9 different columns.</a:t>
            </a:r>
          </a:p>
          <a:p>
            <a:r>
              <a:rPr lang="en-US" dirty="0" smtClean="0"/>
              <a:t>We don’t have any null values or missing values present in our dataset from the web scraping.</a:t>
            </a:r>
          </a:p>
          <a:p>
            <a:r>
              <a:rPr lang="en-US" dirty="0" smtClean="0"/>
              <a:t>There were 232 duplicate rows/records in our dataset but I decided to retain them instead of deleting it.</a:t>
            </a:r>
          </a:p>
          <a:p>
            <a:r>
              <a:rPr lang="en-US" dirty="0" smtClean="0"/>
              <a:t>By checking the data types I came to know that our data set consists of columns having only object </a:t>
            </a:r>
            <a:r>
              <a:rPr lang="en-US" dirty="0" smtClean="0"/>
              <a:t>datatype</a:t>
            </a:r>
            <a:r>
              <a:rPr lang="en-US" dirty="0" smtClean="0"/>
              <a:t> even those there were numeric information present.</a:t>
            </a:r>
          </a:p>
          <a:p>
            <a:endParaRPr lang="en-US"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295401"/>
            <a:ext cx="4038600" cy="4401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03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PLOTS</a:t>
            </a:r>
            <a:endParaRPr lang="en-US" b="1" dirty="0"/>
          </a:p>
        </p:txBody>
      </p:sp>
      <p:pic>
        <p:nvPicPr>
          <p:cNvPr id="512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698005"/>
            <a:ext cx="4038600" cy="233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57211"/>
            <a:ext cx="4038600" cy="241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23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a:t>
            </a:r>
            <a:endParaRPr lang="en-US" dirty="0"/>
          </a:p>
        </p:txBody>
      </p:sp>
      <p:pic>
        <p:nvPicPr>
          <p:cNvPr id="5" name="Content Placeholder 5">
            <a:extLst>
              <a:ext uri="{FF2B5EF4-FFF2-40B4-BE49-F238E27FC236}">
                <a16:creationId xmlns:a16="http://schemas.microsoft.com/office/drawing/2014/main" xmlns="" xmlns:lc="http://schemas.openxmlformats.org/drawingml/2006/lockedCanva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693996"/>
            <a:ext cx="4038600" cy="2338371"/>
          </a:xfrm>
          <a:prstGeom prst="rect">
            <a:avLst/>
          </a:prstGeom>
        </p:spPr>
      </p:pic>
      <p:pic>
        <p:nvPicPr>
          <p:cNvPr id="6" name="Content Placeholder 7">
            <a:extLst>
              <a:ext uri="{FF2B5EF4-FFF2-40B4-BE49-F238E27FC236}">
                <a16:creationId xmlns:a16="http://schemas.microsoft.com/office/drawing/2014/main" xmlns="" xmlns:lc="http://schemas.openxmlformats.org/drawingml/2006/lockedCanva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824811"/>
            <a:ext cx="4038600" cy="2076741"/>
          </a:xfrm>
          <a:prstGeom prst="rect">
            <a:avLst/>
          </a:prstGeom>
        </p:spPr>
      </p:pic>
    </p:spTree>
    <p:extLst>
      <p:ext uri="{BB962C8B-B14F-4D97-AF65-F5344CB8AC3E}">
        <p14:creationId xmlns:p14="http://schemas.microsoft.com/office/powerpoint/2010/main" val="184748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PLOTS AND SCATTER PLOTS</a:t>
            </a:r>
            <a:endParaRPr lang="en-US" dirty="0"/>
          </a:p>
        </p:txBody>
      </p:sp>
      <p:pic>
        <p:nvPicPr>
          <p:cNvPr id="614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784691"/>
            <a:ext cx="4038600" cy="2156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695455"/>
            <a:ext cx="4038600" cy="2335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90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VALUES AND DESCRIBE DATA</a:t>
            </a:r>
            <a:endParaRPr lang="en-US" dirty="0"/>
          </a:p>
        </p:txBody>
      </p:sp>
      <p:pic>
        <p:nvPicPr>
          <p:cNvPr id="717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437639"/>
            <a:ext cx="4038600" cy="285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435393"/>
            <a:ext cx="4038600" cy="2855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239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8401" y="2743200"/>
            <a:ext cx="4400342" cy="769441"/>
          </a:xfrm>
          <a:prstGeom prst="rect">
            <a:avLst/>
          </a:prstGeom>
        </p:spPr>
        <p:txBody>
          <a:bodyPr wrap="square">
            <a:spAutoFit/>
          </a:bodyPr>
          <a:lstStyle/>
          <a:p>
            <a:r>
              <a:rPr lang="en-US" sz="4400" dirty="0" smtClean="0"/>
              <a:t>THANK YOU</a:t>
            </a:r>
            <a:endParaRPr lang="en-US" sz="4400" dirty="0"/>
          </a:p>
        </p:txBody>
      </p:sp>
    </p:spTree>
    <p:extLst>
      <p:ext uri="{BB962C8B-B14F-4D97-AF65-F5344CB8AC3E}">
        <p14:creationId xmlns:p14="http://schemas.microsoft.com/office/powerpoint/2010/main" val="324284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1" y="2643664"/>
            <a:ext cx="3428999" cy="646331"/>
          </a:xfrm>
          <a:prstGeom prst="rect">
            <a:avLst/>
          </a:prstGeom>
        </p:spPr>
        <p:txBody>
          <a:bodyPr wrap="square">
            <a:spAutoFit/>
          </a:bodyPr>
          <a:lstStyle/>
          <a:p>
            <a:r>
              <a:rPr lang="en-US" sz="3600" dirty="0" smtClean="0"/>
              <a:t>INTRODUCTION</a:t>
            </a:r>
            <a:endParaRPr lang="en-US" sz="3600" dirty="0"/>
          </a:p>
        </p:txBody>
      </p:sp>
      <p:sp>
        <p:nvSpPr>
          <p:cNvPr id="5" name="Rectangle 4"/>
          <p:cNvSpPr/>
          <p:nvPr/>
        </p:nvSpPr>
        <p:spPr>
          <a:xfrm>
            <a:off x="4800600" y="2057400"/>
            <a:ext cx="4114800" cy="584775"/>
          </a:xfrm>
          <a:prstGeom prst="rect">
            <a:avLst/>
          </a:prstGeom>
        </p:spPr>
        <p:txBody>
          <a:bodyPr wrap="square">
            <a:spAutoFit/>
          </a:bodyPr>
          <a:lstStyle/>
          <a:p>
            <a:r>
              <a:rPr lang="en-US" sz="3200" dirty="0" smtClean="0"/>
              <a:t>Business Requirement</a:t>
            </a:r>
            <a:endParaRPr lang="en-US" sz="3200" dirty="0"/>
          </a:p>
        </p:txBody>
      </p:sp>
    </p:spTree>
    <p:extLst>
      <p:ext uri="{BB962C8B-B14F-4D97-AF65-F5344CB8AC3E}">
        <p14:creationId xmlns:p14="http://schemas.microsoft.com/office/powerpoint/2010/main" val="1861701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066800" y="1524001"/>
            <a:ext cx="7086600" cy="4401205"/>
          </a:xfrm>
          <a:prstGeom prst="rect">
            <a:avLst/>
          </a:prstGeom>
        </p:spPr>
        <p:txBody>
          <a:bodyPr wrap="square">
            <a:spAutoFit/>
          </a:bodyPr>
          <a:lstStyle/>
          <a:p>
            <a:pPr algn="just"/>
            <a:r>
              <a:rPr lang="en-US" sz="2000" dirty="0" smtClean="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algn="just"/>
            <a:endParaRPr lang="en-US" sz="2000" dirty="0" smtClean="0"/>
          </a:p>
          <a:p>
            <a:pPr marL="342900" indent="-342900" algn="just">
              <a:buAutoNum type="arabicPeriod"/>
            </a:pPr>
            <a:r>
              <a:rPr lang="en-US" sz="2000" dirty="0" smtClean="0"/>
              <a:t>Time of purchase patterns (making sure last-minute purchases are expensive)</a:t>
            </a:r>
          </a:p>
          <a:p>
            <a:pPr algn="just"/>
            <a:endParaRPr lang="en-US" sz="2000" dirty="0" smtClean="0"/>
          </a:p>
          <a:p>
            <a:pPr algn="just"/>
            <a:r>
              <a:rPr lang="en-US" sz="2000" dirty="0" smtClean="0"/>
              <a:t>2. Keeping the flight as full as they want it (raising prices on a flight which is filling up in order to reduce sales and hold back inventory for those expensive last-minute expensive purchases)</a:t>
            </a:r>
            <a:endParaRPr lang="en-US" sz="2000" dirty="0"/>
          </a:p>
        </p:txBody>
      </p:sp>
    </p:spTree>
    <p:extLst>
      <p:ext uri="{BB962C8B-B14F-4D97-AF65-F5344CB8AC3E}">
        <p14:creationId xmlns:p14="http://schemas.microsoft.com/office/powerpoint/2010/main" val="322702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THE PROJECT</a:t>
            </a:r>
            <a:endParaRPr lang="en-US" dirty="0"/>
          </a:p>
        </p:txBody>
      </p:sp>
      <p:sp>
        <p:nvSpPr>
          <p:cNvPr id="3" name="Rectangle 2"/>
          <p:cNvSpPr/>
          <p:nvPr/>
        </p:nvSpPr>
        <p:spPr>
          <a:xfrm>
            <a:off x="1143000" y="1752600"/>
            <a:ext cx="6781800" cy="4708981"/>
          </a:xfrm>
          <a:prstGeom prst="rect">
            <a:avLst/>
          </a:prstGeom>
        </p:spPr>
        <p:txBody>
          <a:bodyPr wrap="square">
            <a:spAutoFit/>
          </a:bodyPr>
          <a:lstStyle/>
          <a:p>
            <a:pPr algn="just"/>
            <a:r>
              <a:rPr lang="en-US" sz="2000" dirty="0" smtClean="0"/>
              <a:t>This project is done in three parts:</a:t>
            </a:r>
          </a:p>
          <a:p>
            <a:pPr algn="just"/>
            <a:r>
              <a:rPr lang="en-US" sz="2000" dirty="0" smtClean="0"/>
              <a:t>	- Data Collection</a:t>
            </a:r>
          </a:p>
          <a:p>
            <a:pPr algn="just"/>
            <a:endParaRPr lang="en-US" sz="2000" dirty="0" smtClean="0"/>
          </a:p>
          <a:p>
            <a:pPr algn="just"/>
            <a:r>
              <a:rPr lang="en-US" sz="2000" dirty="0" smtClean="0"/>
              <a:t>	- Data Analysis</a:t>
            </a:r>
          </a:p>
          <a:p>
            <a:pPr algn="just"/>
            <a:endParaRPr lang="en-US" sz="2000" dirty="0" smtClean="0"/>
          </a:p>
          <a:p>
            <a:pPr algn="just"/>
            <a:r>
              <a:rPr lang="en-US" sz="2000" dirty="0" smtClean="0"/>
              <a:t>	- Model Building</a:t>
            </a:r>
          </a:p>
          <a:p>
            <a:pPr algn="just"/>
            <a:endParaRPr lang="en-US" sz="2000" dirty="0" smtClean="0"/>
          </a:p>
          <a:p>
            <a:pPr algn="just"/>
            <a:r>
              <a:rPr lang="en-US" sz="2000" dirty="0" smtClean="0"/>
              <a:t>I created two different Jupyter Notebook files to performed the required actions.</a:t>
            </a:r>
          </a:p>
          <a:p>
            <a:pPr algn="just"/>
            <a:endParaRPr lang="en-US" sz="2000" dirty="0" smtClean="0"/>
          </a:p>
          <a:p>
            <a:pPr algn="just"/>
            <a:r>
              <a:rPr lang="en-US" sz="2000" dirty="0" smtClean="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endParaRPr lang="en-US" sz="2000" dirty="0"/>
          </a:p>
        </p:txBody>
      </p:sp>
    </p:spTree>
    <p:extLst>
      <p:ext uri="{BB962C8B-B14F-4D97-AF65-F5344CB8AC3E}">
        <p14:creationId xmlns:p14="http://schemas.microsoft.com/office/powerpoint/2010/main" val="376705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JUPYTER NOTEBOOK USAGE</a:t>
            </a: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Used the Python programming in Jupyter Notebook for 2 separate files</a:t>
            </a:r>
          </a:p>
          <a:p>
            <a:r>
              <a:rPr lang="en-US" dirty="0" smtClean="0"/>
              <a:t>In the first notebook I wrote down the code to extract data for Flight prices and details from various web pages and stored them in a comma separated value file</a:t>
            </a:r>
          </a:p>
          <a:p>
            <a:r>
              <a:rPr lang="en-US" dirty="0" smtClean="0"/>
              <a:t>Then the second notebook was created to make a Flight Price Prediction project and analyze various ways to get better predicted results</a:t>
            </a:r>
          </a:p>
          <a:p>
            <a:endParaRPr lang="en-US" dirty="0"/>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876800" y="1828800"/>
            <a:ext cx="3810000" cy="3464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663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MODEL BUILDING STEPS</a:t>
            </a:r>
            <a:endParaRPr lang="en-US" dirty="0"/>
          </a:p>
        </p:txBody>
      </p:sp>
      <p:sp>
        <p:nvSpPr>
          <p:cNvPr id="6" name="Rectangle 5"/>
          <p:cNvSpPr/>
          <p:nvPr/>
        </p:nvSpPr>
        <p:spPr>
          <a:xfrm>
            <a:off x="1752600" y="1600201"/>
            <a:ext cx="5105400" cy="3139321"/>
          </a:xfrm>
          <a:prstGeom prst="rect">
            <a:avLst/>
          </a:prstGeom>
        </p:spPr>
        <p:txBody>
          <a:bodyPr wrap="square">
            <a:spAutoFit/>
          </a:bodyPr>
          <a:lstStyle/>
          <a:p>
            <a:pPr marL="342900" indent="-342900">
              <a:buAutoNum type="arabicPeriod"/>
            </a:pPr>
            <a:r>
              <a:rPr lang="en-US" dirty="0" smtClean="0"/>
              <a:t>Data Cleaning</a:t>
            </a:r>
          </a:p>
          <a:p>
            <a:endParaRPr lang="en-US" dirty="0" smtClean="0"/>
          </a:p>
          <a:p>
            <a:r>
              <a:rPr lang="en-US" dirty="0" smtClean="0"/>
              <a:t>2. Exploratory Data Analysis</a:t>
            </a:r>
          </a:p>
          <a:p>
            <a:endParaRPr lang="en-US" dirty="0" smtClean="0"/>
          </a:p>
          <a:p>
            <a:r>
              <a:rPr lang="en-US" dirty="0" smtClean="0"/>
              <a:t>3. Data Pre-processing</a:t>
            </a:r>
          </a:p>
          <a:p>
            <a:endParaRPr lang="en-US" dirty="0" smtClean="0"/>
          </a:p>
          <a:p>
            <a:r>
              <a:rPr lang="en-US" dirty="0" smtClean="0"/>
              <a:t>4. Model Building</a:t>
            </a:r>
          </a:p>
          <a:p>
            <a:endParaRPr lang="en-US" dirty="0" smtClean="0"/>
          </a:p>
          <a:p>
            <a:r>
              <a:rPr lang="en-US" dirty="0" smtClean="0"/>
              <a:t>5. Model Evaluation</a:t>
            </a:r>
          </a:p>
          <a:p>
            <a:endParaRPr lang="en-US" dirty="0" smtClean="0"/>
          </a:p>
          <a:p>
            <a:r>
              <a:rPr lang="en-US" dirty="0" smtClean="0"/>
              <a:t>6. Selecting the best model</a:t>
            </a:r>
            <a:endParaRPr lang="en-US" dirty="0"/>
          </a:p>
        </p:txBody>
      </p:sp>
    </p:spTree>
    <p:extLst>
      <p:ext uri="{BB962C8B-B14F-4D97-AF65-F5344CB8AC3E}">
        <p14:creationId xmlns:p14="http://schemas.microsoft.com/office/powerpoint/2010/main" val="23667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LIFE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749990"/>
            <a:ext cx="8305800" cy="376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57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LIFE CYCLE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42521"/>
            <a:ext cx="8824482" cy="394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10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2971800"/>
            <a:ext cx="8229600" cy="646331"/>
          </a:xfrm>
          <a:prstGeom prst="rect">
            <a:avLst/>
          </a:prstGeom>
        </p:spPr>
        <p:txBody>
          <a:bodyPr wrap="square">
            <a:spAutoFit/>
          </a:bodyPr>
          <a:lstStyle/>
          <a:p>
            <a:r>
              <a:rPr lang="en-US" sz="3600" dirty="0" smtClean="0"/>
              <a:t>WEB SCRAPING WEBPAGES FOR FLIGHTS</a:t>
            </a:r>
            <a:endParaRPr lang="en-US" sz="3600" dirty="0"/>
          </a:p>
        </p:txBody>
      </p:sp>
    </p:spTree>
    <p:extLst>
      <p:ext uri="{BB962C8B-B14F-4D97-AF65-F5344CB8AC3E}">
        <p14:creationId xmlns:p14="http://schemas.microsoft.com/office/powerpoint/2010/main" val="110491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561</Words>
  <Application>Microsoft Office PowerPoint</Application>
  <PresentationFormat>On-screen Show (4:3)</PresentationFormat>
  <Paragraphs>81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FLIGHT PRICE PREDICTION PROJECT PRESENTATION</vt:lpstr>
      <vt:lpstr>PowerPoint Presentation</vt:lpstr>
      <vt:lpstr>PROBLEM STATEMENT</vt:lpstr>
      <vt:lpstr>PHASES OF THE PROJECT</vt:lpstr>
      <vt:lpstr>JUPYTER NOTEBOOK USAGE</vt:lpstr>
      <vt:lpstr>MODEL BUILDING STEPS</vt:lpstr>
      <vt:lpstr>DATA SCIENCE LIFE CYCLE</vt:lpstr>
      <vt:lpstr>DATA SCIENCE LIFE CYCLE</vt:lpstr>
      <vt:lpstr>PowerPoint Presentation</vt:lpstr>
      <vt:lpstr>DATA PREPROCESSING</vt:lpstr>
      <vt:lpstr>DATA PREPROCESSING</vt:lpstr>
      <vt:lpstr>TECHNOLOGY USED</vt:lpstr>
      <vt:lpstr>EXPLORATORY DATA ANALYSIS (EDA</vt:lpstr>
      <vt:lpstr>COUNT PLOTS</vt:lpstr>
      <vt:lpstr>BAR PLOTS</vt:lpstr>
      <vt:lpstr>BAR PLOTS AND SCATTER PLOTS</vt:lpstr>
      <vt:lpstr>MISSING VALUES AND DESCRIBE DATA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 PRESENTATION</dc:title>
  <dc:creator>lenovo</dc:creator>
  <cp:lastModifiedBy>lenovo</cp:lastModifiedBy>
  <cp:revision>3</cp:revision>
  <dcterms:created xsi:type="dcterms:W3CDTF">2022-03-23T14:08:24Z</dcterms:created>
  <dcterms:modified xsi:type="dcterms:W3CDTF">2022-03-23T14:36:28Z</dcterms:modified>
</cp:coreProperties>
</file>