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ubarhande" initials="n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222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9168-5824-48E7-81DB-5AD74EC49CB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8612-D45F-4A50-9059-C5E252391FF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10989"/>
            <a:ext cx="10981765" cy="5764306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9059" y="2557463"/>
            <a:ext cx="7315200" cy="331840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9042" y="2557463"/>
            <a:ext cx="8179358" cy="35519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9138" y="2557463"/>
            <a:ext cx="8209504" cy="342130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RECORD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624" y="2557463"/>
            <a:ext cx="9425354" cy="331840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880" y="2557463"/>
            <a:ext cx="9258717" cy="33178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more minor tweaks an there for the application more visually appealing and have statistics and analytics.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project will available for far more ease of use and mobility.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                          </a:t>
            </a:r>
            <a:r>
              <a:rPr lang="en-US" sz="4000"/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YOU !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15" y="636270"/>
            <a:ext cx="9601200" cy="176339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Student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99665"/>
            <a:ext cx="9601200" cy="377825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1.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Mohini Chavan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2.Prajkta Iratkar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3.Sakshi Kulkarni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Vaibhavi Kaware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5.Madhavi Varpe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</a:t>
            </a:r>
            <a:r>
              <a:rPr lang="en-IN" dirty="0">
                <a:latin typeface="Calibri" panose="020F0502020204030204" charset="0"/>
                <a:cs typeface="Calibri" panose="020F0502020204030204" charset="0"/>
              </a:rPr>
              <a:t>Guided By</a:t>
            </a:r>
            <a:r>
              <a:rPr lang="en-US" altLang="en-IN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IN" dirty="0" err="1">
                <a:latin typeface="Calibri" panose="020F0502020204030204" charset="0"/>
                <a:cs typeface="Calibri" panose="020F0502020204030204" charset="0"/>
                <a:sym typeface="+mn-ea"/>
              </a:rPr>
              <a:t>Indrakka</a:t>
            </a:r>
            <a:r>
              <a:rPr lang="en-IN" dirty="0">
                <a:latin typeface="Calibri" panose="020F0502020204030204" charset="0"/>
                <a:cs typeface="Calibri" panose="020F0502020204030204" charset="0"/>
                <a:sym typeface="+mn-ea"/>
              </a:rPr>
              <a:t> Mali </a:t>
            </a:r>
            <a:r>
              <a:rPr lang="en-US" altLang="en-IN" dirty="0">
                <a:latin typeface="Calibri" panose="020F0502020204030204" charset="0"/>
                <a:cs typeface="Calibri" panose="020F0502020204030204" charset="0"/>
                <a:sym typeface="+mn-ea"/>
              </a:rPr>
              <a:t>M</a:t>
            </a:r>
            <a:r>
              <a:rPr lang="en-IN" dirty="0">
                <a:latin typeface="Calibri" panose="020F0502020204030204" charset="0"/>
                <a:cs typeface="Calibri" panose="020F0502020204030204" charset="0"/>
                <a:sym typeface="+mn-ea"/>
              </a:rPr>
              <a:t>am</a:t>
            </a:r>
            <a:endParaRPr lang="en-IN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charset="0"/>
                <a:cs typeface="Calibri" panose="020F0502020204030204" charset="0"/>
              </a:rPr>
              <a:t>Batch No:6521</a:t>
            </a:r>
            <a:r>
              <a:rPr lang="en-IN" dirty="0"/>
              <a:t>                                                       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3" y="2572870"/>
            <a:ext cx="5499844" cy="2321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236133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6667"/>
            <a:ext cx="9601196" cy="3759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 Student Management System” is developed using Spring boot framework,which mainly focuses on basic operations of  student information  system. Like Inserting,Deleting,Updating and getting all records of  students information.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2556931"/>
            <a:ext cx="10600266" cy="355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module the students  can perform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1.Fetch all students records.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2.Fetch student record by student id.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3.Fetch student record by student email.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4.Fetch student record by student name.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5.One student can eligible to apply for many courses.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Module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Course Module :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fetch all the course details as well as student details 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student details and delete the record by using course id.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service”.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way to get information about the students.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for proper monitoring and reduce paper work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will be automated the traditional system.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paper and pen.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student details is very easy.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 record is very easy.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updating a record of a particular student is simple.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/7/8/10/11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Spring Boot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 STS and postman as client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 Design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Student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295401" y="2285999"/>
          <a:ext cx="9601197" cy="369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399"/>
                <a:gridCol w="3200399"/>
                <a:gridCol w="3200399"/>
              </a:tblGrid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Si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IN" dirty="0"/>
                    </a:p>
                  </a:txBody>
                  <a:tcPr/>
                </a:tc>
              </a:tr>
              <a:tr h="66927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</a:t>
                      </a:r>
                      <a:endParaRPr lang="en-IN" sz="2000" dirty="0"/>
                    </a:p>
                  </a:txBody>
                  <a:tcPr/>
                </a:tc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  <a:endParaRPr lang="en-IN" sz="2000" dirty="0"/>
                    </a:p>
                  </a:txBody>
                  <a:tcPr/>
                </a:tc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Email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  <a:endParaRPr lang="en-IN" sz="2000" dirty="0"/>
                    </a:p>
                  </a:txBody>
                  <a:tcPr/>
                </a:tc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2000" dirty="0"/>
                        <a:t>bigint</a:t>
                      </a:r>
                      <a:endParaRPr lang="en-US" altLang="en-IN" sz="2000" dirty="0"/>
                    </a:p>
                  </a:txBody>
                  <a:tcPr/>
                </a:tc>
              </a:tr>
              <a:tr h="9179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Username</a:t>
                      </a:r>
                      <a:endParaRPr lang="en-IN" sz="2000" dirty="0"/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Password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  <a:endParaRPr lang="en-IN" sz="2000" dirty="0"/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String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2139</Words>
  <Application>WPS Presentation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Garamond</vt:lpstr>
      <vt:lpstr>Segoe Print</vt:lpstr>
      <vt:lpstr>Calibri</vt:lpstr>
      <vt:lpstr>Candara</vt:lpstr>
      <vt:lpstr>Cascadia Code ExtraLight</vt:lpstr>
      <vt:lpstr>Cascadia Code</vt:lpstr>
      <vt:lpstr>Calibri Light</vt:lpstr>
      <vt:lpstr>Trebuchet MS</vt:lpstr>
      <vt:lpstr>Organic</vt:lpstr>
      <vt:lpstr>PowerPoint 演示文稿</vt:lpstr>
      <vt:lpstr>Project Presentation On Student Management System</vt:lpstr>
      <vt:lpstr>Introduction</vt:lpstr>
      <vt:lpstr>Student Module</vt:lpstr>
      <vt:lpstr>Course Module</vt:lpstr>
      <vt:lpstr>Objectives</vt:lpstr>
      <vt:lpstr>System Overview </vt:lpstr>
      <vt:lpstr>Software Requirements</vt:lpstr>
      <vt:lpstr>Database Table Design Table: Student Data</vt:lpstr>
      <vt:lpstr>FETCH DATA</vt:lpstr>
      <vt:lpstr>INSERT DATA</vt:lpstr>
      <vt:lpstr>UPDATE DETAILS</vt:lpstr>
      <vt:lpstr>DELETE RECORD</vt:lpstr>
      <vt:lpstr>EXCEPTION</vt:lpstr>
      <vt:lpstr>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ubarhande</dc:creator>
  <cp:lastModifiedBy>mohin</cp:lastModifiedBy>
  <cp:revision>12</cp:revision>
  <dcterms:created xsi:type="dcterms:W3CDTF">2022-04-30T15:15:00Z</dcterms:created>
  <dcterms:modified xsi:type="dcterms:W3CDTF">2022-05-01T10:37:19Z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BDACB900007742F0A9321A0D7F214D56</vt:lpwstr>
  </property>
  <property fmtid="{D5CDD505-2E9C-101B-9397-08002B2CF9AE}" pid="3" name="KSOProductBuildVer">
    <vt:lpwstr>1033-11.2.0.11074</vt:lpwstr>
  </property>
</Properties>
</file>