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8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6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0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ADB2C-7491-456F-BE7E-F95F725B8827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EFD761-F081-4783-B9B6-D6E5C187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57E2-1CD1-AA19-1CC8-8933687F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051559"/>
            <a:ext cx="8637073" cy="19050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Amazon Sales Data Analysis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41090-EC54-EA3A-AFBA-DE3CE18B4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Mohini Eknath Surve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14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4FFF-AEE7-12F4-9845-BB2880C3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7CBF-10DF-8097-F0CC-AA4F27BC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Sales Forecasting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 future sales using historical data to support business planning.</a:t>
            </a:r>
          </a:p>
          <a:p>
            <a:pPr>
              <a:buNone/>
            </a:pPr>
            <a:r>
              <a:rPr lang="en-US" b="1" dirty="0"/>
              <a:t>Customer Segmentation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Group customers based on buying patterns for targeted marketing.</a:t>
            </a:r>
          </a:p>
          <a:p>
            <a:pPr>
              <a:buNone/>
            </a:pPr>
            <a:r>
              <a:rPr lang="en-US" b="1" dirty="0"/>
              <a:t>Real-Time Dashboard Integration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 Power BI to real-time sales data for up-to-date decision-making.</a:t>
            </a:r>
          </a:p>
          <a:p>
            <a:pPr>
              <a:buNone/>
            </a:pPr>
            <a:r>
              <a:rPr lang="en-US" b="1" dirty="0"/>
              <a:t>Automated Reporting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scheduled reports in Power BI to reduce manual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07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22EE-9F15-3A49-88D7-72480D62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3047"/>
            <a:ext cx="9603275" cy="3123028"/>
          </a:xfrm>
        </p:spPr>
        <p:txBody>
          <a:bodyPr>
            <a:normAutofit/>
          </a:bodyPr>
          <a:lstStyle/>
          <a:p>
            <a:r>
              <a:rPr lang="en-US" sz="4400" dirty="0"/>
              <a:t>THANK YOU!.....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4761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F172-E7F0-0EFD-75BC-AEE70438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28467"/>
            <a:ext cx="9603275" cy="85812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37C5-36B7-BE9E-233F-A40B1A3F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42"/>
            <a:ext cx="10515600" cy="4235621"/>
          </a:xfrm>
        </p:spPr>
        <p:txBody>
          <a:bodyPr>
            <a:normAutofit/>
          </a:bodyPr>
          <a:lstStyle/>
          <a:p>
            <a:r>
              <a:rPr lang="en-US" dirty="0"/>
              <a:t>This project aims to analyze Amazon sales data using </a:t>
            </a:r>
            <a:r>
              <a:rPr lang="en-US" b="1" dirty="0"/>
              <a:t>Power BI, Python, and SQL</a:t>
            </a:r>
            <a:r>
              <a:rPr lang="en-US" dirty="0"/>
              <a:t>. The objective is to gain insights into sales trends, customer preferences, and business performance by processing, visualizing, and analyzing large datasets.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SQL</a:t>
            </a:r>
            <a:r>
              <a:rPr lang="en-US" dirty="0"/>
              <a:t> is used for data storage, cleaning, and querying.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is utilized for data preprocessing, advanced analytics, and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BI</a:t>
            </a:r>
            <a:r>
              <a:rPr lang="en-US" dirty="0"/>
              <a:t> is employed for interactive data visualization and reporting.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A212-111B-8B60-5EB3-8F4D3FA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5077"/>
            <a:ext cx="9603275" cy="7986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Goals: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BD4D-AF32-B807-A378-A3E471A3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Understand sales trends</a:t>
            </a:r>
            <a:r>
              <a:rPr lang="en-US" dirty="0"/>
              <a:t> – Analyze revenue, best-selling products, and seasonal patterns.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 behavior analysis</a:t>
            </a:r>
            <a:r>
              <a:rPr lang="en-US" dirty="0"/>
              <a:t> – Identify top customers, buying patterns, and feedback.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Inventory management</a:t>
            </a:r>
            <a:r>
              <a:rPr lang="en-US" dirty="0"/>
              <a:t> – Track stock levels and predict demand.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Profitability insights</a:t>
            </a:r>
            <a:r>
              <a:rPr lang="en-US" dirty="0"/>
              <a:t> – Evaluate product profitability and return rates.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1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E01A04-DD24-DEEA-9FB5-3D932A138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4283"/>
              </p:ext>
            </p:extLst>
          </p:nvPr>
        </p:nvGraphicFramePr>
        <p:xfrm>
          <a:off x="2363372" y="745588"/>
          <a:ext cx="7934179" cy="509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406">
                  <a:extLst>
                    <a:ext uri="{9D8B030D-6E8A-4147-A177-3AD203B41FA5}">
                      <a16:colId xmlns:a16="http://schemas.microsoft.com/office/drawing/2014/main" val="1081121153"/>
                    </a:ext>
                  </a:extLst>
                </a:gridCol>
                <a:gridCol w="4036773">
                  <a:extLst>
                    <a:ext uri="{9D8B030D-6E8A-4147-A177-3AD203B41FA5}">
                      <a16:colId xmlns:a16="http://schemas.microsoft.com/office/drawing/2014/main" val="3345312872"/>
                    </a:ext>
                  </a:extLst>
                </a:gridCol>
              </a:tblGrid>
              <a:tr h="424375">
                <a:tc>
                  <a:txBody>
                    <a:bodyPr/>
                    <a:lstStyle/>
                    <a:p>
                      <a:r>
                        <a:rPr lang="en-IN" b="1"/>
                        <a:t>Column Name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Data Type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396395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 err="1"/>
                        <a:t>invoice_id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 (Primary Key)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762308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/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VARCHAR(50)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206414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VARCHAR(50)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503867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NVARCHAR(50)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528544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 err="1"/>
                        <a:t>Unit_Price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53641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1069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71073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56246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 err="1"/>
                        <a:t>Payment_Method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8872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13960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r>
                        <a:rPr lang="en-IN" dirty="0" err="1"/>
                        <a:t>Profit_Margin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7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3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199F-2552-7851-B269-1FE1827C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5" name="Content Placeholder 4" descr="A diagram of a software flow&#10;&#10;AI-generated content may be incorrect.">
            <a:extLst>
              <a:ext uri="{FF2B5EF4-FFF2-40B4-BE49-F238E27FC236}">
                <a16:creationId xmlns:a16="http://schemas.microsoft.com/office/drawing/2014/main" id="{FED271DC-784E-97F6-40DE-53CA7258C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1955409"/>
            <a:ext cx="4130040" cy="4065563"/>
          </a:xfrm>
        </p:spPr>
      </p:pic>
    </p:spTree>
    <p:extLst>
      <p:ext uri="{BB962C8B-B14F-4D97-AF65-F5344CB8AC3E}">
        <p14:creationId xmlns:p14="http://schemas.microsoft.com/office/powerpoint/2010/main" val="92968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AE9D-3390-3DA3-FCB4-CE7B7906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8160"/>
            <a:ext cx="9603275" cy="873496"/>
          </a:xfrm>
        </p:spPr>
        <p:txBody>
          <a:bodyPr/>
          <a:lstStyle/>
          <a:p>
            <a:r>
              <a:rPr lang="en-US" err="1"/>
              <a:t>Erd</a:t>
            </a:r>
            <a:r>
              <a:rPr lang="en-US"/>
              <a:t> diagram</a:t>
            </a:r>
            <a:endParaRPr lang="en-IN" dirty="0"/>
          </a:p>
        </p:txBody>
      </p:sp>
      <p:pic>
        <p:nvPicPr>
          <p:cNvPr id="5" name="Content Placeholder 4" descr="A diagram of a product&#10;&#10;AI-generated content may be incorrect.">
            <a:extLst>
              <a:ext uri="{FF2B5EF4-FFF2-40B4-BE49-F238E27FC236}">
                <a16:creationId xmlns:a16="http://schemas.microsoft.com/office/drawing/2014/main" id="{4BFA0E4F-721B-0403-5C8B-8F9018B64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015649"/>
            <a:ext cx="5153025" cy="3920917"/>
          </a:xfrm>
        </p:spPr>
      </p:pic>
    </p:spTree>
    <p:extLst>
      <p:ext uri="{BB962C8B-B14F-4D97-AF65-F5344CB8AC3E}">
        <p14:creationId xmlns:p14="http://schemas.microsoft.com/office/powerpoint/2010/main" val="38044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CE36-F082-DE65-4C68-CA1B60B9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Power BI Dashboard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0B5D5E-DBBF-2F6E-FF42-02494BBFEE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975" y="2584561"/>
            <a:ext cx="46073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 over time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products/categories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Region-wise performance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&amp; 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421767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31F4D-4408-BE0B-41A6-39C4F9B2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379828"/>
            <a:ext cx="9603274" cy="5673654"/>
          </a:xfrm>
        </p:spPr>
      </p:pic>
    </p:spTree>
    <p:extLst>
      <p:ext uri="{BB962C8B-B14F-4D97-AF65-F5344CB8AC3E}">
        <p14:creationId xmlns:p14="http://schemas.microsoft.com/office/powerpoint/2010/main" val="253192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5E203-4C17-6BC7-F2BF-B3105A56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2" y="576774"/>
            <a:ext cx="9692640" cy="5205047"/>
          </a:xfrm>
        </p:spPr>
      </p:pic>
    </p:spTree>
    <p:extLst>
      <p:ext uri="{BB962C8B-B14F-4D97-AF65-F5344CB8AC3E}">
        <p14:creationId xmlns:p14="http://schemas.microsoft.com/office/powerpoint/2010/main" val="2150626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95</TotalTime>
  <Words>272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Amazon Sales Data Analysis </vt:lpstr>
      <vt:lpstr>Introduction: </vt:lpstr>
      <vt:lpstr>Project Goals: </vt:lpstr>
      <vt:lpstr>PowerPoint Presentation</vt:lpstr>
      <vt:lpstr>Architecture diagram</vt:lpstr>
      <vt:lpstr>Erd diagram</vt:lpstr>
      <vt:lpstr>Power BI Dashboard </vt:lpstr>
      <vt:lpstr>PowerPoint Presentation</vt:lpstr>
      <vt:lpstr>PowerPoint Presentation</vt:lpstr>
      <vt:lpstr>Future Scope</vt:lpstr>
      <vt:lpstr>THANK YOU!.....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mohinisurve7256@gmail.com</dc:creator>
  <cp:lastModifiedBy>mohinisurve7256@gmail.com</cp:lastModifiedBy>
  <cp:revision>3</cp:revision>
  <dcterms:created xsi:type="dcterms:W3CDTF">2025-02-16T18:32:12Z</dcterms:created>
  <dcterms:modified xsi:type="dcterms:W3CDTF">2025-05-04T07:13:55Z</dcterms:modified>
</cp:coreProperties>
</file>