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6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8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5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68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769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2890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37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2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12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66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8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79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1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8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25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1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572270-3C32-4FB3-AEC7-C50E8F30CBE9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726B2A-ACBE-46E1-AD09-71859A8F1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35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6048" y="444381"/>
            <a:ext cx="9144000" cy="1264169"/>
          </a:xfrm>
        </p:spPr>
        <p:txBody>
          <a:bodyPr>
            <a:normAutofit/>
          </a:bodyPr>
          <a:lstStyle/>
          <a:p>
            <a:r>
              <a:rPr lang="en-IN" sz="6000" dirty="0" smtClean="0">
                <a:solidFill>
                  <a:srgbClr val="002060"/>
                </a:solidFill>
              </a:rPr>
              <a:t> PROJECT name:</a:t>
            </a:r>
            <a:endParaRPr lang="en-IN" sz="6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72" y="3602038"/>
            <a:ext cx="4563454" cy="165576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FFFF00"/>
                </a:solidFill>
              </a:rPr>
              <a:t>Student management system</a:t>
            </a:r>
          </a:p>
          <a:p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4" name="AutoShape 2" descr="Image result for library management system pi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AutoShape 4" descr="Image result for library management system pic"/>
          <p:cNvSpPr>
            <a:spLocks noChangeAspect="1" noChangeArrowheads="1"/>
          </p:cNvSpPr>
          <p:nvPr/>
        </p:nvSpPr>
        <p:spPr bwMode="auto">
          <a:xfrm>
            <a:off x="1307833" y="17085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63" y="2013351"/>
            <a:ext cx="7263925" cy="41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97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06326"/>
            <a:ext cx="8534400" cy="2388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BY</a:t>
            </a:r>
            <a:br>
              <a:rPr lang="en-IN" dirty="0" smtClean="0"/>
            </a:br>
            <a:r>
              <a:rPr lang="en-IN" dirty="0" smtClean="0">
                <a:latin typeface="Aparajita" panose="02020603050405020304" pitchFamily="18" charset="0"/>
                <a:cs typeface="Aparajita" panose="02020603050405020304" pitchFamily="18" charset="0"/>
              </a:rPr>
              <a:t>MOHINI DIPAK VIGHANE</a:t>
            </a:r>
            <a:br>
              <a:rPr lang="en-IN" dirty="0" smtClean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7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TRAINER-RUBY MEHRA MAM</a:t>
            </a:r>
            <a:br>
              <a:rPr lang="en-IN" sz="2700" dirty="0" smtClean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7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JAVA FULL STACK DEVELOPER BATCH-2021-7127</a:t>
            </a:r>
            <a:r>
              <a:rPr lang="en-IN" dirty="0" smtClean="0">
                <a:latin typeface="Aparajita" panose="02020603050405020304" pitchFamily="18" charset="0"/>
                <a:cs typeface="Aparajita" panose="02020603050405020304" pitchFamily="18" charset="0"/>
              </a:rPr>
              <a:t/>
            </a:r>
            <a:br>
              <a:rPr lang="en-IN" dirty="0" smtClean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dirty="0" smtClean="0"/>
              <a:t>EDUBRIDGE JAVA </a:t>
            </a:r>
            <a:r>
              <a:rPr lang="en-IN" sz="4000" dirty="0"/>
              <a:t>F</a:t>
            </a:r>
            <a:r>
              <a:rPr lang="en-IN" sz="4000" dirty="0" smtClean="0"/>
              <a:t>inal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8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5893" y="1093862"/>
            <a:ext cx="4238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Introduction: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110811" y="2170632"/>
            <a:ext cx="7434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A student management system is also known as a student information system (SIS).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Student Management System can handle all the details about a </a:t>
            </a:r>
            <a:r>
              <a:rPr lang="en-US" dirty="0" smtClean="0"/>
              <a:t>Student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details include College details, Course details, Students personal details, Academic details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53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84420"/>
            <a:ext cx="8534400" cy="58965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Objective: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74976" y="2521009"/>
            <a:ext cx="8033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We will to build a simple student management system web application using spring boot , spring </a:t>
            </a:r>
            <a:r>
              <a:rPr lang="en-IN" dirty="0" err="1" smtClean="0"/>
              <a:t>mvc</a:t>
            </a:r>
            <a:r>
              <a:rPr lang="en-IN" dirty="0" smtClean="0"/>
              <a:t>, </a:t>
            </a:r>
            <a:r>
              <a:rPr lang="en-IN" dirty="0" err="1" smtClean="0"/>
              <a:t>thymeleaf,spring</a:t>
            </a:r>
            <a:r>
              <a:rPr lang="en-IN" dirty="0" smtClean="0"/>
              <a:t> data </a:t>
            </a:r>
            <a:r>
              <a:rPr lang="en-IN" dirty="0" err="1" smtClean="0"/>
              <a:t>jpa</a:t>
            </a:r>
            <a:r>
              <a:rPr lang="en-IN" dirty="0" smtClean="0"/>
              <a:t> and </a:t>
            </a:r>
            <a:r>
              <a:rPr lang="en-IN" dirty="0" err="1" smtClean="0"/>
              <a:t>mysql</a:t>
            </a:r>
            <a:r>
              <a:rPr lang="en-IN" dirty="0" smtClean="0"/>
              <a:t> database.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Line by line 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52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982767"/>
            <a:ext cx="8534400" cy="84603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Tools and technologies used: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68082" y="1914258"/>
            <a:ext cx="5742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Java 17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Spring boot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Spring </a:t>
            </a:r>
            <a:r>
              <a:rPr lang="en-IN" dirty="0" err="1" smtClean="0"/>
              <a:t>mvc</a:t>
            </a:r>
            <a:r>
              <a:rPr lang="en-IN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Spring data </a:t>
            </a:r>
            <a:r>
              <a:rPr lang="en-IN" dirty="0" err="1" smtClean="0"/>
              <a:t>jpa</a:t>
            </a:r>
            <a:r>
              <a:rPr lang="en-IN" dirty="0" smtClean="0"/>
              <a:t> (hibernate)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 smtClean="0"/>
              <a:t>Mysql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 smtClean="0"/>
              <a:t>Thymeleaf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Eclipse </a:t>
            </a:r>
            <a:r>
              <a:rPr lang="en-IN" dirty="0" err="1" smtClean="0"/>
              <a:t>sts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29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417</TotalTime>
  <Words>110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Aparajita</vt:lpstr>
      <vt:lpstr>Century Gothic</vt:lpstr>
      <vt:lpstr>Wingdings</vt:lpstr>
      <vt:lpstr>Wingdings 3</vt:lpstr>
      <vt:lpstr>Slice</vt:lpstr>
      <vt:lpstr> PROJECT name:</vt:lpstr>
      <vt:lpstr>BY MOHINI DIPAK VIGHANE TRAINER-RUBY MEHRA MAM JAVA FULL STACK DEVELOPER BATCH-2021-7127 </vt:lpstr>
      <vt:lpstr>PowerPoint Presentation</vt:lpstr>
      <vt:lpstr>Objective:</vt:lpstr>
      <vt:lpstr>Tools and technologies used: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91982</dc:creator>
  <cp:lastModifiedBy>91982</cp:lastModifiedBy>
  <cp:revision>5</cp:revision>
  <dcterms:created xsi:type="dcterms:W3CDTF">2022-07-25T06:57:38Z</dcterms:created>
  <dcterms:modified xsi:type="dcterms:W3CDTF">2022-07-28T07:19:03Z</dcterms:modified>
</cp:coreProperties>
</file>