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photoAlbum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3F39E24-38A0-4BFC-8D5E-E23D2745343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15E17AF-83DA-4E43-A962-D484797556C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25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9E24-38A0-4BFC-8D5E-E23D2745343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17AF-83DA-4E43-A962-D48479755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6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9E24-38A0-4BFC-8D5E-E23D2745343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17AF-83DA-4E43-A962-D484797556C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210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9E24-38A0-4BFC-8D5E-E23D2745343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17AF-83DA-4E43-A962-D484797556C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22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9E24-38A0-4BFC-8D5E-E23D2745343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17AF-83DA-4E43-A962-D48479755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0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9E24-38A0-4BFC-8D5E-E23D2745343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17AF-83DA-4E43-A962-D484797556C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638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9E24-38A0-4BFC-8D5E-E23D2745343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17AF-83DA-4E43-A962-D484797556C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554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9E24-38A0-4BFC-8D5E-E23D2745343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17AF-83DA-4E43-A962-D484797556C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510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9E24-38A0-4BFC-8D5E-E23D2745343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17AF-83DA-4E43-A962-D484797556C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821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9E24-38A0-4BFC-8D5E-E23D2745343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17AF-83DA-4E43-A962-D48479755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1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9E24-38A0-4BFC-8D5E-E23D2745343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17AF-83DA-4E43-A962-D484797556C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67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9E24-38A0-4BFC-8D5E-E23D2745343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17AF-83DA-4E43-A962-D48479755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6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9E24-38A0-4BFC-8D5E-E23D2745343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17AF-83DA-4E43-A962-D484797556C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67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9E24-38A0-4BFC-8D5E-E23D2745343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17AF-83DA-4E43-A962-D484797556C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8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9E24-38A0-4BFC-8D5E-E23D2745343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17AF-83DA-4E43-A962-D48479755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9E24-38A0-4BFC-8D5E-E23D2745343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17AF-83DA-4E43-A962-D484797556C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47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9E24-38A0-4BFC-8D5E-E23D2745343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17AF-83DA-4E43-A962-D48479755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2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F39E24-38A0-4BFC-8D5E-E23D2745343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5E17AF-83DA-4E43-A962-D48479755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4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Pharmacy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Mohinur 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6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 user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488"/>
            <a:ext cx="1219200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7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4703" y="2243435"/>
            <a:ext cx="521719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ThankYou</a:t>
            </a:r>
            <a:endParaRPr lang="en-US" sz="8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430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 logIn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713"/>
            <a:ext cx="12192000" cy="66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5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 hom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50"/>
            <a:ext cx="12192000" cy="664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6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 sale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188"/>
            <a:ext cx="12192000" cy="665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4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sale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475"/>
            <a:ext cx="12192000" cy="662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6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 produc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713"/>
            <a:ext cx="12192000" cy="66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45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 customer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488"/>
            <a:ext cx="12192000" cy="667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0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 employe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50"/>
            <a:ext cx="12192000" cy="664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5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 suppler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50"/>
            <a:ext cx="12192000" cy="664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5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</TotalTime>
  <Words>7</Words>
  <Application>Microsoft Office PowerPoint</Application>
  <PresentationFormat>Widescreen</PresentationFormat>
  <Paragraphs>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Pharmacy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Pharmacy Management System</dc:title>
  <dc:creator>User</dc:creator>
  <cp:lastModifiedBy>User</cp:lastModifiedBy>
  <cp:revision>3</cp:revision>
  <dcterms:created xsi:type="dcterms:W3CDTF">2023-05-01T19:30:41Z</dcterms:created>
  <dcterms:modified xsi:type="dcterms:W3CDTF">2023-05-01T19:36:00Z</dcterms:modified>
</cp:coreProperties>
</file>