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2125" y="1743278"/>
            <a:ext cx="4079748" cy="1199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0808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945" y="834008"/>
            <a:ext cx="3841115" cy="235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linkedin.com/in/aditya-bhattacharya-b59155b6/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mannerofspeaking.org/2009/10/13/making-it-stick-tell-stori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4085" y="2583891"/>
            <a:ext cx="39909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135" dirty="0">
                <a:solidFill>
                  <a:srgbClr val="000000"/>
                </a:solidFill>
                <a:latin typeface="Trebuchet MS"/>
                <a:cs typeface="Trebuchet MS"/>
              </a:rPr>
              <a:t>PG </a:t>
            </a:r>
            <a:r>
              <a:rPr sz="4000" dirty="0">
                <a:solidFill>
                  <a:srgbClr val="000000"/>
                </a:solidFill>
                <a:latin typeface="Trebuchet MS"/>
                <a:cs typeface="Trebuchet MS"/>
              </a:rPr>
              <a:t>Diploma </a:t>
            </a:r>
            <a:r>
              <a:rPr sz="4000" spc="-110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4000" spc="-8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210" dirty="0">
                <a:solidFill>
                  <a:srgbClr val="000000"/>
                </a:solidFill>
                <a:latin typeface="Trebuchet MS"/>
                <a:cs typeface="Trebuchet MS"/>
              </a:rPr>
              <a:t>ML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3423" y="0"/>
            <a:ext cx="1356359" cy="1578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9225" y="1035761"/>
            <a:ext cx="12141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30" dirty="0">
                <a:latin typeface="Arial"/>
                <a:cs typeface="Arial"/>
              </a:rPr>
              <a:t>#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10" dirty="0">
                <a:latin typeface="Arial"/>
                <a:cs typeface="Arial"/>
              </a:rPr>
              <a:t>e</a:t>
            </a:r>
            <a:r>
              <a:rPr sz="1400" i="1" spc="-40" dirty="0">
                <a:latin typeface="Arial"/>
                <a:cs typeface="Arial"/>
              </a:rPr>
              <a:t>KoK</a:t>
            </a:r>
            <a:r>
              <a:rPr sz="1400" i="1" spc="-50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-5" dirty="0">
                <a:latin typeface="Arial"/>
                <a:cs typeface="Arial"/>
              </a:rPr>
              <a:t>o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2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3638" y="4057903"/>
            <a:ext cx="64769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165" dirty="0">
                <a:solidFill>
                  <a:srgbClr val="E72C40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260" y="613438"/>
            <a:ext cx="5891697" cy="408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8915" marR="5080" indent="-195580">
              <a:lnSpc>
                <a:spcPts val="4370"/>
              </a:lnSpc>
              <a:spcBef>
                <a:spcPts val="660"/>
              </a:spcBef>
            </a:pPr>
            <a:r>
              <a:rPr spc="-5" dirty="0"/>
              <a:t>Different</a:t>
            </a:r>
            <a:r>
              <a:rPr spc="-114" dirty="0"/>
              <a:t> </a:t>
            </a:r>
            <a:r>
              <a:rPr dirty="0"/>
              <a:t>Methods  to </a:t>
            </a:r>
            <a:r>
              <a:rPr spc="5" dirty="0"/>
              <a:t>create</a:t>
            </a:r>
            <a:r>
              <a:rPr spc="-90" dirty="0"/>
              <a:t> </a:t>
            </a:r>
            <a:r>
              <a:rPr dirty="0"/>
              <a:t>stories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24200" cy="5145405"/>
          </a:xfrm>
          <a:custGeom>
            <a:avLst/>
            <a:gdLst/>
            <a:ahLst/>
            <a:cxnLst/>
            <a:rect l="l" t="t" r="r" b="b"/>
            <a:pathLst>
              <a:path w="3124200" h="5145405">
                <a:moveTo>
                  <a:pt x="1693926" y="0"/>
                </a:moveTo>
                <a:lnTo>
                  <a:pt x="0" y="0"/>
                </a:lnTo>
                <a:lnTo>
                  <a:pt x="0" y="5145023"/>
                </a:lnTo>
                <a:lnTo>
                  <a:pt x="1693926" y="5145023"/>
                </a:lnTo>
                <a:lnTo>
                  <a:pt x="1790192" y="5083340"/>
                </a:lnTo>
                <a:lnTo>
                  <a:pt x="1829548" y="5056275"/>
                </a:lnTo>
                <a:lnTo>
                  <a:pt x="1868454" y="5028609"/>
                </a:lnTo>
                <a:lnTo>
                  <a:pt x="1906902" y="5000348"/>
                </a:lnTo>
                <a:lnTo>
                  <a:pt x="1944886" y="4971499"/>
                </a:lnTo>
                <a:lnTo>
                  <a:pt x="1982398" y="4942068"/>
                </a:lnTo>
                <a:lnTo>
                  <a:pt x="2019433" y="4912062"/>
                </a:lnTo>
                <a:lnTo>
                  <a:pt x="2055983" y="4881488"/>
                </a:lnTo>
                <a:lnTo>
                  <a:pt x="2092041" y="4850352"/>
                </a:lnTo>
                <a:lnTo>
                  <a:pt x="2127602" y="4818662"/>
                </a:lnTo>
                <a:lnTo>
                  <a:pt x="2162658" y="4786423"/>
                </a:lnTo>
                <a:lnTo>
                  <a:pt x="2197202" y="4753643"/>
                </a:lnTo>
                <a:lnTo>
                  <a:pt x="2231229" y="4720329"/>
                </a:lnTo>
                <a:lnTo>
                  <a:pt x="2264730" y="4686486"/>
                </a:lnTo>
                <a:lnTo>
                  <a:pt x="2297700" y="4652122"/>
                </a:lnTo>
                <a:lnTo>
                  <a:pt x="2330132" y="4617244"/>
                </a:lnTo>
                <a:lnTo>
                  <a:pt x="2362019" y="4581857"/>
                </a:lnTo>
                <a:lnTo>
                  <a:pt x="2393354" y="4545970"/>
                </a:lnTo>
                <a:lnTo>
                  <a:pt x="2424130" y="4509588"/>
                </a:lnTo>
                <a:lnTo>
                  <a:pt x="2454342" y="4472718"/>
                </a:lnTo>
                <a:lnTo>
                  <a:pt x="2483982" y="4435367"/>
                </a:lnTo>
                <a:lnTo>
                  <a:pt x="2513044" y="4397542"/>
                </a:lnTo>
                <a:lnTo>
                  <a:pt x="2541520" y="4359249"/>
                </a:lnTo>
                <a:lnTo>
                  <a:pt x="2569404" y="4320495"/>
                </a:lnTo>
                <a:lnTo>
                  <a:pt x="2596690" y="4281287"/>
                </a:lnTo>
                <a:lnTo>
                  <a:pt x="2623371" y="4241632"/>
                </a:lnTo>
                <a:lnTo>
                  <a:pt x="2649439" y="4201535"/>
                </a:lnTo>
                <a:lnTo>
                  <a:pt x="2674889" y="4161004"/>
                </a:lnTo>
                <a:lnTo>
                  <a:pt x="2699714" y="4120046"/>
                </a:lnTo>
                <a:lnTo>
                  <a:pt x="2723906" y="4078668"/>
                </a:lnTo>
                <a:lnTo>
                  <a:pt x="2747460" y="4036875"/>
                </a:lnTo>
                <a:lnTo>
                  <a:pt x="2770368" y="3994675"/>
                </a:lnTo>
                <a:lnTo>
                  <a:pt x="2792624" y="3952074"/>
                </a:lnTo>
                <a:lnTo>
                  <a:pt x="2814221" y="3909079"/>
                </a:lnTo>
                <a:lnTo>
                  <a:pt x="2835152" y="3865697"/>
                </a:lnTo>
                <a:lnTo>
                  <a:pt x="2855411" y="3821935"/>
                </a:lnTo>
                <a:lnTo>
                  <a:pt x="2874991" y="3777799"/>
                </a:lnTo>
                <a:lnTo>
                  <a:pt x="2893886" y="3733295"/>
                </a:lnTo>
                <a:lnTo>
                  <a:pt x="2912088" y="3688431"/>
                </a:lnTo>
                <a:lnTo>
                  <a:pt x="2929590" y="3643214"/>
                </a:lnTo>
                <a:lnTo>
                  <a:pt x="2946387" y="3597650"/>
                </a:lnTo>
                <a:lnTo>
                  <a:pt x="2962472" y="3551745"/>
                </a:lnTo>
                <a:lnTo>
                  <a:pt x="2977837" y="3505506"/>
                </a:lnTo>
                <a:lnTo>
                  <a:pt x="2992476" y="3458941"/>
                </a:lnTo>
                <a:lnTo>
                  <a:pt x="3006382" y="3412056"/>
                </a:lnTo>
                <a:lnTo>
                  <a:pt x="3019550" y="3364857"/>
                </a:lnTo>
                <a:lnTo>
                  <a:pt x="3031971" y="3317351"/>
                </a:lnTo>
                <a:lnTo>
                  <a:pt x="3043639" y="3269546"/>
                </a:lnTo>
                <a:lnTo>
                  <a:pt x="3054548" y="3221446"/>
                </a:lnTo>
                <a:lnTo>
                  <a:pt x="3064690" y="3173061"/>
                </a:lnTo>
                <a:lnTo>
                  <a:pt x="3074060" y="3124395"/>
                </a:lnTo>
                <a:lnTo>
                  <a:pt x="3082650" y="3075456"/>
                </a:lnTo>
                <a:lnTo>
                  <a:pt x="3090454" y="3026250"/>
                </a:lnTo>
                <a:lnTo>
                  <a:pt x="3097465" y="2976785"/>
                </a:lnTo>
                <a:lnTo>
                  <a:pt x="3103676" y="2927066"/>
                </a:lnTo>
                <a:lnTo>
                  <a:pt x="3109081" y="2877101"/>
                </a:lnTo>
                <a:lnTo>
                  <a:pt x="3113673" y="2826897"/>
                </a:lnTo>
                <a:lnTo>
                  <a:pt x="3117444" y="2776459"/>
                </a:lnTo>
                <a:lnTo>
                  <a:pt x="3120390" y="2725795"/>
                </a:lnTo>
                <a:lnTo>
                  <a:pt x="3122502" y="2674911"/>
                </a:lnTo>
                <a:lnTo>
                  <a:pt x="3123774" y="2623814"/>
                </a:lnTo>
                <a:lnTo>
                  <a:pt x="3124200" y="2572512"/>
                </a:lnTo>
                <a:lnTo>
                  <a:pt x="3123774" y="2521209"/>
                </a:lnTo>
                <a:lnTo>
                  <a:pt x="3122502" y="2470112"/>
                </a:lnTo>
                <a:lnTo>
                  <a:pt x="3120390" y="2419228"/>
                </a:lnTo>
                <a:lnTo>
                  <a:pt x="3117444" y="2368564"/>
                </a:lnTo>
                <a:lnTo>
                  <a:pt x="3113673" y="2318126"/>
                </a:lnTo>
                <a:lnTo>
                  <a:pt x="3109081" y="2267921"/>
                </a:lnTo>
                <a:lnTo>
                  <a:pt x="3103676" y="2217955"/>
                </a:lnTo>
                <a:lnTo>
                  <a:pt x="3097465" y="2168236"/>
                </a:lnTo>
                <a:lnTo>
                  <a:pt x="3090454" y="2118771"/>
                </a:lnTo>
                <a:lnTo>
                  <a:pt x="3082650" y="2069565"/>
                </a:lnTo>
                <a:lnTo>
                  <a:pt x="3074060" y="2020625"/>
                </a:lnTo>
                <a:lnTo>
                  <a:pt x="3064690" y="1971959"/>
                </a:lnTo>
                <a:lnTo>
                  <a:pt x="3054548" y="1923573"/>
                </a:lnTo>
                <a:lnTo>
                  <a:pt x="3043639" y="1875473"/>
                </a:lnTo>
                <a:lnTo>
                  <a:pt x="3031971" y="1827667"/>
                </a:lnTo>
                <a:lnTo>
                  <a:pt x="3019550" y="1780161"/>
                </a:lnTo>
                <a:lnTo>
                  <a:pt x="3006382" y="1732962"/>
                </a:lnTo>
                <a:lnTo>
                  <a:pt x="2992476" y="1686076"/>
                </a:lnTo>
                <a:lnTo>
                  <a:pt x="2977837" y="1639510"/>
                </a:lnTo>
                <a:lnTo>
                  <a:pt x="2962472" y="1593271"/>
                </a:lnTo>
                <a:lnTo>
                  <a:pt x="2946387" y="1547366"/>
                </a:lnTo>
                <a:lnTo>
                  <a:pt x="2929590" y="1501801"/>
                </a:lnTo>
                <a:lnTo>
                  <a:pt x="2912088" y="1456583"/>
                </a:lnTo>
                <a:lnTo>
                  <a:pt x="2893886" y="1411719"/>
                </a:lnTo>
                <a:lnTo>
                  <a:pt x="2874991" y="1367216"/>
                </a:lnTo>
                <a:lnTo>
                  <a:pt x="2855411" y="1323079"/>
                </a:lnTo>
                <a:lnTo>
                  <a:pt x="2835152" y="1279317"/>
                </a:lnTo>
                <a:lnTo>
                  <a:pt x="2814221" y="1235934"/>
                </a:lnTo>
                <a:lnTo>
                  <a:pt x="2792624" y="1192940"/>
                </a:lnTo>
                <a:lnTo>
                  <a:pt x="2770368" y="1150339"/>
                </a:lnTo>
                <a:lnTo>
                  <a:pt x="2747460" y="1108139"/>
                </a:lnTo>
                <a:lnTo>
                  <a:pt x="2723906" y="1066346"/>
                </a:lnTo>
                <a:lnTo>
                  <a:pt x="2699714" y="1024967"/>
                </a:lnTo>
                <a:lnTo>
                  <a:pt x="2674889" y="984009"/>
                </a:lnTo>
                <a:lnTo>
                  <a:pt x="2649439" y="943479"/>
                </a:lnTo>
                <a:lnTo>
                  <a:pt x="2623371" y="903383"/>
                </a:lnTo>
                <a:lnTo>
                  <a:pt x="2596690" y="863728"/>
                </a:lnTo>
                <a:lnTo>
                  <a:pt x="2569404" y="824520"/>
                </a:lnTo>
                <a:lnTo>
                  <a:pt x="2541520" y="785767"/>
                </a:lnTo>
                <a:lnTo>
                  <a:pt x="2513044" y="747475"/>
                </a:lnTo>
                <a:lnTo>
                  <a:pt x="2483982" y="709650"/>
                </a:lnTo>
                <a:lnTo>
                  <a:pt x="2454342" y="672300"/>
                </a:lnTo>
                <a:lnTo>
                  <a:pt x="2424130" y="635432"/>
                </a:lnTo>
                <a:lnTo>
                  <a:pt x="2393354" y="599051"/>
                </a:lnTo>
                <a:lnTo>
                  <a:pt x="2362019" y="563165"/>
                </a:lnTo>
                <a:lnTo>
                  <a:pt x="2330132" y="527780"/>
                </a:lnTo>
                <a:lnTo>
                  <a:pt x="2297700" y="492903"/>
                </a:lnTo>
                <a:lnTo>
                  <a:pt x="2264730" y="458540"/>
                </a:lnTo>
                <a:lnTo>
                  <a:pt x="2231229" y="424699"/>
                </a:lnTo>
                <a:lnTo>
                  <a:pt x="2197202" y="391387"/>
                </a:lnTo>
                <a:lnTo>
                  <a:pt x="2162658" y="358609"/>
                </a:lnTo>
                <a:lnTo>
                  <a:pt x="2127602" y="326373"/>
                </a:lnTo>
                <a:lnTo>
                  <a:pt x="2092041" y="294684"/>
                </a:lnTo>
                <a:lnTo>
                  <a:pt x="2055983" y="263551"/>
                </a:lnTo>
                <a:lnTo>
                  <a:pt x="2019433" y="232980"/>
                </a:lnTo>
                <a:lnTo>
                  <a:pt x="1982398" y="202977"/>
                </a:lnTo>
                <a:lnTo>
                  <a:pt x="1944886" y="173549"/>
                </a:lnTo>
                <a:lnTo>
                  <a:pt x="1906902" y="144702"/>
                </a:lnTo>
                <a:lnTo>
                  <a:pt x="1868454" y="116445"/>
                </a:lnTo>
                <a:lnTo>
                  <a:pt x="1829548" y="88782"/>
                </a:lnTo>
                <a:lnTo>
                  <a:pt x="1790192" y="61722"/>
                </a:lnTo>
                <a:lnTo>
                  <a:pt x="16939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156" y="1768297"/>
            <a:ext cx="2113280" cy="14363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505"/>
              </a:spcBef>
            </a:pPr>
            <a:r>
              <a:rPr sz="3300" spc="-160" dirty="0">
                <a:solidFill>
                  <a:srgbClr val="FFFFFF"/>
                </a:solidFill>
                <a:latin typeface="Trebuchet MS"/>
                <a:cs typeface="Trebuchet MS"/>
              </a:rPr>
              <a:t>1.Begin</a:t>
            </a:r>
            <a:r>
              <a:rPr sz="3300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75" dirty="0">
                <a:solidFill>
                  <a:srgbClr val="FFFFFF"/>
                </a:solidFill>
                <a:latin typeface="Trebuchet MS"/>
                <a:cs typeface="Trebuchet MS"/>
              </a:rPr>
              <a:t>with  </a:t>
            </a:r>
            <a:r>
              <a:rPr sz="3300" spc="-170" dirty="0">
                <a:solidFill>
                  <a:srgbClr val="FFFFFF"/>
                </a:solidFill>
                <a:latin typeface="Trebuchet MS"/>
                <a:cs typeface="Trebuchet MS"/>
              </a:rPr>
              <a:t>Pen-Paper  </a:t>
            </a:r>
            <a:r>
              <a:rPr sz="3300" spc="-135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804" y="3372611"/>
            <a:ext cx="1531620" cy="1531620"/>
          </a:xfrm>
          <a:custGeom>
            <a:avLst/>
            <a:gdLst/>
            <a:ahLst/>
            <a:cxnLst/>
            <a:rect l="l" t="t" r="r" b="b"/>
            <a:pathLst>
              <a:path w="1531620" h="1531620">
                <a:moveTo>
                  <a:pt x="0" y="1531620"/>
                </a:moveTo>
                <a:lnTo>
                  <a:pt x="48623" y="1530862"/>
                </a:lnTo>
                <a:lnTo>
                  <a:pt x="96868" y="1528606"/>
                </a:lnTo>
                <a:lnTo>
                  <a:pt x="144712" y="1524873"/>
                </a:lnTo>
                <a:lnTo>
                  <a:pt x="192134" y="1519686"/>
                </a:lnTo>
                <a:lnTo>
                  <a:pt x="239110" y="1513067"/>
                </a:lnTo>
                <a:lnTo>
                  <a:pt x="285619" y="1505038"/>
                </a:lnTo>
                <a:lnTo>
                  <a:pt x="331637" y="1495623"/>
                </a:lnTo>
                <a:lnTo>
                  <a:pt x="377143" y="1484843"/>
                </a:lnTo>
                <a:lnTo>
                  <a:pt x="422114" y="1472720"/>
                </a:lnTo>
                <a:lnTo>
                  <a:pt x="466527" y="1459278"/>
                </a:lnTo>
                <a:lnTo>
                  <a:pt x="510361" y="1444539"/>
                </a:lnTo>
                <a:lnTo>
                  <a:pt x="553592" y="1428525"/>
                </a:lnTo>
                <a:lnTo>
                  <a:pt x="596199" y="1411258"/>
                </a:lnTo>
                <a:lnTo>
                  <a:pt x="638159" y="1392761"/>
                </a:lnTo>
                <a:lnTo>
                  <a:pt x="679449" y="1373057"/>
                </a:lnTo>
                <a:lnTo>
                  <a:pt x="720047" y="1352167"/>
                </a:lnTo>
                <a:lnTo>
                  <a:pt x="759931" y="1330115"/>
                </a:lnTo>
                <a:lnTo>
                  <a:pt x="799078" y="1306922"/>
                </a:lnTo>
                <a:lnTo>
                  <a:pt x="837465" y="1282612"/>
                </a:lnTo>
                <a:lnTo>
                  <a:pt x="875072" y="1257206"/>
                </a:lnTo>
                <a:lnTo>
                  <a:pt x="911874" y="1230727"/>
                </a:lnTo>
                <a:lnTo>
                  <a:pt x="947850" y="1203197"/>
                </a:lnTo>
                <a:lnTo>
                  <a:pt x="982976" y="1174639"/>
                </a:lnTo>
                <a:lnTo>
                  <a:pt x="1017232" y="1145076"/>
                </a:lnTo>
                <a:lnTo>
                  <a:pt x="1050594" y="1114529"/>
                </a:lnTo>
                <a:lnTo>
                  <a:pt x="1083040" y="1083021"/>
                </a:lnTo>
                <a:lnTo>
                  <a:pt x="1114547" y="1050574"/>
                </a:lnTo>
                <a:lnTo>
                  <a:pt x="1145093" y="1017212"/>
                </a:lnTo>
                <a:lnTo>
                  <a:pt x="1174656" y="982956"/>
                </a:lnTo>
                <a:lnTo>
                  <a:pt x="1203213" y="947828"/>
                </a:lnTo>
                <a:lnTo>
                  <a:pt x="1230742" y="911852"/>
                </a:lnTo>
                <a:lnTo>
                  <a:pt x="1257220" y="875050"/>
                </a:lnTo>
                <a:lnTo>
                  <a:pt x="1282625" y="837443"/>
                </a:lnTo>
                <a:lnTo>
                  <a:pt x="1306934" y="799055"/>
                </a:lnTo>
                <a:lnTo>
                  <a:pt x="1330126" y="759908"/>
                </a:lnTo>
                <a:lnTo>
                  <a:pt x="1352177" y="720024"/>
                </a:lnTo>
                <a:lnTo>
                  <a:pt x="1373066" y="679426"/>
                </a:lnTo>
                <a:lnTo>
                  <a:pt x="1392769" y="638137"/>
                </a:lnTo>
                <a:lnTo>
                  <a:pt x="1411265" y="596178"/>
                </a:lnTo>
                <a:lnTo>
                  <a:pt x="1428531" y="553572"/>
                </a:lnTo>
                <a:lnTo>
                  <a:pt x="1444544" y="510341"/>
                </a:lnTo>
                <a:lnTo>
                  <a:pt x="1459283" y="466508"/>
                </a:lnTo>
                <a:lnTo>
                  <a:pt x="1472724" y="422096"/>
                </a:lnTo>
                <a:lnTo>
                  <a:pt x="1484846" y="377126"/>
                </a:lnTo>
                <a:lnTo>
                  <a:pt x="1495625" y="331622"/>
                </a:lnTo>
                <a:lnTo>
                  <a:pt x="1505040" y="285605"/>
                </a:lnTo>
                <a:lnTo>
                  <a:pt x="1513068" y="239098"/>
                </a:lnTo>
                <a:lnTo>
                  <a:pt x="1519687" y="192124"/>
                </a:lnTo>
                <a:lnTo>
                  <a:pt x="1524874" y="144704"/>
                </a:lnTo>
                <a:lnTo>
                  <a:pt x="1528606" y="96862"/>
                </a:lnTo>
                <a:lnTo>
                  <a:pt x="1530863" y="48620"/>
                </a:lnTo>
                <a:lnTo>
                  <a:pt x="1531620" y="0"/>
                </a:lnTo>
              </a:path>
            </a:pathLst>
          </a:custGeom>
          <a:ln w="12801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5410" y="245821"/>
            <a:ext cx="498602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1945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0" dirty="0">
                <a:latin typeface="Carlito"/>
                <a:cs typeface="Carlito"/>
              </a:rPr>
              <a:t>Scripting </a:t>
            </a:r>
            <a:r>
              <a:rPr sz="1800" dirty="0">
                <a:latin typeface="Carlito"/>
                <a:cs typeface="Carlito"/>
              </a:rPr>
              <a:t>down </a:t>
            </a:r>
            <a:r>
              <a:rPr sz="1800" spc="-10" dirty="0">
                <a:latin typeface="Carlito"/>
                <a:cs typeface="Carlito"/>
              </a:rPr>
              <a:t>your ideas </a:t>
            </a:r>
            <a:r>
              <a:rPr sz="1800" spc="-5" dirty="0">
                <a:latin typeface="Carlito"/>
                <a:cs typeface="Carlito"/>
              </a:rPr>
              <a:t>and flow </a:t>
            </a:r>
            <a:r>
              <a:rPr sz="1800" spc="-20" dirty="0">
                <a:latin typeface="Carlito"/>
                <a:cs typeface="Carlito"/>
              </a:rPr>
              <a:t>before </a:t>
            </a:r>
            <a:r>
              <a:rPr sz="1800" spc="-10" dirty="0">
                <a:latin typeface="Carlito"/>
                <a:cs typeface="Carlito"/>
              </a:rPr>
              <a:t>you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start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structuring your </a:t>
            </a:r>
            <a:r>
              <a:rPr sz="1800" spc="-15" dirty="0">
                <a:latin typeface="Carlito"/>
                <a:cs typeface="Carlito"/>
              </a:rPr>
              <a:t>story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very</a:t>
            </a:r>
            <a:r>
              <a:rPr sz="1800" spc="1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essential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Carlito"/>
              <a:cs typeface="Carlito"/>
            </a:endParaRPr>
          </a:p>
          <a:p>
            <a:pPr marL="12700" marR="227329">
              <a:lnSpc>
                <a:spcPct val="80000"/>
              </a:lnSpc>
            </a:pPr>
            <a:r>
              <a:rPr sz="1800" b="1" spc="-20" dirty="0">
                <a:latin typeface="Carlito"/>
                <a:cs typeface="Carlito"/>
              </a:rPr>
              <a:t>Aristotle’s </a:t>
            </a:r>
            <a:r>
              <a:rPr sz="1800" b="1" spc="-5" dirty="0">
                <a:latin typeface="Carlito"/>
                <a:cs typeface="Carlito"/>
              </a:rPr>
              <a:t>classic </a:t>
            </a:r>
            <a:r>
              <a:rPr sz="1800" b="1" spc="-10" dirty="0">
                <a:latin typeface="Carlito"/>
                <a:cs typeface="Carlito"/>
              </a:rPr>
              <a:t>five-point </a:t>
            </a:r>
            <a:r>
              <a:rPr sz="1800" b="1" spc="-5" dirty="0">
                <a:latin typeface="Carlito"/>
                <a:cs typeface="Carlito"/>
              </a:rPr>
              <a:t>plan </a:t>
            </a:r>
            <a:r>
              <a:rPr sz="1800" b="1" spc="-10" dirty="0">
                <a:latin typeface="Carlito"/>
                <a:cs typeface="Carlito"/>
              </a:rPr>
              <a:t>that </a:t>
            </a:r>
            <a:r>
              <a:rPr sz="1800" b="1" spc="-5" dirty="0">
                <a:latin typeface="Carlito"/>
                <a:cs typeface="Carlito"/>
              </a:rPr>
              <a:t>helps </a:t>
            </a:r>
            <a:r>
              <a:rPr sz="1800" b="1" spc="-10" dirty="0">
                <a:latin typeface="Carlito"/>
                <a:cs typeface="Carlito"/>
              </a:rPr>
              <a:t>deliver  </a:t>
            </a:r>
            <a:r>
              <a:rPr sz="1800" b="1" spc="-15" dirty="0">
                <a:latin typeface="Carlito"/>
                <a:cs typeface="Carlito"/>
              </a:rPr>
              <a:t>strong </a:t>
            </a:r>
            <a:r>
              <a:rPr sz="1800" b="1" spc="-10" dirty="0">
                <a:latin typeface="Carlito"/>
                <a:cs typeface="Carlito"/>
              </a:rPr>
              <a:t>impacts</a:t>
            </a:r>
            <a:r>
              <a:rPr sz="1800" b="1" spc="2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is: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5410" y="1868246"/>
            <a:ext cx="4992370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ts val="1945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0" dirty="0">
                <a:latin typeface="Carlito"/>
                <a:cs typeface="Carlito"/>
              </a:rPr>
              <a:t>Deliver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story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20" dirty="0">
                <a:latin typeface="Carlito"/>
                <a:cs typeface="Carlito"/>
              </a:rPr>
              <a:t>statement </a:t>
            </a:r>
            <a:r>
              <a:rPr sz="1800" spc="-10" dirty="0">
                <a:latin typeface="Carlito"/>
                <a:cs typeface="Carlito"/>
              </a:rPr>
              <a:t>that arouses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spc="-20" dirty="0">
                <a:latin typeface="Carlito"/>
                <a:cs typeface="Carlito"/>
              </a:rPr>
              <a:t>audience’s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interest.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ts val="1945"/>
              </a:lnSpc>
              <a:spcBef>
                <a:spcPts val="36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5" dirty="0">
                <a:latin typeface="Carlito"/>
                <a:cs typeface="Carlito"/>
              </a:rPr>
              <a:t>Pose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problem </a:t>
            </a:r>
            <a:r>
              <a:rPr sz="1800" dirty="0">
                <a:latin typeface="Carlito"/>
                <a:cs typeface="Carlito"/>
              </a:rPr>
              <a:t>or </a:t>
            </a:r>
            <a:r>
              <a:rPr sz="1800" spc="-15" dirty="0">
                <a:latin typeface="Carlito"/>
                <a:cs typeface="Carlito"/>
              </a:rPr>
              <a:t>question </a:t>
            </a:r>
            <a:r>
              <a:rPr sz="1800" spc="-1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10" dirty="0">
                <a:latin typeface="Carlito"/>
                <a:cs typeface="Carlito"/>
              </a:rPr>
              <a:t>solved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spc="-15" dirty="0">
                <a:latin typeface="Carlito"/>
                <a:cs typeface="Carlito"/>
              </a:rPr>
              <a:t>answered.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5" dirty="0">
                <a:latin typeface="Carlito"/>
                <a:cs typeface="Carlito"/>
              </a:rPr>
              <a:t>Offer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solution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problem you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raised.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ts val="1945"/>
              </a:lnSpc>
              <a:spcBef>
                <a:spcPts val="360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10" dirty="0">
                <a:latin typeface="Carlito"/>
                <a:cs typeface="Carlito"/>
              </a:rPr>
              <a:t>Describe </a:t>
            </a:r>
            <a:r>
              <a:rPr sz="1800" spc="-5" dirty="0">
                <a:latin typeface="Carlito"/>
                <a:cs typeface="Carlito"/>
              </a:rPr>
              <a:t>specific </a:t>
            </a:r>
            <a:r>
              <a:rPr sz="1800" spc="-15" dirty="0">
                <a:latin typeface="Carlito"/>
                <a:cs typeface="Carlito"/>
              </a:rPr>
              <a:t>benefits for </a:t>
            </a:r>
            <a:r>
              <a:rPr sz="1800" spc="-5" dirty="0">
                <a:latin typeface="Carlito"/>
                <a:cs typeface="Carlito"/>
              </a:rPr>
              <a:t>adopting the</a:t>
            </a:r>
            <a:r>
              <a:rPr sz="1800" spc="229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course</a:t>
            </a:r>
            <a:endParaRPr sz="1800">
              <a:latin typeface="Carlito"/>
              <a:cs typeface="Carlito"/>
            </a:endParaRPr>
          </a:p>
          <a:p>
            <a:pPr marL="182880">
              <a:lnSpc>
                <a:spcPts val="1945"/>
              </a:lnSpc>
            </a:pPr>
            <a:r>
              <a:rPr sz="1800" dirty="0">
                <a:latin typeface="Carlito"/>
                <a:cs typeface="Carlito"/>
              </a:rPr>
              <a:t>of action </a:t>
            </a:r>
            <a:r>
              <a:rPr sz="1800" spc="-10" dirty="0">
                <a:latin typeface="Carlito"/>
                <a:cs typeface="Carlito"/>
              </a:rPr>
              <a:t>set forth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your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solution.</a:t>
            </a:r>
            <a:endParaRPr sz="1800">
              <a:latin typeface="Carlito"/>
              <a:cs typeface="Carlito"/>
            </a:endParaRPr>
          </a:p>
          <a:p>
            <a:pPr marL="182880" indent="-17081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3515" algn="l"/>
              </a:tabLst>
            </a:pPr>
            <a:r>
              <a:rPr sz="1800" spc="-20" dirty="0">
                <a:latin typeface="Carlito"/>
                <a:cs typeface="Carlito"/>
              </a:rPr>
              <a:t>State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call </a:t>
            </a:r>
            <a:r>
              <a:rPr sz="1800" spc="-15" dirty="0">
                <a:latin typeface="Carlito"/>
                <a:cs typeface="Carlito"/>
              </a:rPr>
              <a:t>to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24200" cy="5145405"/>
          </a:xfrm>
          <a:custGeom>
            <a:avLst/>
            <a:gdLst/>
            <a:ahLst/>
            <a:cxnLst/>
            <a:rect l="l" t="t" r="r" b="b"/>
            <a:pathLst>
              <a:path w="3124200" h="5145405">
                <a:moveTo>
                  <a:pt x="1693926" y="0"/>
                </a:moveTo>
                <a:lnTo>
                  <a:pt x="0" y="0"/>
                </a:lnTo>
                <a:lnTo>
                  <a:pt x="0" y="5145023"/>
                </a:lnTo>
                <a:lnTo>
                  <a:pt x="1693926" y="5145023"/>
                </a:lnTo>
                <a:lnTo>
                  <a:pt x="1790192" y="5083340"/>
                </a:lnTo>
                <a:lnTo>
                  <a:pt x="1829548" y="5056275"/>
                </a:lnTo>
                <a:lnTo>
                  <a:pt x="1868454" y="5028609"/>
                </a:lnTo>
                <a:lnTo>
                  <a:pt x="1906902" y="5000348"/>
                </a:lnTo>
                <a:lnTo>
                  <a:pt x="1944886" y="4971499"/>
                </a:lnTo>
                <a:lnTo>
                  <a:pt x="1982398" y="4942068"/>
                </a:lnTo>
                <a:lnTo>
                  <a:pt x="2019433" y="4912062"/>
                </a:lnTo>
                <a:lnTo>
                  <a:pt x="2055983" y="4881488"/>
                </a:lnTo>
                <a:lnTo>
                  <a:pt x="2092041" y="4850352"/>
                </a:lnTo>
                <a:lnTo>
                  <a:pt x="2127602" y="4818662"/>
                </a:lnTo>
                <a:lnTo>
                  <a:pt x="2162658" y="4786423"/>
                </a:lnTo>
                <a:lnTo>
                  <a:pt x="2197202" y="4753643"/>
                </a:lnTo>
                <a:lnTo>
                  <a:pt x="2231229" y="4720329"/>
                </a:lnTo>
                <a:lnTo>
                  <a:pt x="2264730" y="4686486"/>
                </a:lnTo>
                <a:lnTo>
                  <a:pt x="2297700" y="4652122"/>
                </a:lnTo>
                <a:lnTo>
                  <a:pt x="2330132" y="4617244"/>
                </a:lnTo>
                <a:lnTo>
                  <a:pt x="2362019" y="4581857"/>
                </a:lnTo>
                <a:lnTo>
                  <a:pt x="2393354" y="4545970"/>
                </a:lnTo>
                <a:lnTo>
                  <a:pt x="2424130" y="4509588"/>
                </a:lnTo>
                <a:lnTo>
                  <a:pt x="2454342" y="4472718"/>
                </a:lnTo>
                <a:lnTo>
                  <a:pt x="2483982" y="4435367"/>
                </a:lnTo>
                <a:lnTo>
                  <a:pt x="2513044" y="4397542"/>
                </a:lnTo>
                <a:lnTo>
                  <a:pt x="2541520" y="4359249"/>
                </a:lnTo>
                <a:lnTo>
                  <a:pt x="2569404" y="4320495"/>
                </a:lnTo>
                <a:lnTo>
                  <a:pt x="2596690" y="4281287"/>
                </a:lnTo>
                <a:lnTo>
                  <a:pt x="2623371" y="4241632"/>
                </a:lnTo>
                <a:lnTo>
                  <a:pt x="2649439" y="4201535"/>
                </a:lnTo>
                <a:lnTo>
                  <a:pt x="2674889" y="4161004"/>
                </a:lnTo>
                <a:lnTo>
                  <a:pt x="2699714" y="4120046"/>
                </a:lnTo>
                <a:lnTo>
                  <a:pt x="2723906" y="4078668"/>
                </a:lnTo>
                <a:lnTo>
                  <a:pt x="2747460" y="4036875"/>
                </a:lnTo>
                <a:lnTo>
                  <a:pt x="2770368" y="3994675"/>
                </a:lnTo>
                <a:lnTo>
                  <a:pt x="2792624" y="3952074"/>
                </a:lnTo>
                <a:lnTo>
                  <a:pt x="2814221" y="3909079"/>
                </a:lnTo>
                <a:lnTo>
                  <a:pt x="2835152" y="3865697"/>
                </a:lnTo>
                <a:lnTo>
                  <a:pt x="2855411" y="3821935"/>
                </a:lnTo>
                <a:lnTo>
                  <a:pt x="2874991" y="3777799"/>
                </a:lnTo>
                <a:lnTo>
                  <a:pt x="2893886" y="3733295"/>
                </a:lnTo>
                <a:lnTo>
                  <a:pt x="2912088" y="3688431"/>
                </a:lnTo>
                <a:lnTo>
                  <a:pt x="2929590" y="3643214"/>
                </a:lnTo>
                <a:lnTo>
                  <a:pt x="2946387" y="3597650"/>
                </a:lnTo>
                <a:lnTo>
                  <a:pt x="2962472" y="3551745"/>
                </a:lnTo>
                <a:lnTo>
                  <a:pt x="2977837" y="3505506"/>
                </a:lnTo>
                <a:lnTo>
                  <a:pt x="2992476" y="3458941"/>
                </a:lnTo>
                <a:lnTo>
                  <a:pt x="3006382" y="3412056"/>
                </a:lnTo>
                <a:lnTo>
                  <a:pt x="3019550" y="3364857"/>
                </a:lnTo>
                <a:lnTo>
                  <a:pt x="3031971" y="3317351"/>
                </a:lnTo>
                <a:lnTo>
                  <a:pt x="3043639" y="3269546"/>
                </a:lnTo>
                <a:lnTo>
                  <a:pt x="3054548" y="3221446"/>
                </a:lnTo>
                <a:lnTo>
                  <a:pt x="3064690" y="3173061"/>
                </a:lnTo>
                <a:lnTo>
                  <a:pt x="3074060" y="3124395"/>
                </a:lnTo>
                <a:lnTo>
                  <a:pt x="3082650" y="3075456"/>
                </a:lnTo>
                <a:lnTo>
                  <a:pt x="3090454" y="3026250"/>
                </a:lnTo>
                <a:lnTo>
                  <a:pt x="3097465" y="2976785"/>
                </a:lnTo>
                <a:lnTo>
                  <a:pt x="3103676" y="2927066"/>
                </a:lnTo>
                <a:lnTo>
                  <a:pt x="3109081" y="2877101"/>
                </a:lnTo>
                <a:lnTo>
                  <a:pt x="3113673" y="2826897"/>
                </a:lnTo>
                <a:lnTo>
                  <a:pt x="3117444" y="2776459"/>
                </a:lnTo>
                <a:lnTo>
                  <a:pt x="3120390" y="2725795"/>
                </a:lnTo>
                <a:lnTo>
                  <a:pt x="3122502" y="2674911"/>
                </a:lnTo>
                <a:lnTo>
                  <a:pt x="3123774" y="2623814"/>
                </a:lnTo>
                <a:lnTo>
                  <a:pt x="3124200" y="2572512"/>
                </a:lnTo>
                <a:lnTo>
                  <a:pt x="3123774" y="2521209"/>
                </a:lnTo>
                <a:lnTo>
                  <a:pt x="3122502" y="2470112"/>
                </a:lnTo>
                <a:lnTo>
                  <a:pt x="3120390" y="2419228"/>
                </a:lnTo>
                <a:lnTo>
                  <a:pt x="3117444" y="2368564"/>
                </a:lnTo>
                <a:lnTo>
                  <a:pt x="3113673" y="2318126"/>
                </a:lnTo>
                <a:lnTo>
                  <a:pt x="3109081" y="2267921"/>
                </a:lnTo>
                <a:lnTo>
                  <a:pt x="3103676" y="2217955"/>
                </a:lnTo>
                <a:lnTo>
                  <a:pt x="3097465" y="2168236"/>
                </a:lnTo>
                <a:lnTo>
                  <a:pt x="3090454" y="2118771"/>
                </a:lnTo>
                <a:lnTo>
                  <a:pt x="3082650" y="2069565"/>
                </a:lnTo>
                <a:lnTo>
                  <a:pt x="3074060" y="2020625"/>
                </a:lnTo>
                <a:lnTo>
                  <a:pt x="3064690" y="1971959"/>
                </a:lnTo>
                <a:lnTo>
                  <a:pt x="3054548" y="1923573"/>
                </a:lnTo>
                <a:lnTo>
                  <a:pt x="3043639" y="1875473"/>
                </a:lnTo>
                <a:lnTo>
                  <a:pt x="3031971" y="1827667"/>
                </a:lnTo>
                <a:lnTo>
                  <a:pt x="3019550" y="1780161"/>
                </a:lnTo>
                <a:lnTo>
                  <a:pt x="3006382" y="1732962"/>
                </a:lnTo>
                <a:lnTo>
                  <a:pt x="2992476" y="1686076"/>
                </a:lnTo>
                <a:lnTo>
                  <a:pt x="2977837" y="1639510"/>
                </a:lnTo>
                <a:lnTo>
                  <a:pt x="2962472" y="1593271"/>
                </a:lnTo>
                <a:lnTo>
                  <a:pt x="2946387" y="1547366"/>
                </a:lnTo>
                <a:lnTo>
                  <a:pt x="2929590" y="1501801"/>
                </a:lnTo>
                <a:lnTo>
                  <a:pt x="2912088" y="1456583"/>
                </a:lnTo>
                <a:lnTo>
                  <a:pt x="2893886" y="1411719"/>
                </a:lnTo>
                <a:lnTo>
                  <a:pt x="2874991" y="1367216"/>
                </a:lnTo>
                <a:lnTo>
                  <a:pt x="2855411" y="1323079"/>
                </a:lnTo>
                <a:lnTo>
                  <a:pt x="2835152" y="1279317"/>
                </a:lnTo>
                <a:lnTo>
                  <a:pt x="2814221" y="1235934"/>
                </a:lnTo>
                <a:lnTo>
                  <a:pt x="2792624" y="1192940"/>
                </a:lnTo>
                <a:lnTo>
                  <a:pt x="2770368" y="1150339"/>
                </a:lnTo>
                <a:lnTo>
                  <a:pt x="2747460" y="1108139"/>
                </a:lnTo>
                <a:lnTo>
                  <a:pt x="2723906" y="1066346"/>
                </a:lnTo>
                <a:lnTo>
                  <a:pt x="2699714" y="1024967"/>
                </a:lnTo>
                <a:lnTo>
                  <a:pt x="2674889" y="984009"/>
                </a:lnTo>
                <a:lnTo>
                  <a:pt x="2649439" y="943479"/>
                </a:lnTo>
                <a:lnTo>
                  <a:pt x="2623371" y="903383"/>
                </a:lnTo>
                <a:lnTo>
                  <a:pt x="2596690" y="863728"/>
                </a:lnTo>
                <a:lnTo>
                  <a:pt x="2569404" y="824520"/>
                </a:lnTo>
                <a:lnTo>
                  <a:pt x="2541520" y="785767"/>
                </a:lnTo>
                <a:lnTo>
                  <a:pt x="2513044" y="747475"/>
                </a:lnTo>
                <a:lnTo>
                  <a:pt x="2483982" y="709650"/>
                </a:lnTo>
                <a:lnTo>
                  <a:pt x="2454342" y="672300"/>
                </a:lnTo>
                <a:lnTo>
                  <a:pt x="2424130" y="635432"/>
                </a:lnTo>
                <a:lnTo>
                  <a:pt x="2393354" y="599051"/>
                </a:lnTo>
                <a:lnTo>
                  <a:pt x="2362019" y="563165"/>
                </a:lnTo>
                <a:lnTo>
                  <a:pt x="2330132" y="527780"/>
                </a:lnTo>
                <a:lnTo>
                  <a:pt x="2297700" y="492903"/>
                </a:lnTo>
                <a:lnTo>
                  <a:pt x="2264730" y="458540"/>
                </a:lnTo>
                <a:lnTo>
                  <a:pt x="2231229" y="424699"/>
                </a:lnTo>
                <a:lnTo>
                  <a:pt x="2197202" y="391387"/>
                </a:lnTo>
                <a:lnTo>
                  <a:pt x="2162658" y="358609"/>
                </a:lnTo>
                <a:lnTo>
                  <a:pt x="2127602" y="326373"/>
                </a:lnTo>
                <a:lnTo>
                  <a:pt x="2092041" y="294684"/>
                </a:lnTo>
                <a:lnTo>
                  <a:pt x="2055983" y="263551"/>
                </a:lnTo>
                <a:lnTo>
                  <a:pt x="2019433" y="232980"/>
                </a:lnTo>
                <a:lnTo>
                  <a:pt x="1982398" y="202977"/>
                </a:lnTo>
                <a:lnTo>
                  <a:pt x="1944886" y="173549"/>
                </a:lnTo>
                <a:lnTo>
                  <a:pt x="1906902" y="144702"/>
                </a:lnTo>
                <a:lnTo>
                  <a:pt x="1868454" y="116445"/>
                </a:lnTo>
                <a:lnTo>
                  <a:pt x="1829548" y="88782"/>
                </a:lnTo>
                <a:lnTo>
                  <a:pt x="1790192" y="61722"/>
                </a:lnTo>
                <a:lnTo>
                  <a:pt x="16939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156" y="1315288"/>
            <a:ext cx="2188845" cy="23425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09"/>
              </a:spcBef>
            </a:pPr>
            <a:r>
              <a:rPr sz="3300" spc="-160" dirty="0">
                <a:solidFill>
                  <a:srgbClr val="FFFFFF"/>
                </a:solidFill>
                <a:latin typeface="Trebuchet MS"/>
                <a:cs typeface="Trebuchet MS"/>
              </a:rPr>
              <a:t>2.Dig</a:t>
            </a:r>
            <a:r>
              <a:rPr sz="33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45" dirty="0">
                <a:solidFill>
                  <a:srgbClr val="FFFFFF"/>
                </a:solidFill>
                <a:latin typeface="Trebuchet MS"/>
                <a:cs typeface="Trebuchet MS"/>
              </a:rPr>
              <a:t>deeper  </a:t>
            </a:r>
            <a:r>
              <a:rPr sz="3300" spc="-15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300" spc="-185" dirty="0">
                <a:solidFill>
                  <a:srgbClr val="FFFFFF"/>
                </a:solidFill>
                <a:latin typeface="Trebuchet MS"/>
                <a:cs typeface="Trebuchet MS"/>
              </a:rPr>
              <a:t>identify  </a:t>
            </a:r>
            <a:r>
              <a:rPr sz="3300" spc="-16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300" spc="-185" dirty="0">
                <a:solidFill>
                  <a:srgbClr val="FFFFFF"/>
                </a:solidFill>
                <a:latin typeface="Trebuchet MS"/>
                <a:cs typeface="Trebuchet MS"/>
              </a:rPr>
              <a:t>Ultimate  </a:t>
            </a:r>
            <a:r>
              <a:rPr sz="3300" spc="-105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3300" spc="-14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3300" spc="-125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33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40" dirty="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804" y="3372611"/>
            <a:ext cx="1531620" cy="1531620"/>
          </a:xfrm>
          <a:custGeom>
            <a:avLst/>
            <a:gdLst/>
            <a:ahLst/>
            <a:cxnLst/>
            <a:rect l="l" t="t" r="r" b="b"/>
            <a:pathLst>
              <a:path w="1531620" h="1531620">
                <a:moveTo>
                  <a:pt x="0" y="1531620"/>
                </a:moveTo>
                <a:lnTo>
                  <a:pt x="48623" y="1530862"/>
                </a:lnTo>
                <a:lnTo>
                  <a:pt x="96868" y="1528606"/>
                </a:lnTo>
                <a:lnTo>
                  <a:pt x="144712" y="1524873"/>
                </a:lnTo>
                <a:lnTo>
                  <a:pt x="192134" y="1519686"/>
                </a:lnTo>
                <a:lnTo>
                  <a:pt x="239110" y="1513067"/>
                </a:lnTo>
                <a:lnTo>
                  <a:pt x="285619" y="1505038"/>
                </a:lnTo>
                <a:lnTo>
                  <a:pt x="331637" y="1495623"/>
                </a:lnTo>
                <a:lnTo>
                  <a:pt x="377143" y="1484843"/>
                </a:lnTo>
                <a:lnTo>
                  <a:pt x="422114" y="1472720"/>
                </a:lnTo>
                <a:lnTo>
                  <a:pt x="466527" y="1459278"/>
                </a:lnTo>
                <a:lnTo>
                  <a:pt x="510361" y="1444539"/>
                </a:lnTo>
                <a:lnTo>
                  <a:pt x="553592" y="1428525"/>
                </a:lnTo>
                <a:lnTo>
                  <a:pt x="596199" y="1411258"/>
                </a:lnTo>
                <a:lnTo>
                  <a:pt x="638159" y="1392761"/>
                </a:lnTo>
                <a:lnTo>
                  <a:pt x="679449" y="1373057"/>
                </a:lnTo>
                <a:lnTo>
                  <a:pt x="720047" y="1352167"/>
                </a:lnTo>
                <a:lnTo>
                  <a:pt x="759931" y="1330115"/>
                </a:lnTo>
                <a:lnTo>
                  <a:pt x="799078" y="1306922"/>
                </a:lnTo>
                <a:lnTo>
                  <a:pt x="837465" y="1282612"/>
                </a:lnTo>
                <a:lnTo>
                  <a:pt x="875072" y="1257206"/>
                </a:lnTo>
                <a:lnTo>
                  <a:pt x="911874" y="1230727"/>
                </a:lnTo>
                <a:lnTo>
                  <a:pt x="947850" y="1203197"/>
                </a:lnTo>
                <a:lnTo>
                  <a:pt x="982976" y="1174639"/>
                </a:lnTo>
                <a:lnTo>
                  <a:pt x="1017232" y="1145076"/>
                </a:lnTo>
                <a:lnTo>
                  <a:pt x="1050594" y="1114529"/>
                </a:lnTo>
                <a:lnTo>
                  <a:pt x="1083040" y="1083021"/>
                </a:lnTo>
                <a:lnTo>
                  <a:pt x="1114547" y="1050574"/>
                </a:lnTo>
                <a:lnTo>
                  <a:pt x="1145093" y="1017212"/>
                </a:lnTo>
                <a:lnTo>
                  <a:pt x="1174656" y="982956"/>
                </a:lnTo>
                <a:lnTo>
                  <a:pt x="1203213" y="947828"/>
                </a:lnTo>
                <a:lnTo>
                  <a:pt x="1230742" y="911852"/>
                </a:lnTo>
                <a:lnTo>
                  <a:pt x="1257220" y="875050"/>
                </a:lnTo>
                <a:lnTo>
                  <a:pt x="1282625" y="837443"/>
                </a:lnTo>
                <a:lnTo>
                  <a:pt x="1306934" y="799055"/>
                </a:lnTo>
                <a:lnTo>
                  <a:pt x="1330126" y="759908"/>
                </a:lnTo>
                <a:lnTo>
                  <a:pt x="1352177" y="720024"/>
                </a:lnTo>
                <a:lnTo>
                  <a:pt x="1373066" y="679426"/>
                </a:lnTo>
                <a:lnTo>
                  <a:pt x="1392769" y="638137"/>
                </a:lnTo>
                <a:lnTo>
                  <a:pt x="1411265" y="596178"/>
                </a:lnTo>
                <a:lnTo>
                  <a:pt x="1428531" y="553572"/>
                </a:lnTo>
                <a:lnTo>
                  <a:pt x="1444544" y="510341"/>
                </a:lnTo>
                <a:lnTo>
                  <a:pt x="1459283" y="466508"/>
                </a:lnTo>
                <a:lnTo>
                  <a:pt x="1472724" y="422096"/>
                </a:lnTo>
                <a:lnTo>
                  <a:pt x="1484846" y="377126"/>
                </a:lnTo>
                <a:lnTo>
                  <a:pt x="1495625" y="331622"/>
                </a:lnTo>
                <a:lnTo>
                  <a:pt x="1505040" y="285605"/>
                </a:lnTo>
                <a:lnTo>
                  <a:pt x="1513068" y="239098"/>
                </a:lnTo>
                <a:lnTo>
                  <a:pt x="1519687" y="192124"/>
                </a:lnTo>
                <a:lnTo>
                  <a:pt x="1524874" y="144704"/>
                </a:lnTo>
                <a:lnTo>
                  <a:pt x="1528606" y="96862"/>
                </a:lnTo>
                <a:lnTo>
                  <a:pt x="1530863" y="48620"/>
                </a:lnTo>
                <a:lnTo>
                  <a:pt x="1531620" y="0"/>
                </a:lnTo>
              </a:path>
            </a:pathLst>
          </a:custGeom>
          <a:ln w="12801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5410" y="1313434"/>
            <a:ext cx="4857115" cy="1500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880" indent="-170815">
              <a:lnSpc>
                <a:spcPts val="2400"/>
              </a:lnSpc>
              <a:spcBef>
                <a:spcPts val="110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5" dirty="0">
                <a:latin typeface="Carlito"/>
                <a:cs typeface="Carlito"/>
              </a:rPr>
              <a:t>Identify </a:t>
            </a:r>
            <a:r>
              <a:rPr sz="2100" spc="-20" dirty="0">
                <a:latin typeface="Carlito"/>
                <a:cs typeface="Carlito"/>
              </a:rPr>
              <a:t>closely, </a:t>
            </a:r>
            <a:r>
              <a:rPr sz="2100" spc="-5" dirty="0">
                <a:latin typeface="Carlito"/>
                <a:cs typeface="Carlito"/>
              </a:rPr>
              <a:t>what </a:t>
            </a:r>
            <a:r>
              <a:rPr sz="2100" dirty="0">
                <a:latin typeface="Carlito"/>
                <a:cs typeface="Carlito"/>
              </a:rPr>
              <a:t>the idea of </a:t>
            </a:r>
            <a:r>
              <a:rPr sz="2100" spc="-5" dirty="0">
                <a:latin typeface="Carlito"/>
                <a:cs typeface="Carlito"/>
              </a:rPr>
              <a:t>your</a:t>
            </a:r>
            <a:r>
              <a:rPr sz="2100" spc="-7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story</a:t>
            </a:r>
            <a:endParaRPr sz="2100">
              <a:latin typeface="Carlito"/>
              <a:cs typeface="Carlito"/>
            </a:endParaRPr>
          </a:p>
          <a:p>
            <a:pPr marL="182880">
              <a:lnSpc>
                <a:spcPts val="2270"/>
              </a:lnSpc>
            </a:pPr>
            <a:r>
              <a:rPr sz="2100" spc="-5" dirty="0">
                <a:latin typeface="Carlito"/>
                <a:cs typeface="Carlito"/>
              </a:rPr>
              <a:t>is. </a:t>
            </a:r>
            <a:r>
              <a:rPr sz="2100" dirty="0">
                <a:latin typeface="Carlito"/>
                <a:cs typeface="Carlito"/>
              </a:rPr>
              <a:t>Ask </a:t>
            </a:r>
            <a:r>
              <a:rPr sz="2100" spc="-20" dirty="0">
                <a:latin typeface="Carlito"/>
                <a:cs typeface="Carlito"/>
              </a:rPr>
              <a:t>yourself, </a:t>
            </a:r>
            <a:r>
              <a:rPr sz="2100" spc="-5" dirty="0">
                <a:latin typeface="Carlito"/>
                <a:cs typeface="Carlito"/>
              </a:rPr>
              <a:t>“What </a:t>
            </a:r>
            <a:r>
              <a:rPr sz="2100" spc="5" dirty="0">
                <a:latin typeface="Carlito"/>
                <a:cs typeface="Carlito"/>
              </a:rPr>
              <a:t>am </a:t>
            </a:r>
            <a:r>
              <a:rPr sz="2100" dirty="0">
                <a:latin typeface="Carlito"/>
                <a:cs typeface="Carlito"/>
              </a:rPr>
              <a:t>I </a:t>
            </a:r>
            <a:r>
              <a:rPr sz="2100" spc="-5" dirty="0">
                <a:latin typeface="Carlito"/>
                <a:cs typeface="Carlito"/>
              </a:rPr>
              <a:t>really</a:t>
            </a:r>
            <a:r>
              <a:rPr sz="2100" spc="-9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giving</a:t>
            </a:r>
            <a:endParaRPr sz="2100">
              <a:latin typeface="Carlito"/>
              <a:cs typeface="Carlito"/>
            </a:endParaRPr>
          </a:p>
          <a:p>
            <a:pPr marL="182880" marR="78740">
              <a:lnSpc>
                <a:spcPct val="90000"/>
              </a:lnSpc>
              <a:spcBef>
                <a:spcPts val="120"/>
              </a:spcBef>
            </a:pPr>
            <a:r>
              <a:rPr sz="2100" dirty="0">
                <a:latin typeface="Carlito"/>
                <a:cs typeface="Carlito"/>
              </a:rPr>
              <a:t>with </a:t>
            </a:r>
            <a:r>
              <a:rPr sz="2100" spc="-5" dirty="0">
                <a:latin typeface="Carlito"/>
                <a:cs typeface="Carlito"/>
              </a:rPr>
              <a:t>this </a:t>
            </a:r>
            <a:r>
              <a:rPr sz="2100" dirty="0">
                <a:latin typeface="Carlito"/>
                <a:cs typeface="Carlito"/>
              </a:rPr>
              <a:t>story?” </a:t>
            </a:r>
            <a:r>
              <a:rPr sz="2100" spc="-35" dirty="0">
                <a:latin typeface="Carlito"/>
                <a:cs typeface="Carlito"/>
              </a:rPr>
              <a:t>.What </a:t>
            </a:r>
            <a:r>
              <a:rPr sz="2100" spc="-15" dirty="0">
                <a:latin typeface="Carlito"/>
                <a:cs typeface="Carlito"/>
              </a:rPr>
              <a:t>you’re </a:t>
            </a:r>
            <a:r>
              <a:rPr sz="2100" spc="-10" dirty="0">
                <a:latin typeface="Carlito"/>
                <a:cs typeface="Carlito"/>
              </a:rPr>
              <a:t>displaying </a:t>
            </a:r>
            <a:r>
              <a:rPr sz="2100" dirty="0">
                <a:latin typeface="Carlito"/>
                <a:cs typeface="Carlito"/>
              </a:rPr>
              <a:t>is 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idea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better </a:t>
            </a:r>
            <a:r>
              <a:rPr sz="2100" spc="-5" dirty="0">
                <a:latin typeface="Carlito"/>
                <a:cs typeface="Carlito"/>
              </a:rPr>
              <a:t>decision </a:t>
            </a:r>
            <a:r>
              <a:rPr sz="2100" dirty="0">
                <a:latin typeface="Carlito"/>
                <a:cs typeface="Carlito"/>
              </a:rPr>
              <a:t>making </a:t>
            </a:r>
            <a:r>
              <a:rPr sz="2100" spc="-5" dirty="0">
                <a:latin typeface="Carlito"/>
                <a:cs typeface="Carlito"/>
              </a:rPr>
              <a:t>or  analytics.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124200" cy="5145405"/>
          </a:xfrm>
          <a:custGeom>
            <a:avLst/>
            <a:gdLst/>
            <a:ahLst/>
            <a:cxnLst/>
            <a:rect l="l" t="t" r="r" b="b"/>
            <a:pathLst>
              <a:path w="3124200" h="5145405">
                <a:moveTo>
                  <a:pt x="1693926" y="0"/>
                </a:moveTo>
                <a:lnTo>
                  <a:pt x="0" y="0"/>
                </a:lnTo>
                <a:lnTo>
                  <a:pt x="0" y="5145023"/>
                </a:lnTo>
                <a:lnTo>
                  <a:pt x="1693926" y="5145023"/>
                </a:lnTo>
                <a:lnTo>
                  <a:pt x="1790192" y="5083340"/>
                </a:lnTo>
                <a:lnTo>
                  <a:pt x="1829548" y="5056275"/>
                </a:lnTo>
                <a:lnTo>
                  <a:pt x="1868454" y="5028609"/>
                </a:lnTo>
                <a:lnTo>
                  <a:pt x="1906902" y="5000348"/>
                </a:lnTo>
                <a:lnTo>
                  <a:pt x="1944886" y="4971499"/>
                </a:lnTo>
                <a:lnTo>
                  <a:pt x="1982398" y="4942068"/>
                </a:lnTo>
                <a:lnTo>
                  <a:pt x="2019433" y="4912062"/>
                </a:lnTo>
                <a:lnTo>
                  <a:pt x="2055983" y="4881488"/>
                </a:lnTo>
                <a:lnTo>
                  <a:pt x="2092041" y="4850352"/>
                </a:lnTo>
                <a:lnTo>
                  <a:pt x="2127602" y="4818662"/>
                </a:lnTo>
                <a:lnTo>
                  <a:pt x="2162658" y="4786423"/>
                </a:lnTo>
                <a:lnTo>
                  <a:pt x="2197202" y="4753643"/>
                </a:lnTo>
                <a:lnTo>
                  <a:pt x="2231229" y="4720329"/>
                </a:lnTo>
                <a:lnTo>
                  <a:pt x="2264730" y="4686486"/>
                </a:lnTo>
                <a:lnTo>
                  <a:pt x="2297700" y="4652122"/>
                </a:lnTo>
                <a:lnTo>
                  <a:pt x="2330132" y="4617244"/>
                </a:lnTo>
                <a:lnTo>
                  <a:pt x="2362019" y="4581857"/>
                </a:lnTo>
                <a:lnTo>
                  <a:pt x="2393354" y="4545970"/>
                </a:lnTo>
                <a:lnTo>
                  <a:pt x="2424130" y="4509588"/>
                </a:lnTo>
                <a:lnTo>
                  <a:pt x="2454342" y="4472718"/>
                </a:lnTo>
                <a:lnTo>
                  <a:pt x="2483982" y="4435367"/>
                </a:lnTo>
                <a:lnTo>
                  <a:pt x="2513044" y="4397542"/>
                </a:lnTo>
                <a:lnTo>
                  <a:pt x="2541520" y="4359249"/>
                </a:lnTo>
                <a:lnTo>
                  <a:pt x="2569404" y="4320495"/>
                </a:lnTo>
                <a:lnTo>
                  <a:pt x="2596690" y="4281287"/>
                </a:lnTo>
                <a:lnTo>
                  <a:pt x="2623371" y="4241632"/>
                </a:lnTo>
                <a:lnTo>
                  <a:pt x="2649439" y="4201535"/>
                </a:lnTo>
                <a:lnTo>
                  <a:pt x="2674889" y="4161004"/>
                </a:lnTo>
                <a:lnTo>
                  <a:pt x="2699714" y="4120046"/>
                </a:lnTo>
                <a:lnTo>
                  <a:pt x="2723906" y="4078668"/>
                </a:lnTo>
                <a:lnTo>
                  <a:pt x="2747460" y="4036875"/>
                </a:lnTo>
                <a:lnTo>
                  <a:pt x="2770368" y="3994675"/>
                </a:lnTo>
                <a:lnTo>
                  <a:pt x="2792624" y="3952074"/>
                </a:lnTo>
                <a:lnTo>
                  <a:pt x="2814221" y="3909079"/>
                </a:lnTo>
                <a:lnTo>
                  <a:pt x="2835152" y="3865697"/>
                </a:lnTo>
                <a:lnTo>
                  <a:pt x="2855411" y="3821935"/>
                </a:lnTo>
                <a:lnTo>
                  <a:pt x="2874991" y="3777799"/>
                </a:lnTo>
                <a:lnTo>
                  <a:pt x="2893886" y="3733295"/>
                </a:lnTo>
                <a:lnTo>
                  <a:pt x="2912088" y="3688431"/>
                </a:lnTo>
                <a:lnTo>
                  <a:pt x="2929590" y="3643214"/>
                </a:lnTo>
                <a:lnTo>
                  <a:pt x="2946387" y="3597650"/>
                </a:lnTo>
                <a:lnTo>
                  <a:pt x="2962472" y="3551745"/>
                </a:lnTo>
                <a:lnTo>
                  <a:pt x="2977837" y="3505506"/>
                </a:lnTo>
                <a:lnTo>
                  <a:pt x="2992476" y="3458941"/>
                </a:lnTo>
                <a:lnTo>
                  <a:pt x="3006382" y="3412056"/>
                </a:lnTo>
                <a:lnTo>
                  <a:pt x="3019550" y="3364857"/>
                </a:lnTo>
                <a:lnTo>
                  <a:pt x="3031971" y="3317351"/>
                </a:lnTo>
                <a:lnTo>
                  <a:pt x="3043639" y="3269546"/>
                </a:lnTo>
                <a:lnTo>
                  <a:pt x="3054548" y="3221446"/>
                </a:lnTo>
                <a:lnTo>
                  <a:pt x="3064690" y="3173061"/>
                </a:lnTo>
                <a:lnTo>
                  <a:pt x="3074060" y="3124395"/>
                </a:lnTo>
                <a:lnTo>
                  <a:pt x="3082650" y="3075456"/>
                </a:lnTo>
                <a:lnTo>
                  <a:pt x="3090454" y="3026250"/>
                </a:lnTo>
                <a:lnTo>
                  <a:pt x="3097465" y="2976785"/>
                </a:lnTo>
                <a:lnTo>
                  <a:pt x="3103676" y="2927066"/>
                </a:lnTo>
                <a:lnTo>
                  <a:pt x="3109081" y="2877101"/>
                </a:lnTo>
                <a:lnTo>
                  <a:pt x="3113673" y="2826897"/>
                </a:lnTo>
                <a:lnTo>
                  <a:pt x="3117444" y="2776459"/>
                </a:lnTo>
                <a:lnTo>
                  <a:pt x="3120390" y="2725795"/>
                </a:lnTo>
                <a:lnTo>
                  <a:pt x="3122502" y="2674911"/>
                </a:lnTo>
                <a:lnTo>
                  <a:pt x="3123774" y="2623814"/>
                </a:lnTo>
                <a:lnTo>
                  <a:pt x="3124200" y="2572512"/>
                </a:lnTo>
                <a:lnTo>
                  <a:pt x="3123774" y="2521209"/>
                </a:lnTo>
                <a:lnTo>
                  <a:pt x="3122502" y="2470112"/>
                </a:lnTo>
                <a:lnTo>
                  <a:pt x="3120390" y="2419228"/>
                </a:lnTo>
                <a:lnTo>
                  <a:pt x="3117444" y="2368564"/>
                </a:lnTo>
                <a:lnTo>
                  <a:pt x="3113673" y="2318126"/>
                </a:lnTo>
                <a:lnTo>
                  <a:pt x="3109081" y="2267921"/>
                </a:lnTo>
                <a:lnTo>
                  <a:pt x="3103676" y="2217955"/>
                </a:lnTo>
                <a:lnTo>
                  <a:pt x="3097465" y="2168236"/>
                </a:lnTo>
                <a:lnTo>
                  <a:pt x="3090454" y="2118771"/>
                </a:lnTo>
                <a:lnTo>
                  <a:pt x="3082650" y="2069565"/>
                </a:lnTo>
                <a:lnTo>
                  <a:pt x="3074060" y="2020625"/>
                </a:lnTo>
                <a:lnTo>
                  <a:pt x="3064690" y="1971959"/>
                </a:lnTo>
                <a:lnTo>
                  <a:pt x="3054548" y="1923573"/>
                </a:lnTo>
                <a:lnTo>
                  <a:pt x="3043639" y="1875473"/>
                </a:lnTo>
                <a:lnTo>
                  <a:pt x="3031971" y="1827667"/>
                </a:lnTo>
                <a:lnTo>
                  <a:pt x="3019550" y="1780161"/>
                </a:lnTo>
                <a:lnTo>
                  <a:pt x="3006382" y="1732962"/>
                </a:lnTo>
                <a:lnTo>
                  <a:pt x="2992476" y="1686076"/>
                </a:lnTo>
                <a:lnTo>
                  <a:pt x="2977837" y="1639510"/>
                </a:lnTo>
                <a:lnTo>
                  <a:pt x="2962472" y="1593271"/>
                </a:lnTo>
                <a:lnTo>
                  <a:pt x="2946387" y="1547366"/>
                </a:lnTo>
                <a:lnTo>
                  <a:pt x="2929590" y="1501801"/>
                </a:lnTo>
                <a:lnTo>
                  <a:pt x="2912088" y="1456583"/>
                </a:lnTo>
                <a:lnTo>
                  <a:pt x="2893886" y="1411719"/>
                </a:lnTo>
                <a:lnTo>
                  <a:pt x="2874991" y="1367216"/>
                </a:lnTo>
                <a:lnTo>
                  <a:pt x="2855411" y="1323079"/>
                </a:lnTo>
                <a:lnTo>
                  <a:pt x="2835152" y="1279317"/>
                </a:lnTo>
                <a:lnTo>
                  <a:pt x="2814221" y="1235934"/>
                </a:lnTo>
                <a:lnTo>
                  <a:pt x="2792624" y="1192940"/>
                </a:lnTo>
                <a:lnTo>
                  <a:pt x="2770368" y="1150339"/>
                </a:lnTo>
                <a:lnTo>
                  <a:pt x="2747460" y="1108139"/>
                </a:lnTo>
                <a:lnTo>
                  <a:pt x="2723906" y="1066346"/>
                </a:lnTo>
                <a:lnTo>
                  <a:pt x="2699714" y="1024967"/>
                </a:lnTo>
                <a:lnTo>
                  <a:pt x="2674889" y="984009"/>
                </a:lnTo>
                <a:lnTo>
                  <a:pt x="2649439" y="943479"/>
                </a:lnTo>
                <a:lnTo>
                  <a:pt x="2623371" y="903383"/>
                </a:lnTo>
                <a:lnTo>
                  <a:pt x="2596690" y="863728"/>
                </a:lnTo>
                <a:lnTo>
                  <a:pt x="2569404" y="824520"/>
                </a:lnTo>
                <a:lnTo>
                  <a:pt x="2541520" y="785767"/>
                </a:lnTo>
                <a:lnTo>
                  <a:pt x="2513044" y="747475"/>
                </a:lnTo>
                <a:lnTo>
                  <a:pt x="2483982" y="709650"/>
                </a:lnTo>
                <a:lnTo>
                  <a:pt x="2454342" y="672300"/>
                </a:lnTo>
                <a:lnTo>
                  <a:pt x="2424130" y="635432"/>
                </a:lnTo>
                <a:lnTo>
                  <a:pt x="2393354" y="599051"/>
                </a:lnTo>
                <a:lnTo>
                  <a:pt x="2362019" y="563165"/>
                </a:lnTo>
                <a:lnTo>
                  <a:pt x="2330132" y="527780"/>
                </a:lnTo>
                <a:lnTo>
                  <a:pt x="2297700" y="492903"/>
                </a:lnTo>
                <a:lnTo>
                  <a:pt x="2264730" y="458540"/>
                </a:lnTo>
                <a:lnTo>
                  <a:pt x="2231229" y="424699"/>
                </a:lnTo>
                <a:lnTo>
                  <a:pt x="2197202" y="391387"/>
                </a:lnTo>
                <a:lnTo>
                  <a:pt x="2162658" y="358609"/>
                </a:lnTo>
                <a:lnTo>
                  <a:pt x="2127602" y="326373"/>
                </a:lnTo>
                <a:lnTo>
                  <a:pt x="2092041" y="294684"/>
                </a:lnTo>
                <a:lnTo>
                  <a:pt x="2055983" y="263551"/>
                </a:lnTo>
                <a:lnTo>
                  <a:pt x="2019433" y="232980"/>
                </a:lnTo>
                <a:lnTo>
                  <a:pt x="1982398" y="202977"/>
                </a:lnTo>
                <a:lnTo>
                  <a:pt x="1944886" y="173549"/>
                </a:lnTo>
                <a:lnTo>
                  <a:pt x="1906902" y="144702"/>
                </a:lnTo>
                <a:lnTo>
                  <a:pt x="1868454" y="116445"/>
                </a:lnTo>
                <a:lnTo>
                  <a:pt x="1829548" y="88782"/>
                </a:lnTo>
                <a:lnTo>
                  <a:pt x="1790192" y="61722"/>
                </a:lnTo>
                <a:lnTo>
                  <a:pt x="169392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156" y="1768297"/>
            <a:ext cx="1762760" cy="98551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550"/>
              </a:spcBef>
            </a:pPr>
            <a:r>
              <a:rPr sz="3300" spc="-140" dirty="0">
                <a:solidFill>
                  <a:srgbClr val="FFFFFF"/>
                </a:solidFill>
                <a:latin typeface="Trebuchet MS"/>
                <a:cs typeface="Trebuchet MS"/>
              </a:rPr>
              <a:t>3.Design</a:t>
            </a:r>
            <a:r>
              <a:rPr sz="33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7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3300" spc="-150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33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55" dirty="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4804" y="3372611"/>
            <a:ext cx="1531620" cy="1531620"/>
          </a:xfrm>
          <a:custGeom>
            <a:avLst/>
            <a:gdLst/>
            <a:ahLst/>
            <a:cxnLst/>
            <a:rect l="l" t="t" r="r" b="b"/>
            <a:pathLst>
              <a:path w="1531620" h="1531620">
                <a:moveTo>
                  <a:pt x="0" y="1531620"/>
                </a:moveTo>
                <a:lnTo>
                  <a:pt x="48623" y="1530862"/>
                </a:lnTo>
                <a:lnTo>
                  <a:pt x="96868" y="1528606"/>
                </a:lnTo>
                <a:lnTo>
                  <a:pt x="144712" y="1524873"/>
                </a:lnTo>
                <a:lnTo>
                  <a:pt x="192134" y="1519686"/>
                </a:lnTo>
                <a:lnTo>
                  <a:pt x="239110" y="1513067"/>
                </a:lnTo>
                <a:lnTo>
                  <a:pt x="285619" y="1505038"/>
                </a:lnTo>
                <a:lnTo>
                  <a:pt x="331637" y="1495623"/>
                </a:lnTo>
                <a:lnTo>
                  <a:pt x="377143" y="1484843"/>
                </a:lnTo>
                <a:lnTo>
                  <a:pt x="422114" y="1472720"/>
                </a:lnTo>
                <a:lnTo>
                  <a:pt x="466527" y="1459278"/>
                </a:lnTo>
                <a:lnTo>
                  <a:pt x="510361" y="1444539"/>
                </a:lnTo>
                <a:lnTo>
                  <a:pt x="553592" y="1428525"/>
                </a:lnTo>
                <a:lnTo>
                  <a:pt x="596199" y="1411258"/>
                </a:lnTo>
                <a:lnTo>
                  <a:pt x="638159" y="1392761"/>
                </a:lnTo>
                <a:lnTo>
                  <a:pt x="679449" y="1373057"/>
                </a:lnTo>
                <a:lnTo>
                  <a:pt x="720047" y="1352167"/>
                </a:lnTo>
                <a:lnTo>
                  <a:pt x="759931" y="1330115"/>
                </a:lnTo>
                <a:lnTo>
                  <a:pt x="799078" y="1306922"/>
                </a:lnTo>
                <a:lnTo>
                  <a:pt x="837465" y="1282612"/>
                </a:lnTo>
                <a:lnTo>
                  <a:pt x="875072" y="1257206"/>
                </a:lnTo>
                <a:lnTo>
                  <a:pt x="911874" y="1230727"/>
                </a:lnTo>
                <a:lnTo>
                  <a:pt x="947850" y="1203197"/>
                </a:lnTo>
                <a:lnTo>
                  <a:pt x="982976" y="1174639"/>
                </a:lnTo>
                <a:lnTo>
                  <a:pt x="1017232" y="1145076"/>
                </a:lnTo>
                <a:lnTo>
                  <a:pt x="1050594" y="1114529"/>
                </a:lnTo>
                <a:lnTo>
                  <a:pt x="1083040" y="1083021"/>
                </a:lnTo>
                <a:lnTo>
                  <a:pt x="1114547" y="1050574"/>
                </a:lnTo>
                <a:lnTo>
                  <a:pt x="1145093" y="1017212"/>
                </a:lnTo>
                <a:lnTo>
                  <a:pt x="1174656" y="982956"/>
                </a:lnTo>
                <a:lnTo>
                  <a:pt x="1203213" y="947828"/>
                </a:lnTo>
                <a:lnTo>
                  <a:pt x="1230742" y="911852"/>
                </a:lnTo>
                <a:lnTo>
                  <a:pt x="1257220" y="875050"/>
                </a:lnTo>
                <a:lnTo>
                  <a:pt x="1282625" y="837443"/>
                </a:lnTo>
                <a:lnTo>
                  <a:pt x="1306934" y="799055"/>
                </a:lnTo>
                <a:lnTo>
                  <a:pt x="1330126" y="759908"/>
                </a:lnTo>
                <a:lnTo>
                  <a:pt x="1352177" y="720024"/>
                </a:lnTo>
                <a:lnTo>
                  <a:pt x="1373066" y="679426"/>
                </a:lnTo>
                <a:lnTo>
                  <a:pt x="1392769" y="638137"/>
                </a:lnTo>
                <a:lnTo>
                  <a:pt x="1411265" y="596178"/>
                </a:lnTo>
                <a:lnTo>
                  <a:pt x="1428531" y="553572"/>
                </a:lnTo>
                <a:lnTo>
                  <a:pt x="1444544" y="510341"/>
                </a:lnTo>
                <a:lnTo>
                  <a:pt x="1459283" y="466508"/>
                </a:lnTo>
                <a:lnTo>
                  <a:pt x="1472724" y="422096"/>
                </a:lnTo>
                <a:lnTo>
                  <a:pt x="1484846" y="377126"/>
                </a:lnTo>
                <a:lnTo>
                  <a:pt x="1495625" y="331622"/>
                </a:lnTo>
                <a:lnTo>
                  <a:pt x="1505040" y="285605"/>
                </a:lnTo>
                <a:lnTo>
                  <a:pt x="1513068" y="239098"/>
                </a:lnTo>
                <a:lnTo>
                  <a:pt x="1519687" y="192124"/>
                </a:lnTo>
                <a:lnTo>
                  <a:pt x="1524874" y="144704"/>
                </a:lnTo>
                <a:lnTo>
                  <a:pt x="1528606" y="96862"/>
                </a:lnTo>
                <a:lnTo>
                  <a:pt x="1530863" y="48620"/>
                </a:lnTo>
                <a:lnTo>
                  <a:pt x="1531620" y="0"/>
                </a:lnTo>
              </a:path>
            </a:pathLst>
          </a:custGeom>
          <a:ln w="128016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15410" y="449021"/>
            <a:ext cx="5012055" cy="37242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2880" marR="311785" indent="-170815">
              <a:lnSpc>
                <a:spcPct val="90100"/>
              </a:lnSpc>
              <a:spcBef>
                <a:spcPts val="360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10" dirty="0">
                <a:latin typeface="Carlito"/>
                <a:cs typeface="Carlito"/>
              </a:rPr>
              <a:t>Create </a:t>
            </a:r>
            <a:r>
              <a:rPr sz="2100" spc="5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list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all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30" dirty="0">
                <a:latin typeface="Carlito"/>
                <a:cs typeface="Carlito"/>
              </a:rPr>
              <a:t>key </a:t>
            </a:r>
            <a:r>
              <a:rPr sz="2100" spc="-10" dirty="0">
                <a:latin typeface="Carlito"/>
                <a:cs typeface="Carlito"/>
              </a:rPr>
              <a:t>points you want  </a:t>
            </a:r>
            <a:r>
              <a:rPr sz="2100" spc="-5" dirty="0">
                <a:latin typeface="Carlito"/>
                <a:cs typeface="Carlito"/>
              </a:rPr>
              <a:t>your </a:t>
            </a:r>
            <a:r>
              <a:rPr sz="2100" dirty="0">
                <a:latin typeface="Carlito"/>
                <a:cs typeface="Carlito"/>
              </a:rPr>
              <a:t>audience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know about </a:t>
            </a:r>
            <a:r>
              <a:rPr sz="2100" spc="-5" dirty="0">
                <a:latin typeface="Carlito"/>
                <a:cs typeface="Carlito"/>
              </a:rPr>
              <a:t>your </a:t>
            </a:r>
            <a:r>
              <a:rPr sz="2100" spc="-35" dirty="0">
                <a:latin typeface="Carlito"/>
                <a:cs typeface="Carlito"/>
              </a:rPr>
              <a:t>story,  </a:t>
            </a:r>
            <a:r>
              <a:rPr sz="2100" dirty="0">
                <a:latin typeface="Carlito"/>
                <a:cs typeface="Carlito"/>
              </a:rPr>
              <a:t>visual, or </a:t>
            </a:r>
            <a:r>
              <a:rPr sz="2100" spc="-5" dirty="0">
                <a:latin typeface="Carlito"/>
                <a:cs typeface="Carlito"/>
              </a:rPr>
              <a:t>analysis.</a:t>
            </a:r>
            <a:endParaRPr sz="2100">
              <a:latin typeface="Carlito"/>
              <a:cs typeface="Carlito"/>
            </a:endParaRPr>
          </a:p>
          <a:p>
            <a:pPr marL="182880" marR="5080" indent="-170815">
              <a:lnSpc>
                <a:spcPct val="90200"/>
              </a:lnSpc>
              <a:spcBef>
                <a:spcPts val="805"/>
              </a:spcBef>
              <a:buFont typeface="Arial"/>
              <a:buChar char="•"/>
              <a:tabLst>
                <a:tab pos="183515" algn="l"/>
              </a:tabLst>
            </a:pPr>
            <a:r>
              <a:rPr sz="2100" spc="-15" dirty="0">
                <a:latin typeface="Carlito"/>
                <a:cs typeface="Carlito"/>
              </a:rPr>
              <a:t>Categorize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list until you </a:t>
            </a:r>
            <a:r>
              <a:rPr sz="2100" spc="-5" dirty="0">
                <a:latin typeface="Carlito"/>
                <a:cs typeface="Carlito"/>
              </a:rPr>
              <a:t>are left </a:t>
            </a:r>
            <a:r>
              <a:rPr sz="2100" dirty="0">
                <a:latin typeface="Carlito"/>
                <a:cs typeface="Carlito"/>
              </a:rPr>
              <a:t>with  </a:t>
            </a:r>
            <a:r>
              <a:rPr sz="2100" spc="-5" dirty="0">
                <a:latin typeface="Carlito"/>
                <a:cs typeface="Carlito"/>
              </a:rPr>
              <a:t>only three </a:t>
            </a:r>
            <a:r>
              <a:rPr sz="2100" dirty="0">
                <a:latin typeface="Carlito"/>
                <a:cs typeface="Carlito"/>
              </a:rPr>
              <a:t>major </a:t>
            </a:r>
            <a:r>
              <a:rPr sz="2100" spc="-5" dirty="0">
                <a:latin typeface="Carlito"/>
                <a:cs typeface="Carlito"/>
              </a:rPr>
              <a:t>message </a:t>
            </a:r>
            <a:r>
              <a:rPr sz="2100" spc="-10" dirty="0">
                <a:latin typeface="Carlito"/>
                <a:cs typeface="Carlito"/>
              </a:rPr>
              <a:t>points. </a:t>
            </a:r>
            <a:r>
              <a:rPr sz="2100" spc="-5" dirty="0">
                <a:latin typeface="Carlito"/>
                <a:cs typeface="Carlito"/>
              </a:rPr>
              <a:t>This group  of three </a:t>
            </a:r>
            <a:r>
              <a:rPr sz="2100" dirty="0">
                <a:latin typeface="Carlito"/>
                <a:cs typeface="Carlito"/>
              </a:rPr>
              <a:t>will </a:t>
            </a:r>
            <a:r>
              <a:rPr sz="2100" spc="-5" dirty="0">
                <a:latin typeface="Carlito"/>
                <a:cs typeface="Carlito"/>
              </a:rPr>
              <a:t>provide the verbal road </a:t>
            </a:r>
            <a:r>
              <a:rPr sz="2100" spc="5" dirty="0">
                <a:latin typeface="Carlito"/>
                <a:cs typeface="Carlito"/>
              </a:rPr>
              <a:t>map</a:t>
            </a:r>
            <a:r>
              <a:rPr sz="2100" spc="-10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for  </a:t>
            </a:r>
            <a:r>
              <a:rPr sz="2100" spc="-5" dirty="0">
                <a:latin typeface="Carlito"/>
                <a:cs typeface="Carlito"/>
              </a:rPr>
              <a:t>your</a:t>
            </a:r>
            <a:r>
              <a:rPr sz="2100" spc="-25" dirty="0">
                <a:latin typeface="Carlito"/>
                <a:cs typeface="Carlito"/>
              </a:rPr>
              <a:t> </a:t>
            </a:r>
            <a:r>
              <a:rPr sz="2100" spc="-35" dirty="0">
                <a:latin typeface="Carlito"/>
                <a:cs typeface="Carlito"/>
              </a:rPr>
              <a:t>story.</a:t>
            </a:r>
            <a:endParaRPr sz="2100">
              <a:latin typeface="Carlito"/>
              <a:cs typeface="Carlito"/>
            </a:endParaRPr>
          </a:p>
          <a:p>
            <a:pPr marL="182880" marR="21590" indent="-170815">
              <a:lnSpc>
                <a:spcPct val="90000"/>
              </a:lnSpc>
              <a:spcBef>
                <a:spcPts val="800"/>
              </a:spcBef>
              <a:buFont typeface="Arial"/>
              <a:buChar char="•"/>
              <a:tabLst>
                <a:tab pos="183515" algn="l"/>
              </a:tabLst>
            </a:pPr>
            <a:r>
              <a:rPr sz="2100" dirty="0">
                <a:latin typeface="Carlito"/>
                <a:cs typeface="Carlito"/>
              </a:rPr>
              <a:t>Under each </a:t>
            </a:r>
            <a:r>
              <a:rPr sz="2100" spc="-5" dirty="0">
                <a:latin typeface="Carlito"/>
                <a:cs typeface="Carlito"/>
              </a:rPr>
              <a:t>of your three </a:t>
            </a:r>
            <a:r>
              <a:rPr sz="2100" spc="-30" dirty="0">
                <a:latin typeface="Carlito"/>
                <a:cs typeface="Carlito"/>
              </a:rPr>
              <a:t>key </a:t>
            </a:r>
            <a:r>
              <a:rPr sz="2100" spc="-5" dirty="0">
                <a:latin typeface="Carlito"/>
                <a:cs typeface="Carlito"/>
              </a:rPr>
              <a:t>messages, </a:t>
            </a:r>
            <a:r>
              <a:rPr sz="2100" dirty="0">
                <a:latin typeface="Carlito"/>
                <a:cs typeface="Carlito"/>
              </a:rPr>
              <a:t>add  </a:t>
            </a:r>
            <a:r>
              <a:rPr sz="2100" spc="-5" dirty="0">
                <a:latin typeface="Carlito"/>
                <a:cs typeface="Carlito"/>
              </a:rPr>
              <a:t>supporting </a:t>
            </a:r>
            <a:r>
              <a:rPr sz="2100" dirty="0">
                <a:latin typeface="Carlito"/>
                <a:cs typeface="Carlito"/>
              </a:rPr>
              <a:t>evidence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enhance </a:t>
            </a:r>
            <a:r>
              <a:rPr sz="2100" spc="-5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narrative. </a:t>
            </a:r>
            <a:r>
              <a:rPr sz="2100" dirty="0">
                <a:latin typeface="Carlito"/>
                <a:cs typeface="Carlito"/>
              </a:rPr>
              <a:t>These </a:t>
            </a:r>
            <a:r>
              <a:rPr sz="2100" spc="-10" dirty="0">
                <a:latin typeface="Carlito"/>
                <a:cs typeface="Carlito"/>
              </a:rPr>
              <a:t>could </a:t>
            </a:r>
            <a:r>
              <a:rPr sz="2100" spc="-5" dirty="0">
                <a:latin typeface="Carlito"/>
                <a:cs typeface="Carlito"/>
              </a:rPr>
              <a:t>include some </a:t>
            </a:r>
            <a:r>
              <a:rPr sz="2100" dirty="0">
                <a:latin typeface="Carlito"/>
                <a:cs typeface="Carlito"/>
              </a:rPr>
              <a:t>or all </a:t>
            </a:r>
            <a:r>
              <a:rPr sz="2100" spc="-5" dirty="0">
                <a:latin typeface="Carlito"/>
                <a:cs typeface="Carlito"/>
              </a:rPr>
              <a:t>of  the following: </a:t>
            </a:r>
            <a:r>
              <a:rPr sz="2100" spc="-10" dirty="0">
                <a:latin typeface="Carlito"/>
                <a:cs typeface="Carlito"/>
              </a:rPr>
              <a:t>personal stories, facts,  examples, </a:t>
            </a:r>
            <a:r>
              <a:rPr sz="2100" spc="-5" dirty="0">
                <a:latin typeface="Carlito"/>
                <a:cs typeface="Carlito"/>
              </a:rPr>
              <a:t>analogies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etc.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688" y="2455621"/>
            <a:ext cx="2296795" cy="761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455"/>
              </a:spcBef>
            </a:pPr>
            <a:r>
              <a:rPr sz="2550" spc="-170" dirty="0">
                <a:solidFill>
                  <a:srgbClr val="FFFFFF"/>
                </a:solidFill>
                <a:latin typeface="Trebuchet MS"/>
                <a:cs typeface="Trebuchet MS"/>
              </a:rPr>
              <a:t>Types </a:t>
            </a:r>
            <a:r>
              <a:rPr sz="2550" spc="-114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550" spc="-14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550" spc="-6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2550" spc="-145" dirty="0">
                <a:solidFill>
                  <a:srgbClr val="FFFFFF"/>
                </a:solidFill>
                <a:latin typeface="Trebuchet MS"/>
                <a:cs typeface="Trebuchet MS"/>
              </a:rPr>
              <a:t>Suitable</a:t>
            </a:r>
            <a:r>
              <a:rPr sz="255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25" dirty="0">
                <a:solidFill>
                  <a:srgbClr val="FFFFFF"/>
                </a:solidFill>
                <a:latin typeface="Trebuchet MS"/>
                <a:cs typeface="Trebuchet MS"/>
              </a:rPr>
              <a:t>Charts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92167" y="286511"/>
            <a:ext cx="4752340" cy="4859020"/>
            <a:chOff x="4392167" y="286511"/>
            <a:chExt cx="4752340" cy="4859020"/>
          </a:xfrm>
        </p:grpSpPr>
        <p:sp>
          <p:nvSpPr>
            <p:cNvPr id="5" name="object 5"/>
            <p:cNvSpPr/>
            <p:nvPr/>
          </p:nvSpPr>
          <p:spPr>
            <a:xfrm>
              <a:off x="4392167" y="286511"/>
              <a:ext cx="4751832" cy="4858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4314" y="1807311"/>
              <a:ext cx="2371090" cy="2406015"/>
            </a:xfrm>
            <a:custGeom>
              <a:avLst/>
              <a:gdLst/>
              <a:ahLst/>
              <a:cxnLst/>
              <a:rect l="l" t="t" r="r" b="b"/>
              <a:pathLst>
                <a:path w="2371090" h="2406015">
                  <a:moveTo>
                    <a:pt x="2370607" y="2168652"/>
                  </a:moveTo>
                  <a:lnTo>
                    <a:pt x="237096" y="2168652"/>
                  </a:lnTo>
                  <a:lnTo>
                    <a:pt x="237096" y="33883"/>
                  </a:lnTo>
                  <a:lnTo>
                    <a:pt x="237096" y="16941"/>
                  </a:lnTo>
                  <a:lnTo>
                    <a:pt x="237096" y="0"/>
                  </a:lnTo>
                  <a:lnTo>
                    <a:pt x="0" y="0"/>
                  </a:lnTo>
                  <a:lnTo>
                    <a:pt x="0" y="2405888"/>
                  </a:lnTo>
                  <a:lnTo>
                    <a:pt x="2370607" y="2405888"/>
                  </a:lnTo>
                  <a:lnTo>
                    <a:pt x="2370607" y="2388933"/>
                  </a:lnTo>
                  <a:lnTo>
                    <a:pt x="2370607" y="2371953"/>
                  </a:lnTo>
                  <a:lnTo>
                    <a:pt x="2370607" y="2202573"/>
                  </a:lnTo>
                  <a:lnTo>
                    <a:pt x="2370607" y="216865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9805" y="1226641"/>
            <a:ext cx="246126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spc="-229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3300" spc="-280" dirty="0">
                <a:solidFill>
                  <a:srgbClr val="FFFFFF"/>
                </a:solidFill>
                <a:latin typeface="Trebuchet MS"/>
                <a:cs typeface="Trebuchet MS"/>
              </a:rPr>
              <a:t>Textual</a:t>
            </a:r>
            <a:r>
              <a:rPr sz="3300" spc="-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spc="-18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158" y="2157425"/>
            <a:ext cx="3477895" cy="9721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2880" marR="5080" indent="-170815">
              <a:lnSpc>
                <a:spcPct val="90100"/>
              </a:lnSpc>
              <a:spcBef>
                <a:spcPts val="254"/>
              </a:spcBef>
              <a:buFont typeface="Arial"/>
              <a:buChar char="•"/>
              <a:tabLst>
                <a:tab pos="183515" algn="l"/>
              </a:tabLst>
            </a:pP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One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best-suited visualizations for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textual  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WordCloud. The wordcloud brings  the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frequent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ones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center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and  enlarges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them,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giving us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clear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picture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50" spc="-15" dirty="0">
                <a:solidFill>
                  <a:srgbClr val="FFFFFF"/>
                </a:solidFill>
                <a:latin typeface="Carlito"/>
                <a:cs typeface="Carlito"/>
              </a:rPr>
              <a:t>what 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general idea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5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text</a:t>
            </a:r>
            <a:r>
              <a:rPr sz="135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depicts.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14088" y="0"/>
            <a:ext cx="4630420" cy="5145405"/>
            <a:chOff x="4514088" y="0"/>
            <a:chExt cx="4630420" cy="5145405"/>
          </a:xfrm>
        </p:grpSpPr>
        <p:sp>
          <p:nvSpPr>
            <p:cNvPr id="6" name="object 6"/>
            <p:cNvSpPr/>
            <p:nvPr/>
          </p:nvSpPr>
          <p:spPr>
            <a:xfrm>
              <a:off x="4514088" y="0"/>
              <a:ext cx="4630420" cy="5145405"/>
            </a:xfrm>
            <a:custGeom>
              <a:avLst/>
              <a:gdLst/>
              <a:ahLst/>
              <a:cxnLst/>
              <a:rect l="l" t="t" r="r" b="b"/>
              <a:pathLst>
                <a:path w="4630420" h="5145405">
                  <a:moveTo>
                    <a:pt x="4629912" y="0"/>
                  </a:moveTo>
                  <a:lnTo>
                    <a:pt x="51815" y="0"/>
                  </a:lnTo>
                  <a:lnTo>
                    <a:pt x="26288" y="200406"/>
                  </a:lnTo>
                  <a:lnTo>
                    <a:pt x="21324" y="251954"/>
                  </a:lnTo>
                  <a:lnTo>
                    <a:pt x="16873" y="303653"/>
                  </a:lnTo>
                  <a:lnTo>
                    <a:pt x="12937" y="355500"/>
                  </a:lnTo>
                  <a:lnTo>
                    <a:pt x="9518" y="407493"/>
                  </a:lnTo>
                  <a:lnTo>
                    <a:pt x="6619" y="459628"/>
                  </a:lnTo>
                  <a:lnTo>
                    <a:pt x="4242" y="511905"/>
                  </a:lnTo>
                  <a:lnTo>
                    <a:pt x="2390" y="564320"/>
                  </a:lnTo>
                  <a:lnTo>
                    <a:pt x="1063" y="616872"/>
                  </a:lnTo>
                  <a:lnTo>
                    <a:pt x="266" y="669558"/>
                  </a:lnTo>
                  <a:lnTo>
                    <a:pt x="0" y="722376"/>
                  </a:lnTo>
                  <a:lnTo>
                    <a:pt x="252" y="773709"/>
                  </a:lnTo>
                  <a:lnTo>
                    <a:pt x="1009" y="824921"/>
                  </a:lnTo>
                  <a:lnTo>
                    <a:pt x="2267" y="876011"/>
                  </a:lnTo>
                  <a:lnTo>
                    <a:pt x="4024" y="926975"/>
                  </a:lnTo>
                  <a:lnTo>
                    <a:pt x="6278" y="977812"/>
                  </a:lnTo>
                  <a:lnTo>
                    <a:pt x="9027" y="1028519"/>
                  </a:lnTo>
                  <a:lnTo>
                    <a:pt x="12267" y="1079093"/>
                  </a:lnTo>
                  <a:lnTo>
                    <a:pt x="15998" y="1129533"/>
                  </a:lnTo>
                  <a:lnTo>
                    <a:pt x="20216" y="1179835"/>
                  </a:lnTo>
                  <a:lnTo>
                    <a:pt x="24918" y="1229998"/>
                  </a:lnTo>
                  <a:lnTo>
                    <a:pt x="30104" y="1280019"/>
                  </a:lnTo>
                  <a:lnTo>
                    <a:pt x="35769" y="1329896"/>
                  </a:lnTo>
                  <a:lnTo>
                    <a:pt x="41913" y="1379627"/>
                  </a:lnTo>
                  <a:lnTo>
                    <a:pt x="48532" y="1429209"/>
                  </a:lnTo>
                  <a:lnTo>
                    <a:pt x="55624" y="1478639"/>
                  </a:lnTo>
                  <a:lnTo>
                    <a:pt x="63188" y="1527916"/>
                  </a:lnTo>
                  <a:lnTo>
                    <a:pt x="71219" y="1577037"/>
                  </a:lnTo>
                  <a:lnTo>
                    <a:pt x="79717" y="1625999"/>
                  </a:lnTo>
                  <a:lnTo>
                    <a:pt x="88679" y="1674801"/>
                  </a:lnTo>
                  <a:lnTo>
                    <a:pt x="98102" y="1723440"/>
                  </a:lnTo>
                  <a:lnTo>
                    <a:pt x="107984" y="1771914"/>
                  </a:lnTo>
                  <a:lnTo>
                    <a:pt x="118323" y="1820219"/>
                  </a:lnTo>
                  <a:lnTo>
                    <a:pt x="129116" y="1868355"/>
                  </a:lnTo>
                  <a:lnTo>
                    <a:pt x="140362" y="1916318"/>
                  </a:lnTo>
                  <a:lnTo>
                    <a:pt x="152056" y="1964107"/>
                  </a:lnTo>
                  <a:lnTo>
                    <a:pt x="164198" y="2011718"/>
                  </a:lnTo>
                  <a:lnTo>
                    <a:pt x="176785" y="2059149"/>
                  </a:lnTo>
                  <a:lnTo>
                    <a:pt x="189815" y="2106399"/>
                  </a:lnTo>
                  <a:lnTo>
                    <a:pt x="203285" y="2153465"/>
                  </a:lnTo>
                  <a:lnTo>
                    <a:pt x="217192" y="2200343"/>
                  </a:lnTo>
                  <a:lnTo>
                    <a:pt x="231536" y="2247033"/>
                  </a:lnTo>
                  <a:lnTo>
                    <a:pt x="246312" y="2293532"/>
                  </a:lnTo>
                  <a:lnTo>
                    <a:pt x="261519" y="2339837"/>
                  </a:lnTo>
                  <a:lnTo>
                    <a:pt x="277154" y="2385946"/>
                  </a:lnTo>
                  <a:lnTo>
                    <a:pt x="293216" y="2431856"/>
                  </a:lnTo>
                  <a:lnTo>
                    <a:pt x="309701" y="2477566"/>
                  </a:lnTo>
                  <a:lnTo>
                    <a:pt x="326607" y="2523072"/>
                  </a:lnTo>
                  <a:lnTo>
                    <a:pt x="343933" y="2568373"/>
                  </a:lnTo>
                  <a:lnTo>
                    <a:pt x="361675" y="2613466"/>
                  </a:lnTo>
                  <a:lnTo>
                    <a:pt x="379831" y="2658349"/>
                  </a:lnTo>
                  <a:lnTo>
                    <a:pt x="398399" y="2703020"/>
                  </a:lnTo>
                  <a:lnTo>
                    <a:pt x="417377" y="2747475"/>
                  </a:lnTo>
                  <a:lnTo>
                    <a:pt x="436762" y="2791714"/>
                  </a:lnTo>
                  <a:lnTo>
                    <a:pt x="456552" y="2835732"/>
                  </a:lnTo>
                  <a:lnTo>
                    <a:pt x="476744" y="2879529"/>
                  </a:lnTo>
                  <a:lnTo>
                    <a:pt x="497336" y="2923101"/>
                  </a:lnTo>
                  <a:lnTo>
                    <a:pt x="518326" y="2966447"/>
                  </a:lnTo>
                  <a:lnTo>
                    <a:pt x="539712" y="3009563"/>
                  </a:lnTo>
                  <a:lnTo>
                    <a:pt x="561490" y="3052448"/>
                  </a:lnTo>
                  <a:lnTo>
                    <a:pt x="583659" y="3095099"/>
                  </a:lnTo>
                  <a:lnTo>
                    <a:pt x="606217" y="3137514"/>
                  </a:lnTo>
                  <a:lnTo>
                    <a:pt x="629160" y="3179691"/>
                  </a:lnTo>
                  <a:lnTo>
                    <a:pt x="652487" y="3221627"/>
                  </a:lnTo>
                  <a:lnTo>
                    <a:pt x="676195" y="3263319"/>
                  </a:lnTo>
                  <a:lnTo>
                    <a:pt x="700282" y="3304766"/>
                  </a:lnTo>
                  <a:lnTo>
                    <a:pt x="724746" y="3345965"/>
                  </a:lnTo>
                  <a:lnTo>
                    <a:pt x="749584" y="3386914"/>
                  </a:lnTo>
                  <a:lnTo>
                    <a:pt x="774793" y="3427610"/>
                  </a:lnTo>
                  <a:lnTo>
                    <a:pt x="800372" y="3468051"/>
                  </a:lnTo>
                  <a:lnTo>
                    <a:pt x="826318" y="3508235"/>
                  </a:lnTo>
                  <a:lnTo>
                    <a:pt x="852629" y="3548159"/>
                  </a:lnTo>
                  <a:lnTo>
                    <a:pt x="879302" y="3587821"/>
                  </a:lnTo>
                  <a:lnTo>
                    <a:pt x="906336" y="3627218"/>
                  </a:lnTo>
                  <a:lnTo>
                    <a:pt x="933726" y="3666349"/>
                  </a:lnTo>
                  <a:lnTo>
                    <a:pt x="961473" y="3705210"/>
                  </a:lnTo>
                  <a:lnTo>
                    <a:pt x="989572" y="3743800"/>
                  </a:lnTo>
                  <a:lnTo>
                    <a:pt x="1018021" y="3782117"/>
                  </a:lnTo>
                  <a:lnTo>
                    <a:pt x="1046819" y="3820156"/>
                  </a:lnTo>
                  <a:lnTo>
                    <a:pt x="1075963" y="3857918"/>
                  </a:lnTo>
                  <a:lnTo>
                    <a:pt x="1105450" y="3895398"/>
                  </a:lnTo>
                  <a:lnTo>
                    <a:pt x="1135278" y="3932595"/>
                  </a:lnTo>
                  <a:lnTo>
                    <a:pt x="1165446" y="3969506"/>
                  </a:lnTo>
                  <a:lnTo>
                    <a:pt x="1195949" y="4006130"/>
                  </a:lnTo>
                  <a:lnTo>
                    <a:pt x="1226787" y="4042462"/>
                  </a:lnTo>
                  <a:lnTo>
                    <a:pt x="1257956" y="4078503"/>
                  </a:lnTo>
                  <a:lnTo>
                    <a:pt x="1289455" y="4114248"/>
                  </a:lnTo>
                  <a:lnTo>
                    <a:pt x="1321281" y="4149695"/>
                  </a:lnTo>
                  <a:lnTo>
                    <a:pt x="1353431" y="4184843"/>
                  </a:lnTo>
                  <a:lnTo>
                    <a:pt x="1385903" y="4219689"/>
                  </a:lnTo>
                  <a:lnTo>
                    <a:pt x="1418696" y="4254230"/>
                  </a:lnTo>
                  <a:lnTo>
                    <a:pt x="1451806" y="4288464"/>
                  </a:lnTo>
                  <a:lnTo>
                    <a:pt x="1485231" y="4322389"/>
                  </a:lnTo>
                  <a:lnTo>
                    <a:pt x="1518969" y="4356002"/>
                  </a:lnTo>
                  <a:lnTo>
                    <a:pt x="1553018" y="4389301"/>
                  </a:lnTo>
                  <a:lnTo>
                    <a:pt x="1587375" y="4422284"/>
                  </a:lnTo>
                  <a:lnTo>
                    <a:pt x="1622037" y="4454948"/>
                  </a:lnTo>
                  <a:lnTo>
                    <a:pt x="1657003" y="4487292"/>
                  </a:lnTo>
                  <a:lnTo>
                    <a:pt x="1692270" y="4519311"/>
                  </a:lnTo>
                  <a:lnTo>
                    <a:pt x="1727835" y="4551006"/>
                  </a:lnTo>
                  <a:lnTo>
                    <a:pt x="1763697" y="4582371"/>
                  </a:lnTo>
                  <a:lnTo>
                    <a:pt x="1799853" y="4613407"/>
                  </a:lnTo>
                  <a:lnTo>
                    <a:pt x="1836301" y="4644110"/>
                  </a:lnTo>
                  <a:lnTo>
                    <a:pt x="1873037" y="4674477"/>
                  </a:lnTo>
                  <a:lnTo>
                    <a:pt x="1910061" y="4704507"/>
                  </a:lnTo>
                  <a:lnTo>
                    <a:pt x="1947369" y="4734197"/>
                  </a:lnTo>
                  <a:lnTo>
                    <a:pt x="1984960" y="4763544"/>
                  </a:lnTo>
                  <a:lnTo>
                    <a:pt x="2022830" y="4792547"/>
                  </a:lnTo>
                  <a:lnTo>
                    <a:pt x="2060978" y="4821203"/>
                  </a:lnTo>
                  <a:lnTo>
                    <a:pt x="2099400" y="4849510"/>
                  </a:lnTo>
                  <a:lnTo>
                    <a:pt x="2138096" y="4877465"/>
                  </a:lnTo>
                  <a:lnTo>
                    <a:pt x="2177062" y="4905066"/>
                  </a:lnTo>
                  <a:lnTo>
                    <a:pt x="2216296" y="4932311"/>
                  </a:lnTo>
                  <a:lnTo>
                    <a:pt x="2255795" y="4959196"/>
                  </a:lnTo>
                  <a:lnTo>
                    <a:pt x="2295558" y="4985721"/>
                  </a:lnTo>
                  <a:lnTo>
                    <a:pt x="2335582" y="5011882"/>
                  </a:lnTo>
                  <a:lnTo>
                    <a:pt x="2375864" y="5037677"/>
                  </a:lnTo>
                  <a:lnTo>
                    <a:pt x="2416403" y="5063104"/>
                  </a:lnTo>
                  <a:lnTo>
                    <a:pt x="2457195" y="5088161"/>
                  </a:lnTo>
                  <a:lnTo>
                    <a:pt x="2556129" y="5145023"/>
                  </a:lnTo>
                  <a:lnTo>
                    <a:pt x="4629912" y="5145023"/>
                  </a:lnTo>
                  <a:lnTo>
                    <a:pt x="462991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6864" y="0"/>
              <a:ext cx="4517390" cy="5145405"/>
            </a:xfrm>
            <a:custGeom>
              <a:avLst/>
              <a:gdLst/>
              <a:ahLst/>
              <a:cxnLst/>
              <a:rect l="l" t="t" r="r" b="b"/>
              <a:pathLst>
                <a:path w="4517390" h="5145405">
                  <a:moveTo>
                    <a:pt x="4517136" y="0"/>
                  </a:moveTo>
                  <a:lnTo>
                    <a:pt x="52832" y="0"/>
                  </a:lnTo>
                  <a:lnTo>
                    <a:pt x="25653" y="213106"/>
                  </a:lnTo>
                  <a:lnTo>
                    <a:pt x="20831" y="263428"/>
                  </a:lnTo>
                  <a:lnTo>
                    <a:pt x="16499" y="313887"/>
                  </a:lnTo>
                  <a:lnTo>
                    <a:pt x="12663" y="364481"/>
                  </a:lnTo>
                  <a:lnTo>
                    <a:pt x="9326" y="415210"/>
                  </a:lnTo>
                  <a:lnTo>
                    <a:pt x="6492" y="466074"/>
                  </a:lnTo>
                  <a:lnTo>
                    <a:pt x="4165" y="517070"/>
                  </a:lnTo>
                  <a:lnTo>
                    <a:pt x="2348" y="568200"/>
                  </a:lnTo>
                  <a:lnTo>
                    <a:pt x="1046" y="619461"/>
                  </a:lnTo>
                  <a:lnTo>
                    <a:pt x="262" y="670853"/>
                  </a:lnTo>
                  <a:lnTo>
                    <a:pt x="0" y="722376"/>
                  </a:lnTo>
                  <a:lnTo>
                    <a:pt x="260" y="773888"/>
                  </a:lnTo>
                  <a:lnTo>
                    <a:pt x="1041" y="825275"/>
                  </a:lnTo>
                  <a:lnTo>
                    <a:pt x="2339" y="876536"/>
                  </a:lnTo>
                  <a:lnTo>
                    <a:pt x="4151" y="927666"/>
                  </a:lnTo>
                  <a:lnTo>
                    <a:pt x="6476" y="978665"/>
                  </a:lnTo>
                  <a:lnTo>
                    <a:pt x="9311" y="1029529"/>
                  </a:lnTo>
                  <a:lnTo>
                    <a:pt x="12653" y="1080256"/>
                  </a:lnTo>
                  <a:lnTo>
                    <a:pt x="16500" y="1130844"/>
                  </a:lnTo>
                  <a:lnTo>
                    <a:pt x="20849" y="1181289"/>
                  </a:lnTo>
                  <a:lnTo>
                    <a:pt x="25698" y="1231590"/>
                  </a:lnTo>
                  <a:lnTo>
                    <a:pt x="31045" y="1281744"/>
                  </a:lnTo>
                  <a:lnTo>
                    <a:pt x="36886" y="1331748"/>
                  </a:lnTo>
                  <a:lnTo>
                    <a:pt x="43219" y="1381599"/>
                  </a:lnTo>
                  <a:lnTo>
                    <a:pt x="50043" y="1431297"/>
                  </a:lnTo>
                  <a:lnTo>
                    <a:pt x="57353" y="1480837"/>
                  </a:lnTo>
                  <a:lnTo>
                    <a:pt x="65148" y="1530218"/>
                  </a:lnTo>
                  <a:lnTo>
                    <a:pt x="73426" y="1579436"/>
                  </a:lnTo>
                  <a:lnTo>
                    <a:pt x="82184" y="1628490"/>
                  </a:lnTo>
                  <a:lnTo>
                    <a:pt x="91418" y="1677376"/>
                  </a:lnTo>
                  <a:lnTo>
                    <a:pt x="101128" y="1726093"/>
                  </a:lnTo>
                  <a:lnTo>
                    <a:pt x="111310" y="1774638"/>
                  </a:lnTo>
                  <a:lnTo>
                    <a:pt x="121961" y="1823009"/>
                  </a:lnTo>
                  <a:lnTo>
                    <a:pt x="133080" y="1871202"/>
                  </a:lnTo>
                  <a:lnTo>
                    <a:pt x="144664" y="1919215"/>
                  </a:lnTo>
                  <a:lnTo>
                    <a:pt x="156710" y="1967046"/>
                  </a:lnTo>
                  <a:lnTo>
                    <a:pt x="169215" y="2014693"/>
                  </a:lnTo>
                  <a:lnTo>
                    <a:pt x="182178" y="2062153"/>
                  </a:lnTo>
                  <a:lnTo>
                    <a:pt x="195596" y="2109422"/>
                  </a:lnTo>
                  <a:lnTo>
                    <a:pt x="209466" y="2156500"/>
                  </a:lnTo>
                  <a:lnTo>
                    <a:pt x="223786" y="2203383"/>
                  </a:lnTo>
                  <a:lnTo>
                    <a:pt x="238553" y="2250069"/>
                  </a:lnTo>
                  <a:lnTo>
                    <a:pt x="253765" y="2296555"/>
                  </a:lnTo>
                  <a:lnTo>
                    <a:pt x="269419" y="2342839"/>
                  </a:lnTo>
                  <a:lnTo>
                    <a:pt x="285513" y="2388918"/>
                  </a:lnTo>
                  <a:lnTo>
                    <a:pt x="302045" y="2434790"/>
                  </a:lnTo>
                  <a:lnTo>
                    <a:pt x="319011" y="2480453"/>
                  </a:lnTo>
                  <a:lnTo>
                    <a:pt x="336409" y="2525903"/>
                  </a:lnTo>
                  <a:lnTo>
                    <a:pt x="354237" y="2571139"/>
                  </a:lnTo>
                  <a:lnTo>
                    <a:pt x="372492" y="2616157"/>
                  </a:lnTo>
                  <a:lnTo>
                    <a:pt x="391172" y="2660956"/>
                  </a:lnTo>
                  <a:lnTo>
                    <a:pt x="410275" y="2705532"/>
                  </a:lnTo>
                  <a:lnTo>
                    <a:pt x="429797" y="2749884"/>
                  </a:lnTo>
                  <a:lnTo>
                    <a:pt x="449736" y="2794008"/>
                  </a:lnTo>
                  <a:lnTo>
                    <a:pt x="470091" y="2837903"/>
                  </a:lnTo>
                  <a:lnTo>
                    <a:pt x="490857" y="2881566"/>
                  </a:lnTo>
                  <a:lnTo>
                    <a:pt x="512033" y="2924994"/>
                  </a:lnTo>
                  <a:lnTo>
                    <a:pt x="533617" y="2968184"/>
                  </a:lnTo>
                  <a:lnTo>
                    <a:pt x="555605" y="3011135"/>
                  </a:lnTo>
                  <a:lnTo>
                    <a:pt x="577995" y="3053844"/>
                  </a:lnTo>
                  <a:lnTo>
                    <a:pt x="600785" y="3096308"/>
                  </a:lnTo>
                  <a:lnTo>
                    <a:pt x="623973" y="3138525"/>
                  </a:lnTo>
                  <a:lnTo>
                    <a:pt x="647555" y="3180492"/>
                  </a:lnTo>
                  <a:lnTo>
                    <a:pt x="671529" y="3222206"/>
                  </a:lnTo>
                  <a:lnTo>
                    <a:pt x="695894" y="3263666"/>
                  </a:lnTo>
                  <a:lnTo>
                    <a:pt x="720645" y="3304869"/>
                  </a:lnTo>
                  <a:lnTo>
                    <a:pt x="745781" y="3345812"/>
                  </a:lnTo>
                  <a:lnTo>
                    <a:pt x="771300" y="3386493"/>
                  </a:lnTo>
                  <a:lnTo>
                    <a:pt x="797198" y="3426909"/>
                  </a:lnTo>
                  <a:lnTo>
                    <a:pt x="823473" y="3467058"/>
                  </a:lnTo>
                  <a:lnTo>
                    <a:pt x="850124" y="3506937"/>
                  </a:lnTo>
                  <a:lnTo>
                    <a:pt x="877146" y="3546544"/>
                  </a:lnTo>
                  <a:lnTo>
                    <a:pt x="904538" y="3585876"/>
                  </a:lnTo>
                  <a:lnTo>
                    <a:pt x="932298" y="3624930"/>
                  </a:lnTo>
                  <a:lnTo>
                    <a:pt x="960422" y="3663705"/>
                  </a:lnTo>
                  <a:lnTo>
                    <a:pt x="988908" y="3702198"/>
                  </a:lnTo>
                  <a:lnTo>
                    <a:pt x="1017754" y="3740406"/>
                  </a:lnTo>
                  <a:lnTo>
                    <a:pt x="1046957" y="3778326"/>
                  </a:lnTo>
                  <a:lnTo>
                    <a:pt x="1076516" y="3815957"/>
                  </a:lnTo>
                  <a:lnTo>
                    <a:pt x="1106426" y="3853296"/>
                  </a:lnTo>
                  <a:lnTo>
                    <a:pt x="1136686" y="3890340"/>
                  </a:lnTo>
                  <a:lnTo>
                    <a:pt x="1167293" y="3927086"/>
                  </a:lnTo>
                  <a:lnTo>
                    <a:pt x="1198245" y="3963533"/>
                  </a:lnTo>
                  <a:lnTo>
                    <a:pt x="1229539" y="3999677"/>
                  </a:lnTo>
                  <a:lnTo>
                    <a:pt x="1261173" y="4035516"/>
                  </a:lnTo>
                  <a:lnTo>
                    <a:pt x="1293144" y="4071049"/>
                  </a:lnTo>
                  <a:lnTo>
                    <a:pt x="1325450" y="4106271"/>
                  </a:lnTo>
                  <a:lnTo>
                    <a:pt x="1358088" y="4141181"/>
                  </a:lnTo>
                  <a:lnTo>
                    <a:pt x="1391056" y="4175777"/>
                  </a:lnTo>
                  <a:lnTo>
                    <a:pt x="1424351" y="4210054"/>
                  </a:lnTo>
                  <a:lnTo>
                    <a:pt x="1457971" y="4244013"/>
                  </a:lnTo>
                  <a:lnTo>
                    <a:pt x="1491913" y="4277648"/>
                  </a:lnTo>
                  <a:lnTo>
                    <a:pt x="1526175" y="4310959"/>
                  </a:lnTo>
                  <a:lnTo>
                    <a:pt x="1560753" y="4343943"/>
                  </a:lnTo>
                  <a:lnTo>
                    <a:pt x="1595647" y="4376597"/>
                  </a:lnTo>
                  <a:lnTo>
                    <a:pt x="1630853" y="4408918"/>
                  </a:lnTo>
                  <a:lnTo>
                    <a:pt x="1666368" y="4440905"/>
                  </a:lnTo>
                  <a:lnTo>
                    <a:pt x="1702191" y="4472554"/>
                  </a:lnTo>
                  <a:lnTo>
                    <a:pt x="1738319" y="4503864"/>
                  </a:lnTo>
                  <a:lnTo>
                    <a:pt x="1774748" y="4534831"/>
                  </a:lnTo>
                  <a:lnTo>
                    <a:pt x="1811478" y="4565453"/>
                  </a:lnTo>
                  <a:lnTo>
                    <a:pt x="1848504" y="4595728"/>
                  </a:lnTo>
                  <a:lnTo>
                    <a:pt x="1885825" y="4625653"/>
                  </a:lnTo>
                  <a:lnTo>
                    <a:pt x="1923439" y="4655226"/>
                  </a:lnTo>
                  <a:lnTo>
                    <a:pt x="1961342" y="4684443"/>
                  </a:lnTo>
                  <a:lnTo>
                    <a:pt x="1999532" y="4713304"/>
                  </a:lnTo>
                  <a:lnTo>
                    <a:pt x="2038007" y="4741804"/>
                  </a:lnTo>
                  <a:lnTo>
                    <a:pt x="2076765" y="4769943"/>
                  </a:lnTo>
                  <a:lnTo>
                    <a:pt x="2115802" y="4797716"/>
                  </a:lnTo>
                  <a:lnTo>
                    <a:pt x="2155116" y="4825122"/>
                  </a:lnTo>
                  <a:lnTo>
                    <a:pt x="2194705" y="4852158"/>
                  </a:lnTo>
                  <a:lnTo>
                    <a:pt x="2234566" y="4878822"/>
                  </a:lnTo>
                  <a:lnTo>
                    <a:pt x="2274696" y="4905110"/>
                  </a:lnTo>
                  <a:lnTo>
                    <a:pt x="2315094" y="4931022"/>
                  </a:lnTo>
                  <a:lnTo>
                    <a:pt x="2355757" y="4956553"/>
                  </a:lnTo>
                  <a:lnTo>
                    <a:pt x="2396681" y="4981702"/>
                  </a:lnTo>
                  <a:lnTo>
                    <a:pt x="2437866" y="5006466"/>
                  </a:lnTo>
                  <a:lnTo>
                    <a:pt x="2479308" y="5030843"/>
                  </a:lnTo>
                  <a:lnTo>
                    <a:pt x="2521004" y="5054830"/>
                  </a:lnTo>
                  <a:lnTo>
                    <a:pt x="2562952" y="5078424"/>
                  </a:lnTo>
                  <a:lnTo>
                    <a:pt x="2605151" y="5101624"/>
                  </a:lnTo>
                  <a:lnTo>
                    <a:pt x="2689733" y="5145023"/>
                  </a:lnTo>
                  <a:lnTo>
                    <a:pt x="4517136" y="5145023"/>
                  </a:lnTo>
                  <a:lnTo>
                    <a:pt x="4517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4480" y="420623"/>
              <a:ext cx="3566160" cy="2606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210311"/>
            <a:ext cx="8577580" cy="1384300"/>
          </a:xfrm>
          <a:custGeom>
            <a:avLst/>
            <a:gdLst/>
            <a:ahLst/>
            <a:cxnLst/>
            <a:rect l="l" t="t" r="r" b="b"/>
            <a:pathLst>
              <a:path w="8577580" h="1384300">
                <a:moveTo>
                  <a:pt x="8577072" y="0"/>
                </a:moveTo>
                <a:lnTo>
                  <a:pt x="0" y="0"/>
                </a:lnTo>
                <a:lnTo>
                  <a:pt x="0" y="1383791"/>
                </a:lnTo>
                <a:lnTo>
                  <a:pt x="8577072" y="1383791"/>
                </a:lnTo>
                <a:lnTo>
                  <a:pt x="857707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497" y="159003"/>
            <a:ext cx="8679815" cy="1485900"/>
          </a:xfrm>
          <a:prstGeom prst="rect">
            <a:avLst/>
          </a:prstGeom>
          <a:ln w="25653">
            <a:solidFill>
              <a:srgbClr val="404040"/>
            </a:solidFill>
          </a:ln>
        </p:spPr>
        <p:txBody>
          <a:bodyPr vert="horz" wrap="square" lIns="0" tIns="32385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550"/>
              </a:spcBef>
            </a:pPr>
            <a:r>
              <a:rPr sz="3150" spc="-225" dirty="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sz="3150" spc="-160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3150" spc="-140" dirty="0">
                <a:solidFill>
                  <a:srgbClr val="FFFFFF"/>
                </a:solidFill>
                <a:latin typeface="Trebuchet MS"/>
                <a:cs typeface="Trebuchet MS"/>
              </a:rPr>
              <a:t>consist of </a:t>
            </a:r>
            <a:r>
              <a:rPr sz="3150" spc="-120" dirty="0">
                <a:solidFill>
                  <a:srgbClr val="FFFFFF"/>
                </a:solidFill>
                <a:latin typeface="Trebuchet MS"/>
                <a:cs typeface="Trebuchet MS"/>
              </a:rPr>
              <a:t>Continuous &amp; </a:t>
            </a:r>
            <a:r>
              <a:rPr sz="3150" spc="-180" dirty="0">
                <a:solidFill>
                  <a:srgbClr val="FFFFFF"/>
                </a:solidFill>
                <a:latin typeface="Trebuchet MS"/>
                <a:cs typeface="Trebuchet MS"/>
              </a:rPr>
              <a:t>Categorial</a:t>
            </a:r>
            <a:r>
              <a:rPr sz="3150" spc="-6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spc="-1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876" y="1144523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2133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168" y="1819655"/>
            <a:ext cx="3359015" cy="292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8472" y="1949195"/>
            <a:ext cx="100965" cy="2743835"/>
          </a:xfrm>
          <a:custGeom>
            <a:avLst/>
            <a:gdLst/>
            <a:ahLst/>
            <a:cxnLst/>
            <a:rect l="l" t="t" r="r" b="b"/>
            <a:pathLst>
              <a:path w="100964" h="2743835">
                <a:moveTo>
                  <a:pt x="33528" y="0"/>
                </a:moveTo>
                <a:lnTo>
                  <a:pt x="0" y="0"/>
                </a:lnTo>
                <a:lnTo>
                  <a:pt x="0" y="2743200"/>
                </a:lnTo>
                <a:lnTo>
                  <a:pt x="33528" y="2743212"/>
                </a:lnTo>
                <a:lnTo>
                  <a:pt x="33528" y="0"/>
                </a:lnTo>
                <a:close/>
              </a:path>
              <a:path w="100964" h="2743835">
                <a:moveTo>
                  <a:pt x="100584" y="0"/>
                </a:moveTo>
                <a:lnTo>
                  <a:pt x="67056" y="0"/>
                </a:lnTo>
                <a:lnTo>
                  <a:pt x="67056" y="2743200"/>
                </a:lnTo>
                <a:lnTo>
                  <a:pt x="100584" y="2743212"/>
                </a:lnTo>
                <a:lnTo>
                  <a:pt x="10058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2993" y="1819655"/>
            <a:ext cx="3799477" cy="295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234695"/>
            <a:ext cx="3249295" cy="4632960"/>
          </a:xfrm>
          <a:custGeom>
            <a:avLst/>
            <a:gdLst/>
            <a:ahLst/>
            <a:cxnLst/>
            <a:rect l="l" t="t" r="r" b="b"/>
            <a:pathLst>
              <a:path w="3249295" h="4632960">
                <a:moveTo>
                  <a:pt x="3249167" y="0"/>
                </a:moveTo>
                <a:lnTo>
                  <a:pt x="0" y="0"/>
                </a:lnTo>
                <a:lnTo>
                  <a:pt x="0" y="4632960"/>
                </a:lnTo>
                <a:lnTo>
                  <a:pt x="3249167" y="4632960"/>
                </a:lnTo>
                <a:lnTo>
                  <a:pt x="32491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77" y="183133"/>
            <a:ext cx="3352165" cy="4735830"/>
          </a:xfrm>
          <a:prstGeom prst="rect">
            <a:avLst/>
          </a:prstGeom>
          <a:solidFill>
            <a:srgbClr val="404040"/>
          </a:solidFill>
          <a:ln w="25654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50">
              <a:latin typeface="Times New Roman"/>
              <a:cs typeface="Times New Roman"/>
            </a:endParaRPr>
          </a:p>
          <a:p>
            <a:pPr marL="957580" marR="521334" indent="-466725">
              <a:lnSpc>
                <a:spcPts val="3890"/>
              </a:lnSpc>
            </a:pP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36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spc="-175" dirty="0">
                <a:solidFill>
                  <a:srgbClr val="FFFFFF"/>
                </a:solidFill>
                <a:latin typeface="Trebuchet MS"/>
                <a:cs typeface="Trebuchet MS"/>
              </a:rPr>
              <a:t>Numerical  </a:t>
            </a:r>
            <a:r>
              <a:rPr sz="3600" spc="-180" dirty="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6257" y="696259"/>
            <a:ext cx="4734334" cy="3321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4" y="234695"/>
            <a:ext cx="3249295" cy="4632960"/>
          </a:xfrm>
          <a:custGeom>
            <a:avLst/>
            <a:gdLst/>
            <a:ahLst/>
            <a:cxnLst/>
            <a:rect l="l" t="t" r="r" b="b"/>
            <a:pathLst>
              <a:path w="3249295" h="4632960">
                <a:moveTo>
                  <a:pt x="3249167" y="0"/>
                </a:moveTo>
                <a:lnTo>
                  <a:pt x="0" y="0"/>
                </a:lnTo>
                <a:lnTo>
                  <a:pt x="0" y="4632960"/>
                </a:lnTo>
                <a:lnTo>
                  <a:pt x="3249167" y="4632960"/>
                </a:lnTo>
                <a:lnTo>
                  <a:pt x="32491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77" y="183133"/>
            <a:ext cx="3352165" cy="4735830"/>
          </a:xfrm>
          <a:prstGeom prst="rect">
            <a:avLst/>
          </a:prstGeom>
          <a:solidFill>
            <a:srgbClr val="404040"/>
          </a:solidFill>
          <a:ln w="25654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957580" marR="985519" indent="20955" algn="just">
              <a:lnSpc>
                <a:spcPct val="90000"/>
              </a:lnSpc>
            </a:pPr>
            <a:r>
              <a:rPr sz="3600" spc="-254" dirty="0">
                <a:solidFill>
                  <a:srgbClr val="FFFFFF"/>
                </a:solidFill>
                <a:latin typeface="Trebuchet MS"/>
                <a:cs typeface="Trebuchet MS"/>
              </a:rPr>
              <a:t>4. </a:t>
            </a:r>
            <a:r>
              <a:rPr sz="3600" spc="-229" dirty="0">
                <a:solidFill>
                  <a:srgbClr val="FFFFFF"/>
                </a:solidFill>
                <a:latin typeface="Trebuchet MS"/>
                <a:cs typeface="Trebuchet MS"/>
              </a:rPr>
              <a:t>Time  </a:t>
            </a:r>
            <a:r>
              <a:rPr sz="3600" spc="-155" dirty="0">
                <a:solidFill>
                  <a:srgbClr val="FFFFFF"/>
                </a:solidFill>
                <a:latin typeface="Trebuchet MS"/>
                <a:cs typeface="Trebuchet MS"/>
              </a:rPr>
              <a:t>Series  </a:t>
            </a:r>
            <a:r>
              <a:rPr sz="36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spc="-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spc="-3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600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2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4864" y="1130807"/>
            <a:ext cx="4859727" cy="2886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447" y="1287952"/>
            <a:ext cx="169672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400" spc="-200" dirty="0">
                <a:solidFill>
                  <a:srgbClr val="FFFFFF"/>
                </a:solidFill>
                <a:latin typeface="Trebuchet MS"/>
                <a:cs typeface="Trebuchet MS"/>
              </a:rPr>
              <a:t>EdEditit </a:t>
            </a:r>
            <a:r>
              <a:rPr sz="1400" spc="-170" dirty="0">
                <a:solidFill>
                  <a:srgbClr val="FFFFFF"/>
                </a:solidFill>
                <a:latin typeface="Trebuchet MS"/>
                <a:cs typeface="Trebuchet MS"/>
              </a:rPr>
              <a:t>MaMastesterr 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tetexxtt  </a:t>
            </a:r>
            <a:r>
              <a:rPr sz="1400" spc="-484" dirty="0">
                <a:solidFill>
                  <a:srgbClr val="FFFFFF"/>
                </a:solidFill>
                <a:latin typeface="Trebuchet MS"/>
                <a:cs typeface="Trebuchet MS"/>
              </a:rPr>
              <a:t>stystyleless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87" y="545591"/>
            <a:ext cx="3261360" cy="403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76200" y="0"/>
            <a:ext cx="9144000" cy="5142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56472" y="4813198"/>
            <a:ext cx="9398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65" dirty="0">
                <a:solidFill>
                  <a:srgbClr val="E72C3E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983" y="0"/>
            <a:ext cx="3261360" cy="404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669925"/>
            <a:ext cx="272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PG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Diploma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974725"/>
            <a:ext cx="3124200" cy="805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Lecture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r>
              <a:rPr sz="18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Telling</a:t>
            </a:r>
            <a:endParaRPr lang="en-IN" dirty="0">
              <a:latin typeface="Trebuchet MS"/>
              <a:cs typeface="Trebuchet MS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Instructor</a:t>
            </a:r>
            <a:r>
              <a:rPr sz="1800" b="1" spc="-15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IN" sz="1800" spc="-40" dirty="0">
                <a:solidFill>
                  <a:schemeClr val="bg1"/>
                </a:solidFill>
                <a:latin typeface="Trebuchet MS"/>
                <a:cs typeface="Trebuchet M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Aditya Bhattacharya</a:t>
            </a:r>
            <a:endParaRPr lang="en-IN" sz="1800" spc="-4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27847" y="210311"/>
            <a:ext cx="813816" cy="216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1193291"/>
            <a:ext cx="9142095" cy="0"/>
          </a:xfrm>
          <a:custGeom>
            <a:avLst/>
            <a:gdLst/>
            <a:ahLst/>
            <a:cxnLst/>
            <a:rect l="l" t="t" r="r" b="b"/>
            <a:pathLst>
              <a:path w="9142095">
                <a:moveTo>
                  <a:pt x="0" y="0"/>
                </a:moveTo>
                <a:lnTo>
                  <a:pt x="9141587" y="0"/>
                </a:lnTo>
              </a:path>
            </a:pathLst>
          </a:custGeom>
          <a:ln w="5181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83207"/>
            <a:ext cx="9144000" cy="2575560"/>
          </a:xfrm>
          <a:custGeom>
            <a:avLst/>
            <a:gdLst/>
            <a:ahLst/>
            <a:cxnLst/>
            <a:rect l="l" t="t" r="r" b="b"/>
            <a:pathLst>
              <a:path w="9144000" h="2575560">
                <a:moveTo>
                  <a:pt x="0" y="2575560"/>
                </a:moveTo>
                <a:lnTo>
                  <a:pt x="9143999" y="2575560"/>
                </a:lnTo>
                <a:lnTo>
                  <a:pt x="9144000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47415" y="2394584"/>
            <a:ext cx="462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Storytelling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5432" y="1679447"/>
            <a:ext cx="0" cy="1783080"/>
          </a:xfrm>
          <a:custGeom>
            <a:avLst/>
            <a:gdLst/>
            <a:ahLst/>
            <a:cxnLst/>
            <a:rect l="l" t="t" r="r" b="b"/>
            <a:pathLst>
              <a:path h="1783079">
                <a:moveTo>
                  <a:pt x="0" y="0"/>
                </a:moveTo>
                <a:lnTo>
                  <a:pt x="0" y="178308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" y="3954779"/>
            <a:ext cx="9142095" cy="0"/>
          </a:xfrm>
          <a:custGeom>
            <a:avLst/>
            <a:gdLst/>
            <a:ahLst/>
            <a:cxnLst/>
            <a:rect l="l" t="t" r="r" b="b"/>
            <a:pathLst>
              <a:path w="9142095">
                <a:moveTo>
                  <a:pt x="0" y="0"/>
                </a:moveTo>
                <a:lnTo>
                  <a:pt x="9141587" y="0"/>
                </a:lnTo>
              </a:path>
            </a:pathLst>
          </a:custGeom>
          <a:ln w="51816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188975"/>
            <a:ext cx="8324215" cy="1694814"/>
          </a:xfrm>
          <a:custGeom>
            <a:avLst/>
            <a:gdLst/>
            <a:ahLst/>
            <a:cxnLst/>
            <a:rect l="l" t="t" r="r" b="b"/>
            <a:pathLst>
              <a:path w="8324215" h="1694814">
                <a:moveTo>
                  <a:pt x="8324088" y="0"/>
                </a:moveTo>
                <a:lnTo>
                  <a:pt x="0" y="0"/>
                </a:lnTo>
                <a:lnTo>
                  <a:pt x="0" y="1694688"/>
                </a:lnTo>
                <a:lnTo>
                  <a:pt x="8324088" y="1694688"/>
                </a:lnTo>
                <a:lnTo>
                  <a:pt x="832408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1738" y="802589"/>
            <a:ext cx="232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Trebuchet MS"/>
                <a:cs typeface="Trebuchet MS"/>
              </a:rPr>
              <a:t>1. 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Exploration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8511" y="700277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Let’s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consider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dataset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Wine</a:t>
            </a:r>
            <a:r>
              <a:rPr sz="2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Quality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121" y="2171996"/>
            <a:ext cx="3622540" cy="2519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6488" y="2231135"/>
            <a:ext cx="4066032" cy="2341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9232" y="816863"/>
            <a:ext cx="6144895" cy="4328160"/>
          </a:xfrm>
          <a:custGeom>
            <a:avLst/>
            <a:gdLst/>
            <a:ahLst/>
            <a:cxnLst/>
            <a:rect l="l" t="t" r="r" b="b"/>
            <a:pathLst>
              <a:path w="6144895" h="4328160">
                <a:moveTo>
                  <a:pt x="3697732" y="0"/>
                </a:moveTo>
                <a:lnTo>
                  <a:pt x="3649182" y="310"/>
                </a:lnTo>
                <a:lnTo>
                  <a:pt x="3600783" y="1238"/>
                </a:lnTo>
                <a:lnTo>
                  <a:pt x="3552538" y="2780"/>
                </a:lnTo>
                <a:lnTo>
                  <a:pt x="3504449" y="4932"/>
                </a:lnTo>
                <a:lnTo>
                  <a:pt x="3456523" y="7691"/>
                </a:lnTo>
                <a:lnTo>
                  <a:pt x="3408761" y="11052"/>
                </a:lnTo>
                <a:lnTo>
                  <a:pt x="3361169" y="15013"/>
                </a:lnTo>
                <a:lnTo>
                  <a:pt x="3313749" y="19568"/>
                </a:lnTo>
                <a:lnTo>
                  <a:pt x="3266505" y="24715"/>
                </a:lnTo>
                <a:lnTo>
                  <a:pt x="3219442" y="30450"/>
                </a:lnTo>
                <a:lnTo>
                  <a:pt x="3172564" y="36768"/>
                </a:lnTo>
                <a:lnTo>
                  <a:pt x="3125873" y="43666"/>
                </a:lnTo>
                <a:lnTo>
                  <a:pt x="3079374" y="51141"/>
                </a:lnTo>
                <a:lnTo>
                  <a:pt x="3033070" y="59188"/>
                </a:lnTo>
                <a:lnTo>
                  <a:pt x="2986966" y="67804"/>
                </a:lnTo>
                <a:lnTo>
                  <a:pt x="2941065" y="76984"/>
                </a:lnTo>
                <a:lnTo>
                  <a:pt x="2895371" y="86726"/>
                </a:lnTo>
                <a:lnTo>
                  <a:pt x="2849888" y="97025"/>
                </a:lnTo>
                <a:lnTo>
                  <a:pt x="2804620" y="107878"/>
                </a:lnTo>
                <a:lnTo>
                  <a:pt x="2759570" y="119280"/>
                </a:lnTo>
                <a:lnTo>
                  <a:pt x="2714742" y="131229"/>
                </a:lnTo>
                <a:lnTo>
                  <a:pt x="2670140" y="143719"/>
                </a:lnTo>
                <a:lnTo>
                  <a:pt x="2625768" y="156748"/>
                </a:lnTo>
                <a:lnTo>
                  <a:pt x="2581630" y="170312"/>
                </a:lnTo>
                <a:lnTo>
                  <a:pt x="2537729" y="184406"/>
                </a:lnTo>
                <a:lnTo>
                  <a:pt x="2494070" y="199028"/>
                </a:lnTo>
                <a:lnTo>
                  <a:pt x="2450655" y="214173"/>
                </a:lnTo>
                <a:lnTo>
                  <a:pt x="2407490" y="229838"/>
                </a:lnTo>
                <a:lnTo>
                  <a:pt x="2364577" y="246018"/>
                </a:lnTo>
                <a:lnTo>
                  <a:pt x="2321920" y="262710"/>
                </a:lnTo>
                <a:lnTo>
                  <a:pt x="2279524" y="279910"/>
                </a:lnTo>
                <a:lnTo>
                  <a:pt x="2237392" y="297615"/>
                </a:lnTo>
                <a:lnTo>
                  <a:pt x="2195528" y="315820"/>
                </a:lnTo>
                <a:lnTo>
                  <a:pt x="2153935" y="334523"/>
                </a:lnTo>
                <a:lnTo>
                  <a:pt x="2112618" y="353718"/>
                </a:lnTo>
                <a:lnTo>
                  <a:pt x="2071581" y="373403"/>
                </a:lnTo>
                <a:lnTo>
                  <a:pt x="2030826" y="393573"/>
                </a:lnTo>
                <a:lnTo>
                  <a:pt x="1990358" y="414224"/>
                </a:lnTo>
                <a:lnTo>
                  <a:pt x="1950182" y="435354"/>
                </a:lnTo>
                <a:lnTo>
                  <a:pt x="1910299" y="456958"/>
                </a:lnTo>
                <a:lnTo>
                  <a:pt x="1870715" y="479032"/>
                </a:lnTo>
                <a:lnTo>
                  <a:pt x="1831434" y="501573"/>
                </a:lnTo>
                <a:lnTo>
                  <a:pt x="1792458" y="524577"/>
                </a:lnTo>
                <a:lnTo>
                  <a:pt x="1753792" y="548040"/>
                </a:lnTo>
                <a:lnTo>
                  <a:pt x="1715439" y="571958"/>
                </a:lnTo>
                <a:lnTo>
                  <a:pt x="1677404" y="596327"/>
                </a:lnTo>
                <a:lnTo>
                  <a:pt x="1639690" y="621144"/>
                </a:lnTo>
                <a:lnTo>
                  <a:pt x="1602301" y="646405"/>
                </a:lnTo>
                <a:lnTo>
                  <a:pt x="1565241" y="672107"/>
                </a:lnTo>
                <a:lnTo>
                  <a:pt x="1528514" y="698244"/>
                </a:lnTo>
                <a:lnTo>
                  <a:pt x="1492123" y="724814"/>
                </a:lnTo>
                <a:lnTo>
                  <a:pt x="1456072" y="751813"/>
                </a:lnTo>
                <a:lnTo>
                  <a:pt x="1420365" y="779237"/>
                </a:lnTo>
                <a:lnTo>
                  <a:pt x="1385006" y="807082"/>
                </a:lnTo>
                <a:lnTo>
                  <a:pt x="1349999" y="835345"/>
                </a:lnTo>
                <a:lnTo>
                  <a:pt x="1315347" y="864021"/>
                </a:lnTo>
                <a:lnTo>
                  <a:pt x="1281054" y="893107"/>
                </a:lnTo>
                <a:lnTo>
                  <a:pt x="1247124" y="922599"/>
                </a:lnTo>
                <a:lnTo>
                  <a:pt x="1213562" y="952494"/>
                </a:lnTo>
                <a:lnTo>
                  <a:pt x="1180370" y="982787"/>
                </a:lnTo>
                <a:lnTo>
                  <a:pt x="1147552" y="1013475"/>
                </a:lnTo>
                <a:lnTo>
                  <a:pt x="1115113" y="1044554"/>
                </a:lnTo>
                <a:lnTo>
                  <a:pt x="1083055" y="1076020"/>
                </a:lnTo>
                <a:lnTo>
                  <a:pt x="1051384" y="1107869"/>
                </a:lnTo>
                <a:lnTo>
                  <a:pt x="1020103" y="1140098"/>
                </a:lnTo>
                <a:lnTo>
                  <a:pt x="989214" y="1172703"/>
                </a:lnTo>
                <a:lnTo>
                  <a:pt x="958724" y="1205680"/>
                </a:lnTo>
                <a:lnTo>
                  <a:pt x="928634" y="1239026"/>
                </a:lnTo>
                <a:lnTo>
                  <a:pt x="898949" y="1272735"/>
                </a:lnTo>
                <a:lnTo>
                  <a:pt x="869673" y="1306806"/>
                </a:lnTo>
                <a:lnTo>
                  <a:pt x="840810" y="1341234"/>
                </a:lnTo>
                <a:lnTo>
                  <a:pt x="812363" y="1376014"/>
                </a:lnTo>
                <a:lnTo>
                  <a:pt x="784336" y="1411144"/>
                </a:lnTo>
                <a:lnTo>
                  <a:pt x="756733" y="1446620"/>
                </a:lnTo>
                <a:lnTo>
                  <a:pt x="729557" y="1482438"/>
                </a:lnTo>
                <a:lnTo>
                  <a:pt x="702814" y="1518593"/>
                </a:lnTo>
                <a:lnTo>
                  <a:pt x="676505" y="1555083"/>
                </a:lnTo>
                <a:lnTo>
                  <a:pt x="650636" y="1591903"/>
                </a:lnTo>
                <a:lnTo>
                  <a:pt x="625210" y="1629050"/>
                </a:lnTo>
                <a:lnTo>
                  <a:pt x="600231" y="1666520"/>
                </a:lnTo>
                <a:lnTo>
                  <a:pt x="575702" y="1704309"/>
                </a:lnTo>
                <a:lnTo>
                  <a:pt x="551628" y="1742414"/>
                </a:lnTo>
                <a:lnTo>
                  <a:pt x="528012" y="1780830"/>
                </a:lnTo>
                <a:lnTo>
                  <a:pt x="504857" y="1819554"/>
                </a:lnTo>
                <a:lnTo>
                  <a:pt x="482169" y="1858582"/>
                </a:lnTo>
                <a:lnTo>
                  <a:pt x="459951" y="1897910"/>
                </a:lnTo>
                <a:lnTo>
                  <a:pt x="438205" y="1937535"/>
                </a:lnTo>
                <a:lnTo>
                  <a:pt x="416937" y="1977452"/>
                </a:lnTo>
                <a:lnTo>
                  <a:pt x="396150" y="2017658"/>
                </a:lnTo>
                <a:lnTo>
                  <a:pt x="375848" y="2058149"/>
                </a:lnTo>
                <a:lnTo>
                  <a:pt x="356035" y="2098922"/>
                </a:lnTo>
                <a:lnTo>
                  <a:pt x="336714" y="2139972"/>
                </a:lnTo>
                <a:lnTo>
                  <a:pt x="317889" y="2181296"/>
                </a:lnTo>
                <a:lnTo>
                  <a:pt x="299565" y="2222890"/>
                </a:lnTo>
                <a:lnTo>
                  <a:pt x="281744" y="2264750"/>
                </a:lnTo>
                <a:lnTo>
                  <a:pt x="264431" y="2306873"/>
                </a:lnTo>
                <a:lnTo>
                  <a:pt x="247630" y="2349254"/>
                </a:lnTo>
                <a:lnTo>
                  <a:pt x="231344" y="2391890"/>
                </a:lnTo>
                <a:lnTo>
                  <a:pt x="215577" y="2434777"/>
                </a:lnTo>
                <a:lnTo>
                  <a:pt x="200333" y="2477912"/>
                </a:lnTo>
                <a:lnTo>
                  <a:pt x="185615" y="2521290"/>
                </a:lnTo>
                <a:lnTo>
                  <a:pt x="171428" y="2564908"/>
                </a:lnTo>
                <a:lnTo>
                  <a:pt x="157776" y="2608762"/>
                </a:lnTo>
                <a:lnTo>
                  <a:pt x="144661" y="2652848"/>
                </a:lnTo>
                <a:lnTo>
                  <a:pt x="132089" y="2697162"/>
                </a:lnTo>
                <a:lnTo>
                  <a:pt x="120062" y="2741701"/>
                </a:lnTo>
                <a:lnTo>
                  <a:pt x="108585" y="2786461"/>
                </a:lnTo>
                <a:lnTo>
                  <a:pt x="97661" y="2831438"/>
                </a:lnTo>
                <a:lnTo>
                  <a:pt x="87295" y="2876628"/>
                </a:lnTo>
                <a:lnTo>
                  <a:pt x="77489" y="2922028"/>
                </a:lnTo>
                <a:lnTo>
                  <a:pt x="68248" y="2967633"/>
                </a:lnTo>
                <a:lnTo>
                  <a:pt x="59576" y="3013440"/>
                </a:lnTo>
                <a:lnTo>
                  <a:pt x="51476" y="3059446"/>
                </a:lnTo>
                <a:lnTo>
                  <a:pt x="43953" y="3105646"/>
                </a:lnTo>
                <a:lnTo>
                  <a:pt x="37009" y="3152036"/>
                </a:lnTo>
                <a:lnTo>
                  <a:pt x="30650" y="3198614"/>
                </a:lnTo>
                <a:lnTo>
                  <a:pt x="24877" y="3245374"/>
                </a:lnTo>
                <a:lnTo>
                  <a:pt x="19697" y="3292314"/>
                </a:lnTo>
                <a:lnTo>
                  <a:pt x="15111" y="3339429"/>
                </a:lnTo>
                <a:lnTo>
                  <a:pt x="11125" y="3386716"/>
                </a:lnTo>
                <a:lnTo>
                  <a:pt x="7741" y="3434170"/>
                </a:lnTo>
                <a:lnTo>
                  <a:pt x="4964" y="3481789"/>
                </a:lnTo>
                <a:lnTo>
                  <a:pt x="2798" y="3529568"/>
                </a:lnTo>
                <a:lnTo>
                  <a:pt x="1246" y="3577504"/>
                </a:lnTo>
                <a:lnTo>
                  <a:pt x="312" y="3625593"/>
                </a:lnTo>
                <a:lnTo>
                  <a:pt x="0" y="3673830"/>
                </a:lnTo>
                <a:lnTo>
                  <a:pt x="361" y="3725624"/>
                </a:lnTo>
                <a:lnTo>
                  <a:pt x="1440" y="3777246"/>
                </a:lnTo>
                <a:lnTo>
                  <a:pt x="3233" y="3828690"/>
                </a:lnTo>
                <a:lnTo>
                  <a:pt x="5732" y="3879954"/>
                </a:lnTo>
                <a:lnTo>
                  <a:pt x="8933" y="3931031"/>
                </a:lnTo>
                <a:lnTo>
                  <a:pt x="12829" y="3981917"/>
                </a:lnTo>
                <a:lnTo>
                  <a:pt x="17415" y="4032608"/>
                </a:lnTo>
                <a:lnTo>
                  <a:pt x="22686" y="4083099"/>
                </a:lnTo>
                <a:lnTo>
                  <a:pt x="28635" y="4133385"/>
                </a:lnTo>
                <a:lnTo>
                  <a:pt x="35256" y="4183462"/>
                </a:lnTo>
                <a:lnTo>
                  <a:pt x="42544" y="4233325"/>
                </a:lnTo>
                <a:lnTo>
                  <a:pt x="59690" y="4328160"/>
                </a:lnTo>
                <a:lnTo>
                  <a:pt x="6144768" y="4328160"/>
                </a:lnTo>
                <a:lnTo>
                  <a:pt x="6144768" y="920496"/>
                </a:lnTo>
                <a:lnTo>
                  <a:pt x="6049899" y="838962"/>
                </a:lnTo>
                <a:lnTo>
                  <a:pt x="6012092" y="808373"/>
                </a:lnTo>
                <a:lnTo>
                  <a:pt x="5973875" y="778271"/>
                </a:lnTo>
                <a:lnTo>
                  <a:pt x="5935251" y="748662"/>
                </a:lnTo>
                <a:lnTo>
                  <a:pt x="5896226" y="719550"/>
                </a:lnTo>
                <a:lnTo>
                  <a:pt x="5856805" y="690940"/>
                </a:lnTo>
                <a:lnTo>
                  <a:pt x="5816991" y="662837"/>
                </a:lnTo>
                <a:lnTo>
                  <a:pt x="5776791" y="635245"/>
                </a:lnTo>
                <a:lnTo>
                  <a:pt x="5736209" y="608170"/>
                </a:lnTo>
                <a:lnTo>
                  <a:pt x="5695250" y="581615"/>
                </a:lnTo>
                <a:lnTo>
                  <a:pt x="5653917" y="555586"/>
                </a:lnTo>
                <a:lnTo>
                  <a:pt x="5612218" y="530088"/>
                </a:lnTo>
                <a:lnTo>
                  <a:pt x="5570155" y="505125"/>
                </a:lnTo>
                <a:lnTo>
                  <a:pt x="5527734" y="480702"/>
                </a:lnTo>
                <a:lnTo>
                  <a:pt x="5484959" y="456824"/>
                </a:lnTo>
                <a:lnTo>
                  <a:pt x="5441836" y="433495"/>
                </a:lnTo>
                <a:lnTo>
                  <a:pt x="5398370" y="410721"/>
                </a:lnTo>
                <a:lnTo>
                  <a:pt x="5354564" y="388507"/>
                </a:lnTo>
                <a:lnTo>
                  <a:pt x="5310424" y="366856"/>
                </a:lnTo>
                <a:lnTo>
                  <a:pt x="5265955" y="345774"/>
                </a:lnTo>
                <a:lnTo>
                  <a:pt x="5221161" y="325265"/>
                </a:lnTo>
                <a:lnTo>
                  <a:pt x="5176048" y="305335"/>
                </a:lnTo>
                <a:lnTo>
                  <a:pt x="5130619" y="285987"/>
                </a:lnTo>
                <a:lnTo>
                  <a:pt x="5084880" y="267228"/>
                </a:lnTo>
                <a:lnTo>
                  <a:pt x="5038836" y="249061"/>
                </a:lnTo>
                <a:lnTo>
                  <a:pt x="4992491" y="231491"/>
                </a:lnTo>
                <a:lnTo>
                  <a:pt x="4945851" y="214524"/>
                </a:lnTo>
                <a:lnTo>
                  <a:pt x="4898919" y="198164"/>
                </a:lnTo>
                <a:lnTo>
                  <a:pt x="4851702" y="182415"/>
                </a:lnTo>
                <a:lnTo>
                  <a:pt x="4804202" y="167282"/>
                </a:lnTo>
                <a:lnTo>
                  <a:pt x="4756427" y="152771"/>
                </a:lnTo>
                <a:lnTo>
                  <a:pt x="4708379" y="138886"/>
                </a:lnTo>
                <a:lnTo>
                  <a:pt x="4660064" y="125632"/>
                </a:lnTo>
                <a:lnTo>
                  <a:pt x="4611488" y="113013"/>
                </a:lnTo>
                <a:lnTo>
                  <a:pt x="4562653" y="101035"/>
                </a:lnTo>
                <a:lnTo>
                  <a:pt x="4513566" y="89702"/>
                </a:lnTo>
                <a:lnTo>
                  <a:pt x="4464232" y="79018"/>
                </a:lnTo>
                <a:lnTo>
                  <a:pt x="4414654" y="68990"/>
                </a:lnTo>
                <a:lnTo>
                  <a:pt x="4364838" y="59620"/>
                </a:lnTo>
                <a:lnTo>
                  <a:pt x="4314788" y="50915"/>
                </a:lnTo>
                <a:lnTo>
                  <a:pt x="4264510" y="42879"/>
                </a:lnTo>
                <a:lnTo>
                  <a:pt x="4214008" y="35517"/>
                </a:lnTo>
                <a:lnTo>
                  <a:pt x="4163287" y="28833"/>
                </a:lnTo>
                <a:lnTo>
                  <a:pt x="4112352" y="22832"/>
                </a:lnTo>
                <a:lnTo>
                  <a:pt x="4061207" y="17520"/>
                </a:lnTo>
                <a:lnTo>
                  <a:pt x="4009858" y="12900"/>
                </a:lnTo>
                <a:lnTo>
                  <a:pt x="3958308" y="8978"/>
                </a:lnTo>
                <a:lnTo>
                  <a:pt x="3906564" y="5759"/>
                </a:lnTo>
                <a:lnTo>
                  <a:pt x="3854629" y="3246"/>
                </a:lnTo>
                <a:lnTo>
                  <a:pt x="3802509" y="1446"/>
                </a:lnTo>
                <a:lnTo>
                  <a:pt x="3750208" y="362"/>
                </a:lnTo>
                <a:lnTo>
                  <a:pt x="369773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6808" y="3080080"/>
            <a:ext cx="275272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spc="-120" dirty="0">
                <a:solidFill>
                  <a:srgbClr val="FFFFFF"/>
                </a:solidFill>
                <a:latin typeface="Trebuchet MS"/>
                <a:cs typeface="Trebuchet MS"/>
              </a:rPr>
              <a:t>Demo </a:t>
            </a:r>
            <a:r>
              <a:rPr sz="4500" spc="-75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4500" spc="-15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4500" spc="-9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spc="-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791" y="137159"/>
            <a:ext cx="128270" cy="1198245"/>
          </a:xfrm>
          <a:custGeom>
            <a:avLst/>
            <a:gdLst/>
            <a:ahLst/>
            <a:cxnLst/>
            <a:rect l="l" t="t" r="r" b="b"/>
            <a:pathLst>
              <a:path w="128270" h="1198245">
                <a:moveTo>
                  <a:pt x="0" y="1198244"/>
                </a:moveTo>
                <a:lnTo>
                  <a:pt x="128015" y="1198244"/>
                </a:lnTo>
                <a:lnTo>
                  <a:pt x="128015" y="0"/>
                </a:lnTo>
                <a:lnTo>
                  <a:pt x="0" y="0"/>
                </a:lnTo>
                <a:lnTo>
                  <a:pt x="0" y="119824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91183" y="0"/>
            <a:ext cx="7416165" cy="4747260"/>
            <a:chOff x="1091183" y="0"/>
            <a:chExt cx="7416165" cy="4747260"/>
          </a:xfrm>
        </p:grpSpPr>
        <p:sp>
          <p:nvSpPr>
            <p:cNvPr id="6" name="object 6"/>
            <p:cNvSpPr/>
            <p:nvPr/>
          </p:nvSpPr>
          <p:spPr>
            <a:xfrm>
              <a:off x="3968495" y="0"/>
              <a:ext cx="1710055" cy="951230"/>
            </a:xfrm>
            <a:custGeom>
              <a:avLst/>
              <a:gdLst/>
              <a:ahLst/>
              <a:cxnLst/>
              <a:rect l="l" t="t" r="r" b="b"/>
              <a:pathLst>
                <a:path w="1710054" h="951230">
                  <a:moveTo>
                    <a:pt x="1709927" y="0"/>
                  </a:moveTo>
                  <a:lnTo>
                    <a:pt x="1502155" y="0"/>
                  </a:lnTo>
                  <a:lnTo>
                    <a:pt x="104012" y="808736"/>
                  </a:lnTo>
                  <a:lnTo>
                    <a:pt x="104012" y="0"/>
                  </a:lnTo>
                  <a:lnTo>
                    <a:pt x="0" y="0"/>
                  </a:lnTo>
                  <a:lnTo>
                    <a:pt x="0" y="898906"/>
                  </a:lnTo>
                  <a:lnTo>
                    <a:pt x="4081" y="919204"/>
                  </a:lnTo>
                  <a:lnTo>
                    <a:pt x="15224" y="935751"/>
                  </a:lnTo>
                  <a:lnTo>
                    <a:pt x="31771" y="946894"/>
                  </a:lnTo>
                  <a:lnTo>
                    <a:pt x="52069" y="950976"/>
                  </a:lnTo>
                  <a:lnTo>
                    <a:pt x="58814" y="950527"/>
                  </a:lnTo>
                  <a:lnTo>
                    <a:pt x="65452" y="949198"/>
                  </a:lnTo>
                  <a:lnTo>
                    <a:pt x="71876" y="947011"/>
                  </a:lnTo>
                  <a:lnTo>
                    <a:pt x="77977" y="943990"/>
                  </a:lnTo>
                  <a:lnTo>
                    <a:pt x="170992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56576" y="0"/>
              <a:ext cx="850900" cy="360045"/>
            </a:xfrm>
            <a:custGeom>
              <a:avLst/>
              <a:gdLst/>
              <a:ahLst/>
              <a:cxnLst/>
              <a:rect l="l" t="t" r="r" b="b"/>
              <a:pathLst>
                <a:path w="850900" h="360045">
                  <a:moveTo>
                    <a:pt x="850392" y="0"/>
                  </a:moveTo>
                  <a:lnTo>
                    <a:pt x="0" y="0"/>
                  </a:lnTo>
                  <a:lnTo>
                    <a:pt x="1270" y="12700"/>
                  </a:lnTo>
                  <a:lnTo>
                    <a:pt x="12923" y="57474"/>
                  </a:lnTo>
                  <a:lnTo>
                    <a:pt x="29062" y="100236"/>
                  </a:lnTo>
                  <a:lnTo>
                    <a:pt x="49416" y="140711"/>
                  </a:lnTo>
                  <a:lnTo>
                    <a:pt x="73714" y="178627"/>
                  </a:lnTo>
                  <a:lnTo>
                    <a:pt x="101686" y="213711"/>
                  </a:lnTo>
                  <a:lnTo>
                    <a:pt x="133060" y="245689"/>
                  </a:lnTo>
                  <a:lnTo>
                    <a:pt x="167566" y="274290"/>
                  </a:lnTo>
                  <a:lnTo>
                    <a:pt x="204933" y="299239"/>
                  </a:lnTo>
                  <a:lnTo>
                    <a:pt x="244889" y="320264"/>
                  </a:lnTo>
                  <a:lnTo>
                    <a:pt x="287165" y="337092"/>
                  </a:lnTo>
                  <a:lnTo>
                    <a:pt x="331488" y="349450"/>
                  </a:lnTo>
                  <a:lnTo>
                    <a:pt x="377589" y="357065"/>
                  </a:lnTo>
                  <a:lnTo>
                    <a:pt x="425196" y="359663"/>
                  </a:lnTo>
                  <a:lnTo>
                    <a:pt x="472802" y="357065"/>
                  </a:lnTo>
                  <a:lnTo>
                    <a:pt x="518903" y="349450"/>
                  </a:lnTo>
                  <a:lnTo>
                    <a:pt x="563226" y="337092"/>
                  </a:lnTo>
                  <a:lnTo>
                    <a:pt x="605502" y="320264"/>
                  </a:lnTo>
                  <a:lnTo>
                    <a:pt x="645458" y="299239"/>
                  </a:lnTo>
                  <a:lnTo>
                    <a:pt x="682825" y="274290"/>
                  </a:lnTo>
                  <a:lnTo>
                    <a:pt x="717331" y="245689"/>
                  </a:lnTo>
                  <a:lnTo>
                    <a:pt x="748705" y="213711"/>
                  </a:lnTo>
                  <a:lnTo>
                    <a:pt x="776677" y="178627"/>
                  </a:lnTo>
                  <a:lnTo>
                    <a:pt x="800975" y="140711"/>
                  </a:lnTo>
                  <a:lnTo>
                    <a:pt x="821329" y="100236"/>
                  </a:lnTo>
                  <a:lnTo>
                    <a:pt x="837468" y="57474"/>
                  </a:lnTo>
                  <a:lnTo>
                    <a:pt x="849122" y="12700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6527" y="387095"/>
              <a:ext cx="1795780" cy="1746885"/>
            </a:xfrm>
            <a:custGeom>
              <a:avLst/>
              <a:gdLst/>
              <a:ahLst/>
              <a:cxnLst/>
              <a:rect l="l" t="t" r="r" b="b"/>
              <a:pathLst>
                <a:path w="1795780" h="1746885">
                  <a:moveTo>
                    <a:pt x="897635" y="0"/>
                  </a:moveTo>
                  <a:lnTo>
                    <a:pt x="848379" y="1291"/>
                  </a:lnTo>
                  <a:lnTo>
                    <a:pt x="799818" y="5123"/>
                  </a:lnTo>
                  <a:lnTo>
                    <a:pt x="752020" y="11427"/>
                  </a:lnTo>
                  <a:lnTo>
                    <a:pt x="705054" y="20138"/>
                  </a:lnTo>
                  <a:lnTo>
                    <a:pt x="658988" y="31189"/>
                  </a:lnTo>
                  <a:lnTo>
                    <a:pt x="613891" y="44512"/>
                  </a:lnTo>
                  <a:lnTo>
                    <a:pt x="569831" y="60043"/>
                  </a:lnTo>
                  <a:lnTo>
                    <a:pt x="526876" y="77714"/>
                  </a:lnTo>
                  <a:lnTo>
                    <a:pt x="485095" y="97459"/>
                  </a:lnTo>
                  <a:lnTo>
                    <a:pt x="444556" y="119210"/>
                  </a:lnTo>
                  <a:lnTo>
                    <a:pt x="405328" y="142902"/>
                  </a:lnTo>
                  <a:lnTo>
                    <a:pt x="367479" y="168469"/>
                  </a:lnTo>
                  <a:lnTo>
                    <a:pt x="331077" y="195842"/>
                  </a:lnTo>
                  <a:lnTo>
                    <a:pt x="296191" y="224957"/>
                  </a:lnTo>
                  <a:lnTo>
                    <a:pt x="262890" y="255746"/>
                  </a:lnTo>
                  <a:lnTo>
                    <a:pt x="231241" y="288143"/>
                  </a:lnTo>
                  <a:lnTo>
                    <a:pt x="201313" y="322081"/>
                  </a:lnTo>
                  <a:lnTo>
                    <a:pt x="173175" y="357493"/>
                  </a:lnTo>
                  <a:lnTo>
                    <a:pt x="146894" y="394314"/>
                  </a:lnTo>
                  <a:lnTo>
                    <a:pt x="122540" y="432477"/>
                  </a:lnTo>
                  <a:lnTo>
                    <a:pt x="100181" y="471914"/>
                  </a:lnTo>
                  <a:lnTo>
                    <a:pt x="79885" y="512561"/>
                  </a:lnTo>
                  <a:lnTo>
                    <a:pt x="61721" y="554349"/>
                  </a:lnTo>
                  <a:lnTo>
                    <a:pt x="45756" y="597212"/>
                  </a:lnTo>
                  <a:lnTo>
                    <a:pt x="32060" y="641085"/>
                  </a:lnTo>
                  <a:lnTo>
                    <a:pt x="20701" y="685900"/>
                  </a:lnTo>
                  <a:lnTo>
                    <a:pt x="11746" y="731590"/>
                  </a:lnTo>
                  <a:lnTo>
                    <a:pt x="5266" y="778090"/>
                  </a:lnTo>
                  <a:lnTo>
                    <a:pt x="1328" y="825333"/>
                  </a:lnTo>
                  <a:lnTo>
                    <a:pt x="0" y="873251"/>
                  </a:lnTo>
                  <a:lnTo>
                    <a:pt x="1328" y="921170"/>
                  </a:lnTo>
                  <a:lnTo>
                    <a:pt x="5266" y="968413"/>
                  </a:lnTo>
                  <a:lnTo>
                    <a:pt x="11746" y="1014913"/>
                  </a:lnTo>
                  <a:lnTo>
                    <a:pt x="20701" y="1060603"/>
                  </a:lnTo>
                  <a:lnTo>
                    <a:pt x="32060" y="1105418"/>
                  </a:lnTo>
                  <a:lnTo>
                    <a:pt x="45756" y="1149291"/>
                  </a:lnTo>
                  <a:lnTo>
                    <a:pt x="61721" y="1192154"/>
                  </a:lnTo>
                  <a:lnTo>
                    <a:pt x="79885" y="1233942"/>
                  </a:lnTo>
                  <a:lnTo>
                    <a:pt x="100181" y="1274589"/>
                  </a:lnTo>
                  <a:lnTo>
                    <a:pt x="122540" y="1314026"/>
                  </a:lnTo>
                  <a:lnTo>
                    <a:pt x="146894" y="1352189"/>
                  </a:lnTo>
                  <a:lnTo>
                    <a:pt x="173175" y="1389010"/>
                  </a:lnTo>
                  <a:lnTo>
                    <a:pt x="201313" y="1424422"/>
                  </a:lnTo>
                  <a:lnTo>
                    <a:pt x="231241" y="1458360"/>
                  </a:lnTo>
                  <a:lnTo>
                    <a:pt x="262889" y="1490757"/>
                  </a:lnTo>
                  <a:lnTo>
                    <a:pt x="296191" y="1521546"/>
                  </a:lnTo>
                  <a:lnTo>
                    <a:pt x="331077" y="1550661"/>
                  </a:lnTo>
                  <a:lnTo>
                    <a:pt x="367479" y="1578034"/>
                  </a:lnTo>
                  <a:lnTo>
                    <a:pt x="405328" y="1603601"/>
                  </a:lnTo>
                  <a:lnTo>
                    <a:pt x="444556" y="1627293"/>
                  </a:lnTo>
                  <a:lnTo>
                    <a:pt x="485095" y="1649044"/>
                  </a:lnTo>
                  <a:lnTo>
                    <a:pt x="526876" y="1668789"/>
                  </a:lnTo>
                  <a:lnTo>
                    <a:pt x="569831" y="1686460"/>
                  </a:lnTo>
                  <a:lnTo>
                    <a:pt x="613891" y="1701991"/>
                  </a:lnTo>
                  <a:lnTo>
                    <a:pt x="658988" y="1715314"/>
                  </a:lnTo>
                  <a:lnTo>
                    <a:pt x="705054" y="1726365"/>
                  </a:lnTo>
                  <a:lnTo>
                    <a:pt x="752020" y="1735076"/>
                  </a:lnTo>
                  <a:lnTo>
                    <a:pt x="799818" y="1741380"/>
                  </a:lnTo>
                  <a:lnTo>
                    <a:pt x="848379" y="1745212"/>
                  </a:lnTo>
                  <a:lnTo>
                    <a:pt x="897635" y="1746503"/>
                  </a:lnTo>
                  <a:lnTo>
                    <a:pt x="946892" y="1745212"/>
                  </a:lnTo>
                  <a:lnTo>
                    <a:pt x="995453" y="1741380"/>
                  </a:lnTo>
                  <a:lnTo>
                    <a:pt x="1043251" y="1735076"/>
                  </a:lnTo>
                  <a:lnTo>
                    <a:pt x="1090217" y="1726365"/>
                  </a:lnTo>
                  <a:lnTo>
                    <a:pt x="1136283" y="1715314"/>
                  </a:lnTo>
                  <a:lnTo>
                    <a:pt x="1181380" y="1701991"/>
                  </a:lnTo>
                  <a:lnTo>
                    <a:pt x="1225440" y="1686460"/>
                  </a:lnTo>
                  <a:lnTo>
                    <a:pt x="1268395" y="1668789"/>
                  </a:lnTo>
                  <a:lnTo>
                    <a:pt x="1310176" y="1649044"/>
                  </a:lnTo>
                  <a:lnTo>
                    <a:pt x="1350715" y="1627293"/>
                  </a:lnTo>
                  <a:lnTo>
                    <a:pt x="1389943" y="1603601"/>
                  </a:lnTo>
                  <a:lnTo>
                    <a:pt x="1427792" y="1578034"/>
                  </a:lnTo>
                  <a:lnTo>
                    <a:pt x="1464194" y="1550661"/>
                  </a:lnTo>
                  <a:lnTo>
                    <a:pt x="1499080" y="1521546"/>
                  </a:lnTo>
                  <a:lnTo>
                    <a:pt x="1532382" y="1490757"/>
                  </a:lnTo>
                  <a:lnTo>
                    <a:pt x="1564030" y="1458360"/>
                  </a:lnTo>
                  <a:lnTo>
                    <a:pt x="1593958" y="1424422"/>
                  </a:lnTo>
                  <a:lnTo>
                    <a:pt x="1622096" y="1389010"/>
                  </a:lnTo>
                  <a:lnTo>
                    <a:pt x="1648377" y="1352189"/>
                  </a:lnTo>
                  <a:lnTo>
                    <a:pt x="1672731" y="1314026"/>
                  </a:lnTo>
                  <a:lnTo>
                    <a:pt x="1695090" y="1274589"/>
                  </a:lnTo>
                  <a:lnTo>
                    <a:pt x="1715386" y="1233942"/>
                  </a:lnTo>
                  <a:lnTo>
                    <a:pt x="1733550" y="1192154"/>
                  </a:lnTo>
                  <a:lnTo>
                    <a:pt x="1749515" y="1149291"/>
                  </a:lnTo>
                  <a:lnTo>
                    <a:pt x="1763211" y="1105418"/>
                  </a:lnTo>
                  <a:lnTo>
                    <a:pt x="1774570" y="1060603"/>
                  </a:lnTo>
                  <a:lnTo>
                    <a:pt x="1783525" y="1014913"/>
                  </a:lnTo>
                  <a:lnTo>
                    <a:pt x="1790005" y="968413"/>
                  </a:lnTo>
                  <a:lnTo>
                    <a:pt x="1793943" y="921170"/>
                  </a:lnTo>
                  <a:lnTo>
                    <a:pt x="1795272" y="873251"/>
                  </a:lnTo>
                  <a:lnTo>
                    <a:pt x="1793943" y="825333"/>
                  </a:lnTo>
                  <a:lnTo>
                    <a:pt x="1790005" y="778090"/>
                  </a:lnTo>
                  <a:lnTo>
                    <a:pt x="1783525" y="731590"/>
                  </a:lnTo>
                  <a:lnTo>
                    <a:pt x="1774570" y="685900"/>
                  </a:lnTo>
                  <a:lnTo>
                    <a:pt x="1763211" y="641085"/>
                  </a:lnTo>
                  <a:lnTo>
                    <a:pt x="1749515" y="597212"/>
                  </a:lnTo>
                  <a:lnTo>
                    <a:pt x="1733550" y="554349"/>
                  </a:lnTo>
                  <a:lnTo>
                    <a:pt x="1715386" y="512561"/>
                  </a:lnTo>
                  <a:lnTo>
                    <a:pt x="1695090" y="471914"/>
                  </a:lnTo>
                  <a:lnTo>
                    <a:pt x="1672731" y="432477"/>
                  </a:lnTo>
                  <a:lnTo>
                    <a:pt x="1648377" y="394314"/>
                  </a:lnTo>
                  <a:lnTo>
                    <a:pt x="1622096" y="357493"/>
                  </a:lnTo>
                  <a:lnTo>
                    <a:pt x="1593958" y="322081"/>
                  </a:lnTo>
                  <a:lnTo>
                    <a:pt x="1564030" y="288143"/>
                  </a:lnTo>
                  <a:lnTo>
                    <a:pt x="1532382" y="255746"/>
                  </a:lnTo>
                  <a:lnTo>
                    <a:pt x="1499080" y="224957"/>
                  </a:lnTo>
                  <a:lnTo>
                    <a:pt x="1464194" y="195842"/>
                  </a:lnTo>
                  <a:lnTo>
                    <a:pt x="1427792" y="168469"/>
                  </a:lnTo>
                  <a:lnTo>
                    <a:pt x="1389943" y="142902"/>
                  </a:lnTo>
                  <a:lnTo>
                    <a:pt x="1350715" y="119210"/>
                  </a:lnTo>
                  <a:lnTo>
                    <a:pt x="1310176" y="97459"/>
                  </a:lnTo>
                  <a:lnTo>
                    <a:pt x="1268395" y="77714"/>
                  </a:lnTo>
                  <a:lnTo>
                    <a:pt x="1225440" y="60043"/>
                  </a:lnTo>
                  <a:lnTo>
                    <a:pt x="1181380" y="44512"/>
                  </a:lnTo>
                  <a:lnTo>
                    <a:pt x="1136283" y="31189"/>
                  </a:lnTo>
                  <a:lnTo>
                    <a:pt x="1090217" y="20138"/>
                  </a:lnTo>
                  <a:lnTo>
                    <a:pt x="1043251" y="11427"/>
                  </a:lnTo>
                  <a:lnTo>
                    <a:pt x="995453" y="5123"/>
                  </a:lnTo>
                  <a:lnTo>
                    <a:pt x="946892" y="1291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191" y="3151631"/>
              <a:ext cx="1531620" cy="1531620"/>
            </a:xfrm>
            <a:custGeom>
              <a:avLst/>
              <a:gdLst/>
              <a:ahLst/>
              <a:cxnLst/>
              <a:rect l="l" t="t" r="r" b="b"/>
              <a:pathLst>
                <a:path w="1531620" h="1531620">
                  <a:moveTo>
                    <a:pt x="0" y="1531620"/>
                  </a:moveTo>
                  <a:lnTo>
                    <a:pt x="756" y="1482996"/>
                  </a:lnTo>
                  <a:lnTo>
                    <a:pt x="3013" y="1434751"/>
                  </a:lnTo>
                  <a:lnTo>
                    <a:pt x="6745" y="1386907"/>
                  </a:lnTo>
                  <a:lnTo>
                    <a:pt x="11932" y="1339485"/>
                  </a:lnTo>
                  <a:lnTo>
                    <a:pt x="18551" y="1292509"/>
                  </a:lnTo>
                  <a:lnTo>
                    <a:pt x="26579" y="1246000"/>
                  </a:lnTo>
                  <a:lnTo>
                    <a:pt x="35994" y="1199982"/>
                  </a:lnTo>
                  <a:lnTo>
                    <a:pt x="46773" y="1154476"/>
                  </a:lnTo>
                  <a:lnTo>
                    <a:pt x="58895" y="1109505"/>
                  </a:lnTo>
                  <a:lnTo>
                    <a:pt x="72336" y="1065092"/>
                  </a:lnTo>
                  <a:lnTo>
                    <a:pt x="87075" y="1021258"/>
                  </a:lnTo>
                  <a:lnTo>
                    <a:pt x="103088" y="978027"/>
                  </a:lnTo>
                  <a:lnTo>
                    <a:pt x="120354" y="935420"/>
                  </a:lnTo>
                  <a:lnTo>
                    <a:pt x="138850" y="893460"/>
                  </a:lnTo>
                  <a:lnTo>
                    <a:pt x="158553" y="852170"/>
                  </a:lnTo>
                  <a:lnTo>
                    <a:pt x="179442" y="811572"/>
                  </a:lnTo>
                  <a:lnTo>
                    <a:pt x="201493" y="771688"/>
                  </a:lnTo>
                  <a:lnTo>
                    <a:pt x="224685" y="732541"/>
                  </a:lnTo>
                  <a:lnTo>
                    <a:pt x="248994" y="694154"/>
                  </a:lnTo>
                  <a:lnTo>
                    <a:pt x="274399" y="656547"/>
                  </a:lnTo>
                  <a:lnTo>
                    <a:pt x="300877" y="619745"/>
                  </a:lnTo>
                  <a:lnTo>
                    <a:pt x="328406" y="583769"/>
                  </a:lnTo>
                  <a:lnTo>
                    <a:pt x="356963" y="548643"/>
                  </a:lnTo>
                  <a:lnTo>
                    <a:pt x="386526" y="514387"/>
                  </a:lnTo>
                  <a:lnTo>
                    <a:pt x="417072" y="481025"/>
                  </a:lnTo>
                  <a:lnTo>
                    <a:pt x="448579" y="448579"/>
                  </a:lnTo>
                  <a:lnTo>
                    <a:pt x="481025" y="417072"/>
                  </a:lnTo>
                  <a:lnTo>
                    <a:pt x="514387" y="386526"/>
                  </a:lnTo>
                  <a:lnTo>
                    <a:pt x="548643" y="356963"/>
                  </a:lnTo>
                  <a:lnTo>
                    <a:pt x="583769" y="328406"/>
                  </a:lnTo>
                  <a:lnTo>
                    <a:pt x="619745" y="300877"/>
                  </a:lnTo>
                  <a:lnTo>
                    <a:pt x="656547" y="274399"/>
                  </a:lnTo>
                  <a:lnTo>
                    <a:pt x="694154" y="248994"/>
                  </a:lnTo>
                  <a:lnTo>
                    <a:pt x="732541" y="224685"/>
                  </a:lnTo>
                  <a:lnTo>
                    <a:pt x="771688" y="201493"/>
                  </a:lnTo>
                  <a:lnTo>
                    <a:pt x="811572" y="179442"/>
                  </a:lnTo>
                  <a:lnTo>
                    <a:pt x="852170" y="158553"/>
                  </a:lnTo>
                  <a:lnTo>
                    <a:pt x="893460" y="138850"/>
                  </a:lnTo>
                  <a:lnTo>
                    <a:pt x="935420" y="120354"/>
                  </a:lnTo>
                  <a:lnTo>
                    <a:pt x="978027" y="103088"/>
                  </a:lnTo>
                  <a:lnTo>
                    <a:pt x="1021258" y="87075"/>
                  </a:lnTo>
                  <a:lnTo>
                    <a:pt x="1065092" y="72336"/>
                  </a:lnTo>
                  <a:lnTo>
                    <a:pt x="1109505" y="58895"/>
                  </a:lnTo>
                  <a:lnTo>
                    <a:pt x="1154476" y="46773"/>
                  </a:lnTo>
                  <a:lnTo>
                    <a:pt x="1199982" y="35994"/>
                  </a:lnTo>
                  <a:lnTo>
                    <a:pt x="1246000" y="26579"/>
                  </a:lnTo>
                  <a:lnTo>
                    <a:pt x="1292509" y="18551"/>
                  </a:lnTo>
                  <a:lnTo>
                    <a:pt x="1339485" y="11932"/>
                  </a:lnTo>
                  <a:lnTo>
                    <a:pt x="1386907" y="6745"/>
                  </a:lnTo>
                  <a:lnTo>
                    <a:pt x="1434751" y="3013"/>
                  </a:lnTo>
                  <a:lnTo>
                    <a:pt x="1482996" y="756"/>
                  </a:lnTo>
                  <a:lnTo>
                    <a:pt x="1531620" y="0"/>
                  </a:lnTo>
                </a:path>
              </a:pathLst>
            </a:custGeom>
            <a:ln w="128016">
              <a:solidFill>
                <a:srgbClr val="FFC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212847"/>
            <a:ext cx="890269" cy="1329055"/>
          </a:xfrm>
          <a:custGeom>
            <a:avLst/>
            <a:gdLst/>
            <a:ahLst/>
            <a:cxnLst/>
            <a:rect l="l" t="t" r="r" b="b"/>
            <a:pathLst>
              <a:path w="890269" h="1329054">
                <a:moveTo>
                  <a:pt x="843572" y="0"/>
                </a:moveTo>
                <a:lnTo>
                  <a:pt x="0" y="0"/>
                </a:lnTo>
                <a:lnTo>
                  <a:pt x="0" y="92837"/>
                </a:lnTo>
                <a:lnTo>
                  <a:pt x="797128" y="92837"/>
                </a:lnTo>
                <a:lnTo>
                  <a:pt x="797128" y="1236090"/>
                </a:lnTo>
                <a:lnTo>
                  <a:pt x="0" y="1236090"/>
                </a:lnTo>
                <a:lnTo>
                  <a:pt x="0" y="1328928"/>
                </a:lnTo>
                <a:lnTo>
                  <a:pt x="843572" y="1328928"/>
                </a:lnTo>
                <a:lnTo>
                  <a:pt x="861651" y="1325272"/>
                </a:lnTo>
                <a:lnTo>
                  <a:pt x="876414" y="1315307"/>
                </a:lnTo>
                <a:lnTo>
                  <a:pt x="886366" y="1300531"/>
                </a:lnTo>
                <a:lnTo>
                  <a:pt x="890016" y="1282445"/>
                </a:lnTo>
                <a:lnTo>
                  <a:pt x="890016" y="46481"/>
                </a:lnTo>
                <a:lnTo>
                  <a:pt x="886366" y="28396"/>
                </a:lnTo>
                <a:lnTo>
                  <a:pt x="876414" y="13620"/>
                </a:lnTo>
                <a:lnTo>
                  <a:pt x="861651" y="3655"/>
                </a:lnTo>
                <a:lnTo>
                  <a:pt x="84357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54550"/>
            <a:chOff x="0" y="0"/>
            <a:chExt cx="9144000" cy="4654550"/>
          </a:xfrm>
        </p:grpSpPr>
        <p:sp>
          <p:nvSpPr>
            <p:cNvPr id="3" name="object 3"/>
            <p:cNvSpPr/>
            <p:nvPr/>
          </p:nvSpPr>
          <p:spPr>
            <a:xfrm>
              <a:off x="7930895" y="210311"/>
              <a:ext cx="813816" cy="2164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654550"/>
            </a:xfrm>
            <a:custGeom>
              <a:avLst/>
              <a:gdLst/>
              <a:ahLst/>
              <a:cxnLst/>
              <a:rect l="l" t="t" r="r" b="b"/>
              <a:pathLst>
                <a:path w="9144000" h="4654550">
                  <a:moveTo>
                    <a:pt x="9144000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9144000" y="46542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463" y="573023"/>
              <a:ext cx="2057400" cy="548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4085" y="2583891"/>
            <a:ext cx="2545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10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4000" spc="-2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spc="-35" dirty="0">
                <a:solidFill>
                  <a:srgbClr val="000000"/>
                </a:solidFill>
                <a:latin typeface="Trebuchet MS"/>
                <a:cs typeface="Trebuchet MS"/>
              </a:rPr>
              <a:t>You!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3423" y="0"/>
            <a:ext cx="1356359" cy="1578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9225" y="1035761"/>
            <a:ext cx="12141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30" dirty="0">
                <a:latin typeface="Arial"/>
                <a:cs typeface="Arial"/>
              </a:rPr>
              <a:t>#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10" dirty="0">
                <a:latin typeface="Arial"/>
                <a:cs typeface="Arial"/>
              </a:rPr>
              <a:t>e</a:t>
            </a:r>
            <a:r>
              <a:rPr sz="1400" i="1" spc="-40" dirty="0">
                <a:latin typeface="Arial"/>
                <a:cs typeface="Arial"/>
              </a:rPr>
              <a:t>KoK</a:t>
            </a:r>
            <a:r>
              <a:rPr sz="1400" i="1" spc="-50" dirty="0">
                <a:latin typeface="Arial"/>
                <a:cs typeface="Arial"/>
              </a:rPr>
              <a:t>a</a:t>
            </a:r>
            <a:r>
              <a:rPr sz="1400" i="1" dirty="0">
                <a:latin typeface="Arial"/>
                <a:cs typeface="Arial"/>
              </a:rPr>
              <a:t>r</a:t>
            </a:r>
            <a:r>
              <a:rPr sz="1400" i="1" spc="-5" dirty="0">
                <a:latin typeface="Arial"/>
                <a:cs typeface="Arial"/>
              </a:rPr>
              <a:t>o</a:t>
            </a:r>
            <a:r>
              <a:rPr sz="1400" i="1" spc="-20" dirty="0">
                <a:latin typeface="Arial"/>
                <a:cs typeface="Arial"/>
              </a:rPr>
              <a:t>Li</a:t>
            </a:r>
            <a:r>
              <a:rPr sz="1400" i="1" spc="-30" dirty="0">
                <a:latin typeface="Arial"/>
                <a:cs typeface="Arial"/>
              </a:rPr>
              <a:t>f</a:t>
            </a:r>
            <a:r>
              <a:rPr sz="1400" i="1" spc="2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2197" y="4057903"/>
            <a:ext cx="15621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40" dirty="0">
                <a:solidFill>
                  <a:srgbClr val="E72C40"/>
                </a:solidFill>
                <a:latin typeface="Trebuchet MS"/>
                <a:cs typeface="Trebuchet MS"/>
              </a:rPr>
              <a:t>24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" y="435863"/>
            <a:ext cx="5608320" cy="470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104" y="2709113"/>
            <a:ext cx="2578735" cy="1050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lnSpc>
                <a:spcPts val="2590"/>
              </a:lnSpc>
              <a:spcBef>
                <a:spcPts val="430"/>
              </a:spcBef>
            </a:pPr>
            <a:r>
              <a:rPr sz="2400" b="1" dirty="0">
                <a:latin typeface="Arial"/>
                <a:cs typeface="Arial"/>
              </a:rPr>
              <a:t>Instructor-led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live  </a:t>
            </a:r>
            <a:r>
              <a:rPr sz="2400" b="1" dirty="0">
                <a:latin typeface="Arial"/>
                <a:cs typeface="Arial"/>
              </a:rPr>
              <a:t>session on data  </a:t>
            </a:r>
            <a:r>
              <a:rPr sz="2400" b="1" spc="-5" dirty="0">
                <a:latin typeface="Arial"/>
                <a:cs typeface="Arial"/>
              </a:rPr>
              <a:t>storytelling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123643"/>
            <a:ext cx="1597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</a:t>
            </a:r>
            <a:r>
              <a:rPr sz="3600" spc="-15" dirty="0">
                <a:latin typeface="Arial"/>
                <a:cs typeface="Arial"/>
              </a:rPr>
              <a:t>gend</a:t>
            </a:r>
            <a:r>
              <a:rPr sz="3600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04488" y="667511"/>
            <a:ext cx="4944110" cy="451484"/>
            <a:chOff x="3904488" y="667511"/>
            <a:chExt cx="4944110" cy="451484"/>
          </a:xfrm>
        </p:grpSpPr>
        <p:sp>
          <p:nvSpPr>
            <p:cNvPr id="4" name="object 4"/>
            <p:cNvSpPr/>
            <p:nvPr/>
          </p:nvSpPr>
          <p:spPr>
            <a:xfrm>
              <a:off x="3904488" y="667511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4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7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7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4898770" y="451103"/>
                  </a:lnTo>
                  <a:lnTo>
                    <a:pt x="4916316" y="447559"/>
                  </a:lnTo>
                  <a:lnTo>
                    <a:pt x="4930647" y="437895"/>
                  </a:lnTo>
                  <a:lnTo>
                    <a:pt x="4940311" y="423564"/>
                  </a:lnTo>
                  <a:lnTo>
                    <a:pt x="4943856" y="406019"/>
                  </a:lnTo>
                  <a:lnTo>
                    <a:pt x="4943856" y="45085"/>
                  </a:lnTo>
                  <a:lnTo>
                    <a:pt x="4940311" y="27539"/>
                  </a:lnTo>
                  <a:lnTo>
                    <a:pt x="4930647" y="13208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8055" y="812366"/>
              <a:ext cx="177034" cy="1614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6590" y="739267"/>
            <a:ext cx="19335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is Storytelling</a:t>
            </a:r>
            <a:r>
              <a:rPr sz="1600" spc="-2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04488" y="1234439"/>
            <a:ext cx="4944110" cy="451484"/>
            <a:chOff x="3904488" y="1234439"/>
            <a:chExt cx="4944110" cy="451484"/>
          </a:xfrm>
        </p:grpSpPr>
        <p:sp>
          <p:nvSpPr>
            <p:cNvPr id="8" name="object 8"/>
            <p:cNvSpPr/>
            <p:nvPr/>
          </p:nvSpPr>
          <p:spPr>
            <a:xfrm>
              <a:off x="3904488" y="1234439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5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5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7" y="437896"/>
                  </a:lnTo>
                  <a:lnTo>
                    <a:pt x="27539" y="447559"/>
                  </a:lnTo>
                  <a:lnTo>
                    <a:pt x="45085" y="451104"/>
                  </a:lnTo>
                  <a:lnTo>
                    <a:pt x="4898770" y="451104"/>
                  </a:lnTo>
                  <a:lnTo>
                    <a:pt x="4916316" y="447559"/>
                  </a:lnTo>
                  <a:lnTo>
                    <a:pt x="4930647" y="437896"/>
                  </a:lnTo>
                  <a:lnTo>
                    <a:pt x="4940311" y="423564"/>
                  </a:lnTo>
                  <a:lnTo>
                    <a:pt x="4943856" y="406019"/>
                  </a:lnTo>
                  <a:lnTo>
                    <a:pt x="4943856" y="45085"/>
                  </a:lnTo>
                  <a:lnTo>
                    <a:pt x="4940311" y="27539"/>
                  </a:lnTo>
                  <a:lnTo>
                    <a:pt x="4930647" y="13208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8307" y="1391806"/>
              <a:ext cx="235443" cy="136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66590" y="1305890"/>
            <a:ext cx="25590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20" dirty="0">
                <a:solidFill>
                  <a:srgbClr val="000000"/>
                </a:solidFill>
              </a:rPr>
              <a:t>Why </a:t>
            </a:r>
            <a:r>
              <a:rPr sz="1600" dirty="0">
                <a:solidFill>
                  <a:srgbClr val="000000"/>
                </a:solidFill>
              </a:rPr>
              <a:t>Storytelling is</a:t>
            </a:r>
            <a:r>
              <a:rPr sz="1600" spc="-200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essential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3904488" y="1801367"/>
            <a:ext cx="4944110" cy="451484"/>
            <a:chOff x="3904488" y="1801367"/>
            <a:chExt cx="4944110" cy="451484"/>
          </a:xfrm>
        </p:grpSpPr>
        <p:sp>
          <p:nvSpPr>
            <p:cNvPr id="12" name="object 12"/>
            <p:cNvSpPr/>
            <p:nvPr/>
          </p:nvSpPr>
          <p:spPr>
            <a:xfrm>
              <a:off x="3904488" y="1801367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5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8"/>
                  </a:lnTo>
                  <a:lnTo>
                    <a:pt x="3544" y="27539"/>
                  </a:lnTo>
                  <a:lnTo>
                    <a:pt x="0" y="45084"/>
                  </a:lnTo>
                  <a:lnTo>
                    <a:pt x="0" y="406018"/>
                  </a:lnTo>
                  <a:lnTo>
                    <a:pt x="3544" y="423564"/>
                  </a:lnTo>
                  <a:lnTo>
                    <a:pt x="13207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4898770" y="451103"/>
                  </a:lnTo>
                  <a:lnTo>
                    <a:pt x="4916316" y="447559"/>
                  </a:lnTo>
                  <a:lnTo>
                    <a:pt x="4930647" y="437895"/>
                  </a:lnTo>
                  <a:lnTo>
                    <a:pt x="4940311" y="423564"/>
                  </a:lnTo>
                  <a:lnTo>
                    <a:pt x="4943856" y="406018"/>
                  </a:lnTo>
                  <a:lnTo>
                    <a:pt x="4943856" y="45084"/>
                  </a:lnTo>
                  <a:lnTo>
                    <a:pt x="4940311" y="27539"/>
                  </a:lnTo>
                  <a:lnTo>
                    <a:pt x="4930647" y="13208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5701" y="1923567"/>
              <a:ext cx="221737" cy="207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66590" y="1873072"/>
            <a:ext cx="31299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latin typeface="Arial"/>
                <a:cs typeface="Arial"/>
              </a:rPr>
              <a:t>Different Methods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create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stories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04488" y="2368295"/>
            <a:ext cx="4944110" cy="451484"/>
            <a:chOff x="3904488" y="2368295"/>
            <a:chExt cx="4944110" cy="451484"/>
          </a:xfrm>
        </p:grpSpPr>
        <p:sp>
          <p:nvSpPr>
            <p:cNvPr id="16" name="object 16"/>
            <p:cNvSpPr/>
            <p:nvPr/>
          </p:nvSpPr>
          <p:spPr>
            <a:xfrm>
              <a:off x="3904488" y="2368295"/>
              <a:ext cx="4944110" cy="451484"/>
            </a:xfrm>
            <a:custGeom>
              <a:avLst/>
              <a:gdLst/>
              <a:ahLst/>
              <a:cxnLst/>
              <a:rect l="l" t="t" r="r" b="b"/>
              <a:pathLst>
                <a:path w="4944109" h="451485">
                  <a:moveTo>
                    <a:pt x="4898770" y="0"/>
                  </a:moveTo>
                  <a:lnTo>
                    <a:pt x="45085" y="0"/>
                  </a:lnTo>
                  <a:lnTo>
                    <a:pt x="27539" y="3544"/>
                  </a:lnTo>
                  <a:lnTo>
                    <a:pt x="13208" y="13207"/>
                  </a:lnTo>
                  <a:lnTo>
                    <a:pt x="3544" y="27539"/>
                  </a:lnTo>
                  <a:lnTo>
                    <a:pt x="0" y="45084"/>
                  </a:lnTo>
                  <a:lnTo>
                    <a:pt x="0" y="406019"/>
                  </a:lnTo>
                  <a:lnTo>
                    <a:pt x="3544" y="423564"/>
                  </a:lnTo>
                  <a:lnTo>
                    <a:pt x="13207" y="437895"/>
                  </a:lnTo>
                  <a:lnTo>
                    <a:pt x="27539" y="447559"/>
                  </a:lnTo>
                  <a:lnTo>
                    <a:pt x="45085" y="451103"/>
                  </a:lnTo>
                  <a:lnTo>
                    <a:pt x="4898770" y="451103"/>
                  </a:lnTo>
                  <a:lnTo>
                    <a:pt x="4916316" y="447559"/>
                  </a:lnTo>
                  <a:lnTo>
                    <a:pt x="4930647" y="437895"/>
                  </a:lnTo>
                  <a:lnTo>
                    <a:pt x="4940311" y="423564"/>
                  </a:lnTo>
                  <a:lnTo>
                    <a:pt x="4943856" y="406019"/>
                  </a:lnTo>
                  <a:lnTo>
                    <a:pt x="4943856" y="45084"/>
                  </a:lnTo>
                  <a:lnTo>
                    <a:pt x="4940311" y="27539"/>
                  </a:lnTo>
                  <a:lnTo>
                    <a:pt x="4930647" y="13207"/>
                  </a:lnTo>
                  <a:lnTo>
                    <a:pt x="4916316" y="3544"/>
                  </a:lnTo>
                  <a:lnTo>
                    <a:pt x="48987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7673" y="2497525"/>
              <a:ext cx="197793" cy="1953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66590" y="2440685"/>
            <a:ext cx="34048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Arial"/>
                <a:cs typeface="Arial"/>
              </a:rPr>
              <a:t>Types </a:t>
            </a:r>
            <a:r>
              <a:rPr sz="1600" spc="-5" dirty="0">
                <a:latin typeface="Arial"/>
                <a:cs typeface="Arial"/>
              </a:rPr>
              <a:t>of dataset </a:t>
            </a:r>
            <a:r>
              <a:rPr sz="1600" spc="5" dirty="0">
                <a:latin typeface="Arial"/>
                <a:cs typeface="Arial"/>
              </a:rPr>
              <a:t>&amp; </a:t>
            </a:r>
            <a:r>
              <a:rPr sz="1600" spc="-5" dirty="0">
                <a:latin typeface="Arial"/>
                <a:cs typeface="Arial"/>
              </a:rPr>
              <a:t>appropriate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charts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04488" y="2932175"/>
            <a:ext cx="4944110" cy="454659"/>
            <a:chOff x="3904488" y="2932175"/>
            <a:chExt cx="4944110" cy="454659"/>
          </a:xfrm>
        </p:grpSpPr>
        <p:sp>
          <p:nvSpPr>
            <p:cNvPr id="20" name="object 20"/>
            <p:cNvSpPr/>
            <p:nvPr/>
          </p:nvSpPr>
          <p:spPr>
            <a:xfrm>
              <a:off x="3904488" y="2932175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6"/>
                  </a:lnTo>
                  <a:lnTo>
                    <a:pt x="0" y="408686"/>
                  </a:lnTo>
                  <a:lnTo>
                    <a:pt x="3567" y="426398"/>
                  </a:lnTo>
                  <a:lnTo>
                    <a:pt x="13303" y="440848"/>
                  </a:lnTo>
                  <a:lnTo>
                    <a:pt x="27753" y="450584"/>
                  </a:lnTo>
                  <a:lnTo>
                    <a:pt x="45465" y="454152"/>
                  </a:lnTo>
                  <a:lnTo>
                    <a:pt x="4898390" y="454152"/>
                  </a:lnTo>
                  <a:lnTo>
                    <a:pt x="4916102" y="450584"/>
                  </a:lnTo>
                  <a:lnTo>
                    <a:pt x="4930552" y="440848"/>
                  </a:lnTo>
                  <a:lnTo>
                    <a:pt x="4940288" y="426398"/>
                  </a:lnTo>
                  <a:lnTo>
                    <a:pt x="4943856" y="408686"/>
                  </a:lnTo>
                  <a:lnTo>
                    <a:pt x="4943856" y="45466"/>
                  </a:lnTo>
                  <a:lnTo>
                    <a:pt x="4940288" y="27753"/>
                  </a:lnTo>
                  <a:lnTo>
                    <a:pt x="4930552" y="13303"/>
                  </a:lnTo>
                  <a:lnTo>
                    <a:pt x="4916102" y="3567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52318" y="3041017"/>
              <a:ext cx="228504" cy="2398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904488" y="3499103"/>
            <a:ext cx="4944110" cy="454659"/>
            <a:chOff x="3904488" y="3499103"/>
            <a:chExt cx="4944110" cy="454659"/>
          </a:xfrm>
        </p:grpSpPr>
        <p:sp>
          <p:nvSpPr>
            <p:cNvPr id="23" name="object 23"/>
            <p:cNvSpPr/>
            <p:nvPr/>
          </p:nvSpPr>
          <p:spPr>
            <a:xfrm>
              <a:off x="3904488" y="3499103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7"/>
                  </a:lnTo>
                  <a:lnTo>
                    <a:pt x="13303" y="13303"/>
                  </a:lnTo>
                  <a:lnTo>
                    <a:pt x="3567" y="27753"/>
                  </a:lnTo>
                  <a:lnTo>
                    <a:pt x="0" y="45466"/>
                  </a:lnTo>
                  <a:lnTo>
                    <a:pt x="0" y="408736"/>
                  </a:lnTo>
                  <a:lnTo>
                    <a:pt x="3567" y="426414"/>
                  </a:lnTo>
                  <a:lnTo>
                    <a:pt x="13303" y="440850"/>
                  </a:lnTo>
                  <a:lnTo>
                    <a:pt x="27753" y="450583"/>
                  </a:lnTo>
                  <a:lnTo>
                    <a:pt x="45465" y="454152"/>
                  </a:lnTo>
                  <a:lnTo>
                    <a:pt x="4898390" y="454152"/>
                  </a:lnTo>
                  <a:lnTo>
                    <a:pt x="4916102" y="450583"/>
                  </a:lnTo>
                  <a:lnTo>
                    <a:pt x="4930552" y="440850"/>
                  </a:lnTo>
                  <a:lnTo>
                    <a:pt x="4940288" y="426414"/>
                  </a:lnTo>
                  <a:lnTo>
                    <a:pt x="4943856" y="408736"/>
                  </a:lnTo>
                  <a:lnTo>
                    <a:pt x="4943856" y="45466"/>
                  </a:lnTo>
                  <a:lnTo>
                    <a:pt x="4940288" y="27753"/>
                  </a:lnTo>
                  <a:lnTo>
                    <a:pt x="4930552" y="13303"/>
                  </a:lnTo>
                  <a:lnTo>
                    <a:pt x="4916102" y="3567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2468" y="3623569"/>
              <a:ext cx="207943" cy="2078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04488" y="4066032"/>
            <a:ext cx="4944110" cy="454659"/>
            <a:chOff x="3904488" y="4066032"/>
            <a:chExt cx="4944110" cy="454659"/>
          </a:xfrm>
        </p:grpSpPr>
        <p:sp>
          <p:nvSpPr>
            <p:cNvPr id="26" name="object 26"/>
            <p:cNvSpPr/>
            <p:nvPr/>
          </p:nvSpPr>
          <p:spPr>
            <a:xfrm>
              <a:off x="3904488" y="4066032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8"/>
                  </a:lnTo>
                  <a:lnTo>
                    <a:pt x="13303" y="13301"/>
                  </a:lnTo>
                  <a:lnTo>
                    <a:pt x="3567" y="27737"/>
                  </a:lnTo>
                  <a:lnTo>
                    <a:pt x="0" y="45415"/>
                  </a:lnTo>
                  <a:lnTo>
                    <a:pt x="0" y="408736"/>
                  </a:lnTo>
                  <a:lnTo>
                    <a:pt x="3567" y="426414"/>
                  </a:lnTo>
                  <a:lnTo>
                    <a:pt x="13303" y="440850"/>
                  </a:lnTo>
                  <a:lnTo>
                    <a:pt x="27753" y="450583"/>
                  </a:lnTo>
                  <a:lnTo>
                    <a:pt x="45465" y="454151"/>
                  </a:lnTo>
                  <a:lnTo>
                    <a:pt x="4898390" y="454151"/>
                  </a:lnTo>
                  <a:lnTo>
                    <a:pt x="4916102" y="450583"/>
                  </a:lnTo>
                  <a:lnTo>
                    <a:pt x="4930552" y="440850"/>
                  </a:lnTo>
                  <a:lnTo>
                    <a:pt x="4940288" y="426414"/>
                  </a:lnTo>
                  <a:lnTo>
                    <a:pt x="4943856" y="408736"/>
                  </a:lnTo>
                  <a:lnTo>
                    <a:pt x="4943856" y="45415"/>
                  </a:lnTo>
                  <a:lnTo>
                    <a:pt x="4940288" y="27737"/>
                  </a:lnTo>
                  <a:lnTo>
                    <a:pt x="4930552" y="13301"/>
                  </a:lnTo>
                  <a:lnTo>
                    <a:pt x="4916102" y="3568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2578" y="4219142"/>
              <a:ext cx="227983" cy="1510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904488" y="4632959"/>
            <a:ext cx="4944110" cy="454659"/>
            <a:chOff x="3904488" y="4632959"/>
            <a:chExt cx="4944110" cy="454659"/>
          </a:xfrm>
        </p:grpSpPr>
        <p:sp>
          <p:nvSpPr>
            <p:cNvPr id="29" name="object 29"/>
            <p:cNvSpPr/>
            <p:nvPr/>
          </p:nvSpPr>
          <p:spPr>
            <a:xfrm>
              <a:off x="3904488" y="4632959"/>
              <a:ext cx="4944110" cy="454659"/>
            </a:xfrm>
            <a:custGeom>
              <a:avLst/>
              <a:gdLst/>
              <a:ahLst/>
              <a:cxnLst/>
              <a:rect l="l" t="t" r="r" b="b"/>
              <a:pathLst>
                <a:path w="4944109" h="454660">
                  <a:moveTo>
                    <a:pt x="4898390" y="0"/>
                  </a:moveTo>
                  <a:lnTo>
                    <a:pt x="45465" y="0"/>
                  </a:lnTo>
                  <a:lnTo>
                    <a:pt x="27753" y="3568"/>
                  </a:lnTo>
                  <a:lnTo>
                    <a:pt x="13303" y="13301"/>
                  </a:lnTo>
                  <a:lnTo>
                    <a:pt x="3567" y="27737"/>
                  </a:lnTo>
                  <a:lnTo>
                    <a:pt x="0" y="45415"/>
                  </a:lnTo>
                  <a:lnTo>
                    <a:pt x="0" y="408735"/>
                  </a:lnTo>
                  <a:lnTo>
                    <a:pt x="3567" y="426413"/>
                  </a:lnTo>
                  <a:lnTo>
                    <a:pt x="13303" y="440849"/>
                  </a:lnTo>
                  <a:lnTo>
                    <a:pt x="27753" y="450582"/>
                  </a:lnTo>
                  <a:lnTo>
                    <a:pt x="45465" y="454151"/>
                  </a:lnTo>
                  <a:lnTo>
                    <a:pt x="4898390" y="454151"/>
                  </a:lnTo>
                  <a:lnTo>
                    <a:pt x="4916102" y="450582"/>
                  </a:lnTo>
                  <a:lnTo>
                    <a:pt x="4930552" y="440849"/>
                  </a:lnTo>
                  <a:lnTo>
                    <a:pt x="4940288" y="426413"/>
                  </a:lnTo>
                  <a:lnTo>
                    <a:pt x="4943856" y="408735"/>
                  </a:lnTo>
                  <a:lnTo>
                    <a:pt x="4943856" y="45415"/>
                  </a:lnTo>
                  <a:lnTo>
                    <a:pt x="4940288" y="27737"/>
                  </a:lnTo>
                  <a:lnTo>
                    <a:pt x="4930552" y="13301"/>
                  </a:lnTo>
                  <a:lnTo>
                    <a:pt x="4916102" y="3568"/>
                  </a:lnTo>
                  <a:lnTo>
                    <a:pt x="48983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4083" y="4757425"/>
              <a:ext cx="184725" cy="2083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03090" y="3007867"/>
            <a:ext cx="4070350" cy="197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Storytelling </a:t>
            </a:r>
            <a:r>
              <a:rPr sz="1600" spc="-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Predictive </a:t>
            </a:r>
            <a:r>
              <a:rPr sz="1600" spc="-10" dirty="0">
                <a:latin typeface="Arial"/>
                <a:cs typeface="Arial"/>
              </a:rPr>
              <a:t>Model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building</a:t>
            </a:r>
            <a:endParaRPr sz="1600">
              <a:latin typeface="Arial"/>
              <a:cs typeface="Arial"/>
            </a:endParaRPr>
          </a:p>
          <a:p>
            <a:pPr marL="76200" marR="1246505">
              <a:lnSpc>
                <a:spcPct val="232600"/>
              </a:lnSpc>
            </a:pPr>
            <a:r>
              <a:rPr sz="1600" dirty="0">
                <a:latin typeface="Arial"/>
                <a:cs typeface="Arial"/>
              </a:rPr>
              <a:t>Demonstration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575" baseline="26455" dirty="0">
                <a:latin typeface="Arial"/>
                <a:cs typeface="Arial"/>
              </a:rPr>
              <a:t>st </a:t>
            </a:r>
            <a:r>
              <a:rPr sz="1600" spc="-5" dirty="0">
                <a:latin typeface="Arial"/>
                <a:cs typeface="Arial"/>
              </a:rPr>
              <a:t>Dataset  </a:t>
            </a:r>
            <a:r>
              <a:rPr sz="1600" dirty="0">
                <a:latin typeface="Arial"/>
                <a:cs typeface="Arial"/>
              </a:rPr>
              <a:t>Demonstration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nd </a:t>
            </a:r>
            <a:r>
              <a:rPr sz="1600" spc="-5" dirty="0">
                <a:latin typeface="Arial"/>
                <a:cs typeface="Arial"/>
              </a:rPr>
              <a:t>Dataset  </a:t>
            </a:r>
            <a:r>
              <a:rPr sz="1600" spc="5" dirty="0">
                <a:latin typeface="Arial"/>
                <a:cs typeface="Arial"/>
              </a:rPr>
              <a:t>Q &amp;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554" y="529208"/>
            <a:ext cx="379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What is Data</a:t>
            </a:r>
            <a:r>
              <a:rPr sz="2400" b="1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Storytelling?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3859" y="1461642"/>
            <a:ext cx="3368675" cy="2314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"/>
                <a:cs typeface="Arial"/>
              </a:rPr>
              <a:t>Data </a:t>
            </a:r>
            <a:r>
              <a:rPr sz="1500" spc="5" dirty="0">
                <a:latin typeface="Arial"/>
                <a:cs typeface="Arial"/>
              </a:rPr>
              <a:t>visualization </a:t>
            </a:r>
            <a:r>
              <a:rPr sz="1500" dirty="0">
                <a:latin typeface="Arial"/>
                <a:cs typeface="Arial"/>
              </a:rPr>
              <a:t>expert </a:t>
            </a:r>
            <a:r>
              <a:rPr sz="1500" b="1" dirty="0">
                <a:latin typeface="Arial"/>
                <a:cs typeface="Arial"/>
              </a:rPr>
              <a:t>Stephen Few  </a:t>
            </a:r>
            <a:r>
              <a:rPr sz="1500" dirty="0">
                <a:latin typeface="Arial"/>
                <a:cs typeface="Arial"/>
              </a:rPr>
              <a:t>said, “Numbers </a:t>
            </a:r>
            <a:r>
              <a:rPr sz="1500" spc="10" dirty="0">
                <a:latin typeface="Arial"/>
                <a:cs typeface="Arial"/>
              </a:rPr>
              <a:t>have </a:t>
            </a:r>
            <a:r>
              <a:rPr sz="1500" spc="5" dirty="0">
                <a:latin typeface="Arial"/>
                <a:cs typeface="Arial"/>
              </a:rPr>
              <a:t>an </a:t>
            </a:r>
            <a:r>
              <a:rPr sz="1500" dirty="0">
                <a:latin typeface="Arial"/>
                <a:cs typeface="Arial"/>
              </a:rPr>
              <a:t>important</a:t>
            </a:r>
            <a:r>
              <a:rPr sz="1500" spc="-254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story 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5" dirty="0">
                <a:latin typeface="Arial"/>
                <a:cs typeface="Arial"/>
              </a:rPr>
              <a:t>tell. </a:t>
            </a:r>
            <a:r>
              <a:rPr sz="1500" dirty="0">
                <a:latin typeface="Arial"/>
                <a:cs typeface="Arial"/>
              </a:rPr>
              <a:t>They rely </a:t>
            </a:r>
            <a:r>
              <a:rPr sz="1500" spc="5" dirty="0">
                <a:latin typeface="Arial"/>
                <a:cs typeface="Arial"/>
              </a:rPr>
              <a:t>on </a:t>
            </a:r>
            <a:r>
              <a:rPr sz="1500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to give </a:t>
            </a:r>
            <a:r>
              <a:rPr sz="1500" spc="5" dirty="0">
                <a:latin typeface="Arial"/>
                <a:cs typeface="Arial"/>
              </a:rPr>
              <a:t>them a  </a:t>
            </a:r>
            <a:r>
              <a:rPr sz="1500" dirty="0">
                <a:latin typeface="Arial"/>
                <a:cs typeface="Arial"/>
              </a:rPr>
              <a:t>clear and convincing</a:t>
            </a:r>
            <a:r>
              <a:rPr sz="1500" spc="-12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voice”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 marR="136525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Arial"/>
                <a:cs typeface="Arial"/>
              </a:rPr>
              <a:t>Data </a:t>
            </a:r>
            <a:r>
              <a:rPr sz="1500" dirty="0">
                <a:latin typeface="Arial"/>
                <a:cs typeface="Arial"/>
              </a:rPr>
              <a:t>storytelling </a:t>
            </a:r>
            <a:r>
              <a:rPr sz="1500" spc="5" dirty="0">
                <a:latin typeface="Arial"/>
                <a:cs typeface="Arial"/>
              </a:rPr>
              <a:t>is a structured  approach for communicating data  insights, and </a:t>
            </a:r>
            <a:r>
              <a:rPr sz="1500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involves </a:t>
            </a:r>
            <a:r>
              <a:rPr sz="1500" spc="5" dirty="0">
                <a:latin typeface="Arial"/>
                <a:cs typeface="Arial"/>
              </a:rPr>
              <a:t>a</a:t>
            </a:r>
            <a:r>
              <a:rPr sz="1500" spc="-24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combination  of three key elements: </a:t>
            </a:r>
            <a:r>
              <a:rPr sz="1500" b="1" i="1" dirty="0">
                <a:latin typeface="Arial"/>
                <a:cs typeface="Arial"/>
              </a:rPr>
              <a:t>data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b="1" i="1" spc="5" dirty="0">
                <a:latin typeface="Arial"/>
                <a:cs typeface="Arial"/>
              </a:rPr>
              <a:t>visuals</a:t>
            </a:r>
            <a:r>
              <a:rPr sz="1500" spc="5" dirty="0">
                <a:latin typeface="Arial"/>
                <a:cs typeface="Arial"/>
              </a:rPr>
              <a:t>,  </a:t>
            </a:r>
            <a:r>
              <a:rPr sz="1500" dirty="0">
                <a:latin typeface="Arial"/>
                <a:cs typeface="Arial"/>
              </a:rPr>
              <a:t>and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b="1" i="1" spc="5" dirty="0">
                <a:latin typeface="Arial"/>
                <a:cs typeface="Arial"/>
              </a:rPr>
              <a:t>narrative</a:t>
            </a:r>
            <a:r>
              <a:rPr sz="1500" spc="5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8482" y="1587503"/>
            <a:ext cx="3027102" cy="284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319" y="501141"/>
            <a:ext cx="442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Why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Storytelling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is essential</a:t>
            </a:r>
            <a:r>
              <a:rPr sz="2400" b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19" y="1767281"/>
            <a:ext cx="2909570" cy="2543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Memorability- </a:t>
            </a:r>
            <a:r>
              <a:rPr sz="1500" spc="5" dirty="0">
                <a:latin typeface="Arial"/>
                <a:cs typeface="Arial"/>
              </a:rPr>
              <a:t>A study by  Stanford professor </a:t>
            </a:r>
            <a:r>
              <a:rPr sz="1500" dirty="0">
                <a:latin typeface="Arial"/>
                <a:cs typeface="Arial"/>
              </a:rPr>
              <a:t>Chip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Heath </a:t>
            </a:r>
            <a:r>
              <a:rPr sz="1500" dirty="0">
                <a:latin typeface="Arial"/>
                <a:cs typeface="Arial"/>
                <a:hlinkClick r:id="rId2"/>
              </a:rPr>
              <a:t> </a:t>
            </a:r>
            <a:r>
              <a:rPr sz="1500" spc="5" dirty="0">
                <a:latin typeface="Arial"/>
                <a:cs typeface="Arial"/>
                <a:hlinkClick r:id="rId2"/>
              </a:rPr>
              <a:t>found </a:t>
            </a:r>
            <a:r>
              <a:rPr sz="15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63% could remember  stories</a:t>
            </a:r>
            <a:r>
              <a:rPr sz="1500" spc="5" dirty="0">
                <a:latin typeface="Arial"/>
                <a:cs typeface="Arial"/>
                <a:hlinkClick r:id="rId2"/>
              </a:rPr>
              <a:t>, but only 5% could </a:t>
            </a:r>
            <a:r>
              <a:rPr sz="1500" spc="5" dirty="0">
                <a:latin typeface="Arial"/>
                <a:cs typeface="Arial"/>
              </a:rPr>
              <a:t> remember a single </a:t>
            </a:r>
            <a:r>
              <a:rPr sz="1500" dirty="0">
                <a:latin typeface="Arial"/>
                <a:cs typeface="Arial"/>
              </a:rPr>
              <a:t>statistic. 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 </a:t>
            </a:r>
            <a:r>
              <a:rPr sz="15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hear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statistics, but</a:t>
            </a:r>
            <a:r>
              <a:rPr sz="1500" i="1" u="heavy" spc="-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they  feel</a:t>
            </a:r>
            <a:r>
              <a:rPr sz="1500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stories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Persuasiveness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5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500" b="1" dirty="0">
                <a:latin typeface="Arial"/>
                <a:cs typeface="Arial"/>
              </a:rPr>
              <a:t>Engagement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876" y="1374647"/>
            <a:ext cx="4313910" cy="3264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0895" y="210311"/>
            <a:ext cx="813816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682" y="444449"/>
            <a:ext cx="38785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Flow of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Storytelling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1791" y="1439862"/>
            <a:ext cx="7601068" cy="3056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9256" y="1426209"/>
            <a:ext cx="1356360" cy="19538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0"/>
              </a:spcBef>
            </a:pPr>
            <a:r>
              <a:rPr sz="2300" b="1" dirty="0">
                <a:latin typeface="Arial"/>
                <a:cs typeface="Arial"/>
              </a:rPr>
              <a:t>How  </a:t>
            </a:r>
            <a:r>
              <a:rPr sz="2300" b="1" spc="-25" dirty="0">
                <a:latin typeface="Arial"/>
                <a:cs typeface="Arial"/>
              </a:rPr>
              <a:t>M</a:t>
            </a:r>
            <a:r>
              <a:rPr sz="2300" b="1" spc="-10" dirty="0">
                <a:latin typeface="Arial"/>
                <a:cs typeface="Arial"/>
              </a:rPr>
              <a:t>ac</a:t>
            </a:r>
            <a:r>
              <a:rPr sz="2300" b="1" dirty="0">
                <a:latin typeface="Arial"/>
                <a:cs typeface="Arial"/>
              </a:rPr>
              <a:t>h</a:t>
            </a:r>
            <a:r>
              <a:rPr sz="2300" b="1" spc="10" dirty="0">
                <a:latin typeface="Arial"/>
                <a:cs typeface="Arial"/>
              </a:rPr>
              <a:t>i</a:t>
            </a:r>
            <a:r>
              <a:rPr sz="2300" b="1" dirty="0">
                <a:latin typeface="Arial"/>
                <a:cs typeface="Arial"/>
              </a:rPr>
              <a:t>nes  </a:t>
            </a:r>
            <a:r>
              <a:rPr sz="2300" b="1" spc="-5" dirty="0">
                <a:latin typeface="Arial"/>
                <a:cs typeface="Arial"/>
              </a:rPr>
              <a:t>Destroy  </a:t>
            </a:r>
            <a:r>
              <a:rPr sz="2300" b="1" spc="-15" dirty="0">
                <a:latin typeface="Arial"/>
                <a:cs typeface="Arial"/>
              </a:rPr>
              <a:t>(And  Create!)  </a:t>
            </a:r>
            <a:r>
              <a:rPr sz="2300" b="1" dirty="0">
                <a:latin typeface="Arial"/>
                <a:cs typeface="Arial"/>
              </a:rPr>
              <a:t>Jobs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308" y="643127"/>
            <a:ext cx="5293766" cy="3841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970" y="380999"/>
            <a:ext cx="5493558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515</Words>
  <Application>Microsoft Office PowerPoint</Application>
  <PresentationFormat>Custom</PresentationFormat>
  <Paragraphs>69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Trebuchet MS</vt:lpstr>
      <vt:lpstr>Office Theme</vt:lpstr>
      <vt:lpstr>PG Diploma in ML</vt:lpstr>
      <vt:lpstr>Course : PG Diploma in ML</vt:lpstr>
      <vt:lpstr>PowerPoint Presentation</vt:lpstr>
      <vt:lpstr>Why Storytelling is essential</vt:lpstr>
      <vt:lpstr>What is Data Storytelling?</vt:lpstr>
      <vt:lpstr>Why Storytelling is essential ?</vt:lpstr>
      <vt:lpstr>Flow of Storytelling</vt:lpstr>
      <vt:lpstr>PowerPoint Presentation</vt:lpstr>
      <vt:lpstr>PowerPoint Presentation</vt:lpstr>
      <vt:lpstr>PowerPoint Presentation</vt:lpstr>
      <vt:lpstr>Different Methods  to create stories</vt:lpstr>
      <vt:lpstr>PowerPoint Presentation</vt:lpstr>
      <vt:lpstr>2.Dig deeper  to identify  the Ultimate  purpose of  your story</vt:lpstr>
      <vt:lpstr>PowerPoint Presentation</vt:lpstr>
      <vt:lpstr>PowerPoint Presentation</vt:lpstr>
      <vt:lpstr>1. Textual Data</vt:lpstr>
      <vt:lpstr>2. Dataset consist of Continuous &amp; Categorial Data</vt:lpstr>
      <vt:lpstr>   3. Numerical  Dataset</vt:lpstr>
      <vt:lpstr>   4. Time  Series  Dataset</vt:lpstr>
      <vt:lpstr>PowerPoint Presentation</vt:lpstr>
      <vt:lpstr>Let’s consider a dataset on Wine Quality</vt:lpstr>
      <vt:lpstr>Demo 1 &amp; 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Bhattacharya</cp:lastModifiedBy>
  <cp:revision>5</cp:revision>
  <dcterms:created xsi:type="dcterms:W3CDTF">2021-12-15T12:12:04Z</dcterms:created>
  <dcterms:modified xsi:type="dcterms:W3CDTF">2021-12-19T04:28:01Z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2021-12-15T00:00:00Z</vt:filetime>
  </property>
</Properties>
</file>