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D83-1C2C-405D-86FA-E26C9B01A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7E55-AC68-409C-9CAA-C7317CDC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7D89-FE07-416F-90EB-FFDA319E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5141-D5FC-4740-AB65-F17B23AA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D16A-97B8-4588-AADB-DA6AB627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3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2FDD-101E-4E9B-B395-A64BA6F0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427FB-5C1C-4CFA-B053-9B639BCA2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173E-8293-44AE-9431-CE904D2E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DBD7-6761-49F5-8409-DE0AE7D8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D925A-B4DE-4628-B734-23CBCBB0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03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8FE92-FE48-433B-AB73-EB0B698B3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C08E2-CAB5-4FF1-807A-5BAC0777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A3BD-8836-4748-BC2F-40AE5449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B429-01F6-4251-ABAB-F7E41E23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876D-3674-4BF8-A921-63CD9643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73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072F-42E0-4156-8C9D-C9599EF8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6948-DF51-4F17-91E4-A5765262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3CB45-6C9A-405A-BF41-8384DD6E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5A6C-4CAD-4ED1-8E63-835FD3C2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70DB-3A26-4A45-815B-3DB87542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91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0C0E-E3AC-4104-B4B9-9F9E9F40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3344-4C0D-4675-8666-A9C5D3C6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90DB-ADE1-4B0A-9535-3C0A8DD3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47AE-564F-4087-B90E-42881711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A59E2-ACFF-47D8-8CC7-FE8A9450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51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63B4-C96F-4928-9D93-A4E13860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A12-BD0E-4480-975F-E31833685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2D2CA-F5E0-43F5-BB67-C67D4D8E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9B61-38AF-4920-A88D-812EC04C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5D43C-EE2A-46F4-B22E-B182E8B8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00EBF-A604-4E67-BFEB-164099AD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8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0D7B-C194-4D14-9F0F-240D8389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BFF1B-B290-47DE-8E74-D44AE13E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BCEE-9342-45F9-846F-7BE8CE125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E38C7-4F21-4242-8A37-B8C019A1A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4623-31D0-4AF0-BBFD-9EC974B4E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C5D59-AFE8-4F99-ABFF-9DD9875F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30CF6-7E7F-4512-9BF7-46995885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EBCD5-C356-4F32-A761-021556E3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91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1C27-C98D-49DE-8FD8-0DE49CF2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910AE-2C94-4B74-83CB-DE4B9375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E7369-CE9C-42EB-9302-01687B43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965E2-AD4A-4631-BC8A-4014AA34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11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E504D-5979-4F62-B7F6-6C565636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1D4C5-A4DB-49B3-9B4E-758C33D0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90901-8D42-4CE3-86E1-594416B5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28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66A7-7C3E-4658-8726-2668BB8C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236D-AED5-4833-83E4-F60379B3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569E-07C8-45FE-8E77-2B952F5B0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3C97D-54DC-4BA9-8300-7F7FFC4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3DB29-723B-4C2A-9850-EA211CB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CC55-1B61-440B-97DE-F4D3AF24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16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F7BA-9D99-41AC-B0D6-E3162CD3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F5193-9F41-4644-84A2-E84D57184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1714C-45F2-4ED4-98D6-A4023338E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AC0D3-09CC-4350-8ABF-3CCF5DE7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1A3DE-0121-4ACC-A1C5-18C09A98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3EC59-83AA-418D-9B1F-A2A220FE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3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E0AF9-C582-4432-88B6-8E9C0B04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CE6F-A708-4BAC-B080-79751553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8E46-20C4-41F7-8EAB-5B4463D97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36F4C-1373-4476-B287-24F40766D3CF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803A-339B-4BCC-A119-21AE110F5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22B5-FCCD-457F-833D-A0D1168AF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08E0-8D07-4C9B-AEB4-48DD89110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jsl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EF3A-399D-4068-8C3E-4C9334931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84D2F-0232-4A76-81E1-17547901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6" y="500503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dirty="0"/>
              <a:t>TEAM MEMBERS: </a:t>
            </a:r>
          </a:p>
          <a:p>
            <a:pPr algn="l"/>
            <a:r>
              <a:rPr lang="en-IN" dirty="0"/>
              <a:t>MOHIT SUDHAKAR</a:t>
            </a:r>
          </a:p>
          <a:p>
            <a:pPr algn="l"/>
            <a:r>
              <a:rPr lang="en-IN" dirty="0"/>
              <a:t>SIRISHA R</a:t>
            </a:r>
          </a:p>
          <a:p>
            <a:pPr algn="l"/>
            <a:r>
              <a:rPr lang="en-IN" dirty="0"/>
              <a:t>RISHABH SINGH N</a:t>
            </a:r>
          </a:p>
          <a:p>
            <a:pPr algn="l"/>
            <a:r>
              <a:rPr lang="en-IN" dirty="0"/>
              <a:t>ROSVIN JOSEPH C</a:t>
            </a:r>
          </a:p>
        </p:txBody>
      </p:sp>
    </p:spTree>
    <p:extLst>
      <p:ext uri="{BB962C8B-B14F-4D97-AF65-F5344CB8AC3E}">
        <p14:creationId xmlns:p14="http://schemas.microsoft.com/office/powerpoint/2010/main" val="4142182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7A87-423D-40E0-BD73-CD1CE1A4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112" y="1024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EventMC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30B76-F8D5-4EEF-9890-60101EBCC28C}"/>
              </a:ext>
            </a:extLst>
          </p:cNvPr>
          <p:cNvSpPr txBox="1"/>
          <p:nvPr/>
        </p:nvSpPr>
        <p:spPr>
          <a:xfrm>
            <a:off x="838200" y="2196526"/>
            <a:ext cx="10319425" cy="1754326"/>
          </a:xfrm>
          <a:prstGeom prst="rect">
            <a:avLst/>
          </a:prstGeom>
          <a:blipFill>
            <a:blip r:embed="rId3">
              <a:alphaModFix amt="64000"/>
            </a:blip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provides the privilege of managing various events tailored according to the needs of the customer.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 a team consists of well trained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trained according to the needs and events of our customers. 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is user friendly and provides facilities for various events from baby showers to bridal showers.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just a call away...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072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7800-D930-4E9A-877A-7F723562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We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F3EE-813B-439C-B086-A0E651DAACC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  <a:alpha val="2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dirty="0"/>
              <a:t>One platform, many services – a customer bliss indeed… </a:t>
            </a:r>
          </a:p>
          <a:p>
            <a:pPr marL="0" indent="0">
              <a:buNone/>
            </a:pPr>
            <a:r>
              <a:rPr lang="en-IN" dirty="0"/>
              <a:t>Services we provide: </a:t>
            </a:r>
          </a:p>
          <a:p>
            <a:pPr marL="0" indent="0">
              <a:buNone/>
            </a:pPr>
            <a:r>
              <a:rPr lang="en-IN" dirty="0"/>
              <a:t>1.Conference event</a:t>
            </a:r>
          </a:p>
          <a:p>
            <a:pPr marL="0" indent="0">
              <a:buNone/>
            </a:pPr>
            <a:r>
              <a:rPr lang="en-IN" dirty="0"/>
              <a:t>2.Weddings</a:t>
            </a:r>
          </a:p>
          <a:p>
            <a:pPr marL="0" indent="0">
              <a:buNone/>
            </a:pPr>
            <a:r>
              <a:rPr lang="en-IN" dirty="0"/>
              <a:t>3.Baby shower</a:t>
            </a:r>
          </a:p>
          <a:p>
            <a:pPr marL="0" indent="0">
              <a:buNone/>
            </a:pPr>
            <a:r>
              <a:rPr lang="en-IN" dirty="0"/>
              <a:t>4.Birthday</a:t>
            </a:r>
          </a:p>
          <a:p>
            <a:pPr marL="0" indent="0">
              <a:buNone/>
            </a:pPr>
            <a:r>
              <a:rPr lang="en-IN" dirty="0"/>
              <a:t>5.Stage decorations</a:t>
            </a:r>
          </a:p>
          <a:p>
            <a:pPr marL="0" indent="0">
              <a:buNone/>
            </a:pPr>
            <a:r>
              <a:rPr lang="en-IN" dirty="0"/>
              <a:t>6.</a:t>
            </a:r>
            <a:r>
              <a:rPr lang="en-IN" i="1" dirty="0"/>
              <a:t>Customized events*</a:t>
            </a:r>
          </a:p>
        </p:txBody>
      </p:sp>
    </p:spTree>
    <p:extLst>
      <p:ext uri="{BB962C8B-B14F-4D97-AF65-F5344CB8AC3E}">
        <p14:creationId xmlns:p14="http://schemas.microsoft.com/office/powerpoint/2010/main" val="14887754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F7C0-4CA2-4D6F-A2E2-125888AC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832D-D622-4BF7-AEC1-5D2D1859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6485"/>
            <a:ext cx="10515600" cy="1900069"/>
          </a:xfrm>
          <a:blipFill>
            <a:blip r:embed="rId3">
              <a:alphaModFix amt="64000"/>
            </a:blip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special service includes customized events , where we take in the needs and wants of the customer and tailor the event according to their preference and  according to the occasion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628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FCB7-56CF-48B2-B857-B85C8E82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Made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E84E-95BD-41DA-9CC5-7FDD9700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4927"/>
            <a:ext cx="10515600" cy="2425362"/>
          </a:xfrm>
          <a:blipFill>
            <a:blip r:embed="rId3">
              <a:alphaModFix amt="64000"/>
            </a:blip>
            <a:tile tx="0" ty="0" sx="100000" sy="100000" flip="none" algn="tl"/>
          </a:blipFill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Hassel free registration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clarity. Our team ensures that every customer feels involved in the process for better understanding between the client and the server.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to worker communication is enabled right after registration in order to keep our service on point as per the customer requirements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524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505B2-AD70-4FAD-BEA9-499CF1747D83}"/>
              </a:ext>
            </a:extLst>
          </p:cNvPr>
          <p:cNvSpPr txBox="1"/>
          <p:nvPr/>
        </p:nvSpPr>
        <p:spPr>
          <a:xfrm>
            <a:off x="332362" y="2519305"/>
            <a:ext cx="11527276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is our main goal. Aiding to their thoughts in order to make the moment last forever and after is our priority.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E9F81-4360-410C-8E0E-72D65E4C3507}"/>
              </a:ext>
            </a:extLst>
          </p:cNvPr>
          <p:cNvSpPr txBox="1"/>
          <p:nvPr/>
        </p:nvSpPr>
        <p:spPr>
          <a:xfrm>
            <a:off x="8142052" y="55061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IN" dirty="0"/>
              <a:t>. </a:t>
            </a:r>
          </a:p>
          <a:p>
            <a:r>
              <a:rPr lang="en-IN" dirty="0" err="1"/>
              <a:t>EventMC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136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EVENT MANAGEMENT</vt:lpstr>
      <vt:lpstr>EventMC</vt:lpstr>
      <vt:lpstr>Services We Offer</vt:lpstr>
      <vt:lpstr>Customized Events</vt:lpstr>
      <vt:lpstr>Registration Made Easy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</dc:title>
  <dc:creator>SIRISHA R</dc:creator>
  <cp:lastModifiedBy>SIRISHA R</cp:lastModifiedBy>
  <cp:revision>8</cp:revision>
  <dcterms:created xsi:type="dcterms:W3CDTF">2022-12-09T22:46:02Z</dcterms:created>
  <dcterms:modified xsi:type="dcterms:W3CDTF">2022-12-10T00:58:32Z</dcterms:modified>
</cp:coreProperties>
</file>