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8C897-D05C-257F-E10D-AFB738120DD2}" v="676" dt="2025-03-30T11:03:01.7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71498-E21F-4809-9C4F-3C07C9BA848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4FC24BC-61C0-4117-8C58-5201DF4EBC15}">
      <dgm:prSet/>
      <dgm:spPr/>
      <dgm:t>
        <a:bodyPr/>
        <a:lstStyle/>
        <a:p>
          <a:r>
            <a:rPr lang="en-US"/>
            <a:t>- WebAssembly can be loaded and executed using JavaScript’s WebAssembly API.</a:t>
          </a:r>
        </a:p>
      </dgm:t>
    </dgm:pt>
    <dgm:pt modelId="{C593344D-1B36-4143-B5D6-65FC57EBB113}" type="parTrans" cxnId="{AC251083-74FD-4B3E-9F2A-02F266A6D076}">
      <dgm:prSet/>
      <dgm:spPr/>
      <dgm:t>
        <a:bodyPr/>
        <a:lstStyle/>
        <a:p>
          <a:endParaRPr lang="en-US"/>
        </a:p>
      </dgm:t>
    </dgm:pt>
    <dgm:pt modelId="{420F32A1-E809-44D4-BE21-3F92BF4DC643}" type="sibTrans" cxnId="{AC251083-74FD-4B3E-9F2A-02F266A6D076}">
      <dgm:prSet/>
      <dgm:spPr/>
      <dgm:t>
        <a:bodyPr/>
        <a:lstStyle/>
        <a:p>
          <a:endParaRPr lang="en-US"/>
        </a:p>
      </dgm:t>
    </dgm:pt>
    <dgm:pt modelId="{0F731011-1BE0-4648-A38B-B696493FC69D}">
      <dgm:prSet/>
      <dgm:spPr/>
      <dgm:t>
        <a:bodyPr/>
        <a:lstStyle/>
        <a:p>
          <a:r>
            <a:rPr lang="en-US"/>
            <a:t>- Example:</a:t>
          </a:r>
        </a:p>
      </dgm:t>
    </dgm:pt>
    <dgm:pt modelId="{93C35EE7-C279-4187-8E89-F7DF50D61937}" type="parTrans" cxnId="{4E63DEBB-41C4-49C4-BD92-E17AAAA5EBEA}">
      <dgm:prSet/>
      <dgm:spPr/>
      <dgm:t>
        <a:bodyPr/>
        <a:lstStyle/>
        <a:p>
          <a:endParaRPr lang="en-US"/>
        </a:p>
      </dgm:t>
    </dgm:pt>
    <dgm:pt modelId="{34B6D765-855E-47FF-A06F-20A6BD2742B1}" type="sibTrans" cxnId="{4E63DEBB-41C4-49C4-BD92-E17AAAA5EBEA}">
      <dgm:prSet/>
      <dgm:spPr/>
      <dgm:t>
        <a:bodyPr/>
        <a:lstStyle/>
        <a:p>
          <a:endParaRPr lang="en-US"/>
        </a:p>
      </dgm:t>
    </dgm:pt>
    <dgm:pt modelId="{ED36D2F6-60E1-4E6E-915D-5C2605D74FAA}">
      <dgm:prSet/>
      <dgm:spPr/>
      <dgm:t>
        <a:bodyPr/>
        <a:lstStyle/>
        <a:p>
          <a:r>
            <a:rPr lang="en-US"/>
            <a:t>fetch('module.wasm')</a:t>
          </a:r>
        </a:p>
      </dgm:t>
    </dgm:pt>
    <dgm:pt modelId="{307AE6F6-076C-441E-8129-39D231E50226}" type="parTrans" cxnId="{00487654-DC27-47DA-A71D-EEE3BAAD8F61}">
      <dgm:prSet/>
      <dgm:spPr/>
      <dgm:t>
        <a:bodyPr/>
        <a:lstStyle/>
        <a:p>
          <a:endParaRPr lang="en-US"/>
        </a:p>
      </dgm:t>
    </dgm:pt>
    <dgm:pt modelId="{D421B89D-47B0-4726-95FB-2426E8A7F3A8}" type="sibTrans" cxnId="{00487654-DC27-47DA-A71D-EEE3BAAD8F61}">
      <dgm:prSet/>
      <dgm:spPr/>
      <dgm:t>
        <a:bodyPr/>
        <a:lstStyle/>
        <a:p>
          <a:endParaRPr lang="en-US"/>
        </a:p>
      </dgm:t>
    </dgm:pt>
    <dgm:pt modelId="{3B786D66-1EB0-4BB0-8ED8-43D4EF8FD4BB}">
      <dgm:prSet/>
      <dgm:spPr/>
      <dgm:t>
        <a:bodyPr/>
        <a:lstStyle/>
        <a:p>
          <a:r>
            <a:rPr lang="en-US"/>
            <a:t>.then(response =&gt; response.arrayBuffer())</a:t>
          </a:r>
        </a:p>
      </dgm:t>
    </dgm:pt>
    <dgm:pt modelId="{2337107F-93A0-4A3D-9D7E-9891290BAD6C}" type="parTrans" cxnId="{160EDE33-5BB8-4AA5-947A-C18332FAD71B}">
      <dgm:prSet/>
      <dgm:spPr/>
      <dgm:t>
        <a:bodyPr/>
        <a:lstStyle/>
        <a:p>
          <a:endParaRPr lang="en-US"/>
        </a:p>
      </dgm:t>
    </dgm:pt>
    <dgm:pt modelId="{701A700D-A80F-4948-A00A-530512A26F97}" type="sibTrans" cxnId="{160EDE33-5BB8-4AA5-947A-C18332FAD71B}">
      <dgm:prSet/>
      <dgm:spPr/>
      <dgm:t>
        <a:bodyPr/>
        <a:lstStyle/>
        <a:p>
          <a:endParaRPr lang="en-US"/>
        </a:p>
      </dgm:t>
    </dgm:pt>
    <dgm:pt modelId="{734B869D-C62F-49F6-89A5-6A82A5B38356}">
      <dgm:prSet/>
      <dgm:spPr/>
      <dgm:t>
        <a:bodyPr/>
        <a:lstStyle/>
        <a:p>
          <a:r>
            <a:rPr lang="en-US"/>
            <a:t>.then(bytes =&gt; WebAssembly.instantiate(bytes))</a:t>
          </a:r>
        </a:p>
      </dgm:t>
    </dgm:pt>
    <dgm:pt modelId="{B7146CDE-1FB7-4EDC-AB5B-5CC46154EED0}" type="parTrans" cxnId="{2F910032-801C-46D1-829A-737920DDDBF9}">
      <dgm:prSet/>
      <dgm:spPr/>
      <dgm:t>
        <a:bodyPr/>
        <a:lstStyle/>
        <a:p>
          <a:endParaRPr lang="en-US"/>
        </a:p>
      </dgm:t>
    </dgm:pt>
    <dgm:pt modelId="{A4F943A6-8488-49D3-AE12-BA47D190562D}" type="sibTrans" cxnId="{2F910032-801C-46D1-829A-737920DDDBF9}">
      <dgm:prSet/>
      <dgm:spPr/>
      <dgm:t>
        <a:bodyPr/>
        <a:lstStyle/>
        <a:p>
          <a:endParaRPr lang="en-US"/>
        </a:p>
      </dgm:t>
    </dgm:pt>
    <dgm:pt modelId="{2459D171-E29E-430D-849A-D18C3609563C}">
      <dgm:prSet/>
      <dgm:spPr/>
      <dgm:t>
        <a:bodyPr/>
        <a:lstStyle/>
        <a:p>
          <a:r>
            <a:rPr lang="en-US"/>
            <a:t>.then(({ instance }) =&gt; {</a:t>
          </a:r>
        </a:p>
      </dgm:t>
    </dgm:pt>
    <dgm:pt modelId="{97E44F85-57CE-4601-854E-F456EB2C9FBD}" type="parTrans" cxnId="{8795F318-C109-465F-9AF2-715D628C7A2C}">
      <dgm:prSet/>
      <dgm:spPr/>
      <dgm:t>
        <a:bodyPr/>
        <a:lstStyle/>
        <a:p>
          <a:endParaRPr lang="en-US"/>
        </a:p>
      </dgm:t>
    </dgm:pt>
    <dgm:pt modelId="{E1683450-DE5F-4808-8CFC-FFEDE0953834}" type="sibTrans" cxnId="{8795F318-C109-465F-9AF2-715D628C7A2C}">
      <dgm:prSet/>
      <dgm:spPr/>
      <dgm:t>
        <a:bodyPr/>
        <a:lstStyle/>
        <a:p>
          <a:endParaRPr lang="en-US"/>
        </a:p>
      </dgm:t>
    </dgm:pt>
    <dgm:pt modelId="{A1A9B690-1B7A-41B9-BD4E-459C3FB9AB08}">
      <dgm:prSet/>
      <dgm:spPr/>
      <dgm:t>
        <a:bodyPr/>
        <a:lstStyle/>
        <a:p>
          <a:r>
            <a:rPr lang="en-US"/>
            <a:t>console.log(instance.exports.add(5, 10));</a:t>
          </a:r>
        </a:p>
      </dgm:t>
    </dgm:pt>
    <dgm:pt modelId="{39DFF67C-A167-42C1-BC94-6547F7C69E00}" type="parTrans" cxnId="{6C1ADFB4-DA5B-4591-9869-2E5969303A1E}">
      <dgm:prSet/>
      <dgm:spPr/>
      <dgm:t>
        <a:bodyPr/>
        <a:lstStyle/>
        <a:p>
          <a:endParaRPr lang="en-US"/>
        </a:p>
      </dgm:t>
    </dgm:pt>
    <dgm:pt modelId="{C017F415-7CDE-498D-BFD8-AE3597B2AAAE}" type="sibTrans" cxnId="{6C1ADFB4-DA5B-4591-9869-2E5969303A1E}">
      <dgm:prSet/>
      <dgm:spPr/>
      <dgm:t>
        <a:bodyPr/>
        <a:lstStyle/>
        <a:p>
          <a:endParaRPr lang="en-US"/>
        </a:p>
      </dgm:t>
    </dgm:pt>
    <dgm:pt modelId="{89335DC9-FA4B-426C-890D-2E7F723671AB}">
      <dgm:prSet/>
      <dgm:spPr/>
      <dgm:t>
        <a:bodyPr/>
        <a:lstStyle/>
        <a:p>
          <a:r>
            <a:rPr lang="en-US"/>
            <a:t>});</a:t>
          </a:r>
        </a:p>
      </dgm:t>
    </dgm:pt>
    <dgm:pt modelId="{F9161752-CA09-4E4D-9109-D5E68287191D}" type="parTrans" cxnId="{C3B03E97-8760-4F62-99F5-3E06A1AA2EE0}">
      <dgm:prSet/>
      <dgm:spPr/>
      <dgm:t>
        <a:bodyPr/>
        <a:lstStyle/>
        <a:p>
          <a:endParaRPr lang="en-US"/>
        </a:p>
      </dgm:t>
    </dgm:pt>
    <dgm:pt modelId="{546268C4-09E5-44AF-86A4-3EB804934102}" type="sibTrans" cxnId="{C3B03E97-8760-4F62-99F5-3E06A1AA2EE0}">
      <dgm:prSet/>
      <dgm:spPr/>
      <dgm:t>
        <a:bodyPr/>
        <a:lstStyle/>
        <a:p>
          <a:endParaRPr lang="en-US"/>
        </a:p>
      </dgm:t>
    </dgm:pt>
    <dgm:pt modelId="{C89E4BCD-D32C-4E07-A05E-3C1566103100}" type="pres">
      <dgm:prSet presAssocID="{94671498-E21F-4809-9C4F-3C07C9BA8481}" presName="vert0" presStyleCnt="0">
        <dgm:presLayoutVars>
          <dgm:dir/>
          <dgm:animOne val="branch"/>
          <dgm:animLvl val="lvl"/>
        </dgm:presLayoutVars>
      </dgm:prSet>
      <dgm:spPr/>
    </dgm:pt>
    <dgm:pt modelId="{A5DFEAB9-37E9-4D13-BD44-0C2CFAAB36D9}" type="pres">
      <dgm:prSet presAssocID="{94FC24BC-61C0-4117-8C58-5201DF4EBC15}" presName="thickLine" presStyleLbl="alignNode1" presStyleIdx="0" presStyleCnt="8"/>
      <dgm:spPr/>
    </dgm:pt>
    <dgm:pt modelId="{05459FF1-8AF3-4014-9666-6E00557988BF}" type="pres">
      <dgm:prSet presAssocID="{94FC24BC-61C0-4117-8C58-5201DF4EBC15}" presName="horz1" presStyleCnt="0"/>
      <dgm:spPr/>
    </dgm:pt>
    <dgm:pt modelId="{41D7D742-61A0-4AF4-A9FD-07130823CC43}" type="pres">
      <dgm:prSet presAssocID="{94FC24BC-61C0-4117-8C58-5201DF4EBC15}" presName="tx1" presStyleLbl="revTx" presStyleIdx="0" presStyleCnt="8"/>
      <dgm:spPr/>
    </dgm:pt>
    <dgm:pt modelId="{B47465DF-E409-4BC9-9A31-8D5086A0E29E}" type="pres">
      <dgm:prSet presAssocID="{94FC24BC-61C0-4117-8C58-5201DF4EBC15}" presName="vert1" presStyleCnt="0"/>
      <dgm:spPr/>
    </dgm:pt>
    <dgm:pt modelId="{AB7D00E6-25CD-4988-9C1C-3D0E713BA65A}" type="pres">
      <dgm:prSet presAssocID="{0F731011-1BE0-4648-A38B-B696493FC69D}" presName="thickLine" presStyleLbl="alignNode1" presStyleIdx="1" presStyleCnt="8"/>
      <dgm:spPr/>
    </dgm:pt>
    <dgm:pt modelId="{ADF49F76-C2C8-46C9-8E06-CE301546EB34}" type="pres">
      <dgm:prSet presAssocID="{0F731011-1BE0-4648-A38B-B696493FC69D}" presName="horz1" presStyleCnt="0"/>
      <dgm:spPr/>
    </dgm:pt>
    <dgm:pt modelId="{A548EA39-8289-405E-BF26-23FCC23BC689}" type="pres">
      <dgm:prSet presAssocID="{0F731011-1BE0-4648-A38B-B696493FC69D}" presName="tx1" presStyleLbl="revTx" presStyleIdx="1" presStyleCnt="8"/>
      <dgm:spPr/>
    </dgm:pt>
    <dgm:pt modelId="{78C2D637-8878-4602-8239-F64B98EF1F6F}" type="pres">
      <dgm:prSet presAssocID="{0F731011-1BE0-4648-A38B-B696493FC69D}" presName="vert1" presStyleCnt="0"/>
      <dgm:spPr/>
    </dgm:pt>
    <dgm:pt modelId="{C40CE67D-C070-4599-8670-B7E2A4BB5933}" type="pres">
      <dgm:prSet presAssocID="{ED36D2F6-60E1-4E6E-915D-5C2605D74FAA}" presName="thickLine" presStyleLbl="alignNode1" presStyleIdx="2" presStyleCnt="8"/>
      <dgm:spPr/>
    </dgm:pt>
    <dgm:pt modelId="{DE7AF4B1-825D-40AC-A38F-E2CBBFD73847}" type="pres">
      <dgm:prSet presAssocID="{ED36D2F6-60E1-4E6E-915D-5C2605D74FAA}" presName="horz1" presStyleCnt="0"/>
      <dgm:spPr/>
    </dgm:pt>
    <dgm:pt modelId="{DA609B63-A342-445A-9916-69670E0DAB3C}" type="pres">
      <dgm:prSet presAssocID="{ED36D2F6-60E1-4E6E-915D-5C2605D74FAA}" presName="tx1" presStyleLbl="revTx" presStyleIdx="2" presStyleCnt="8"/>
      <dgm:spPr/>
    </dgm:pt>
    <dgm:pt modelId="{E311CBD1-C299-48FC-A28D-9A121B3011BA}" type="pres">
      <dgm:prSet presAssocID="{ED36D2F6-60E1-4E6E-915D-5C2605D74FAA}" presName="vert1" presStyleCnt="0"/>
      <dgm:spPr/>
    </dgm:pt>
    <dgm:pt modelId="{15B0E85D-D910-414C-A74B-232C82B6E52A}" type="pres">
      <dgm:prSet presAssocID="{3B786D66-1EB0-4BB0-8ED8-43D4EF8FD4BB}" presName="thickLine" presStyleLbl="alignNode1" presStyleIdx="3" presStyleCnt="8"/>
      <dgm:spPr/>
    </dgm:pt>
    <dgm:pt modelId="{B55D982E-26F1-48F1-92F6-3115D596DE3A}" type="pres">
      <dgm:prSet presAssocID="{3B786D66-1EB0-4BB0-8ED8-43D4EF8FD4BB}" presName="horz1" presStyleCnt="0"/>
      <dgm:spPr/>
    </dgm:pt>
    <dgm:pt modelId="{F3F1B7E0-FF7B-4ECF-B488-5552B7EB8CC2}" type="pres">
      <dgm:prSet presAssocID="{3B786D66-1EB0-4BB0-8ED8-43D4EF8FD4BB}" presName="tx1" presStyleLbl="revTx" presStyleIdx="3" presStyleCnt="8"/>
      <dgm:spPr/>
    </dgm:pt>
    <dgm:pt modelId="{1BDFCA19-9527-4784-9EC2-5D9DC94F3161}" type="pres">
      <dgm:prSet presAssocID="{3B786D66-1EB0-4BB0-8ED8-43D4EF8FD4BB}" presName="vert1" presStyleCnt="0"/>
      <dgm:spPr/>
    </dgm:pt>
    <dgm:pt modelId="{24887348-0879-40F1-BC39-EE0C0BD2D6DE}" type="pres">
      <dgm:prSet presAssocID="{734B869D-C62F-49F6-89A5-6A82A5B38356}" presName="thickLine" presStyleLbl="alignNode1" presStyleIdx="4" presStyleCnt="8"/>
      <dgm:spPr/>
    </dgm:pt>
    <dgm:pt modelId="{E3FA8FAD-D255-433A-9C4E-C45681CDF27E}" type="pres">
      <dgm:prSet presAssocID="{734B869D-C62F-49F6-89A5-6A82A5B38356}" presName="horz1" presStyleCnt="0"/>
      <dgm:spPr/>
    </dgm:pt>
    <dgm:pt modelId="{7D848CDC-B8AE-4344-8160-564B4568A6FB}" type="pres">
      <dgm:prSet presAssocID="{734B869D-C62F-49F6-89A5-6A82A5B38356}" presName="tx1" presStyleLbl="revTx" presStyleIdx="4" presStyleCnt="8"/>
      <dgm:spPr/>
    </dgm:pt>
    <dgm:pt modelId="{CD06B2E9-FC65-4730-8C3A-D2C214D8C2E8}" type="pres">
      <dgm:prSet presAssocID="{734B869D-C62F-49F6-89A5-6A82A5B38356}" presName="vert1" presStyleCnt="0"/>
      <dgm:spPr/>
    </dgm:pt>
    <dgm:pt modelId="{87055999-4406-4203-8E49-F4103263CC8B}" type="pres">
      <dgm:prSet presAssocID="{2459D171-E29E-430D-849A-D18C3609563C}" presName="thickLine" presStyleLbl="alignNode1" presStyleIdx="5" presStyleCnt="8"/>
      <dgm:spPr/>
    </dgm:pt>
    <dgm:pt modelId="{48A79C2B-5120-4A42-9986-DAF833CC4904}" type="pres">
      <dgm:prSet presAssocID="{2459D171-E29E-430D-849A-D18C3609563C}" presName="horz1" presStyleCnt="0"/>
      <dgm:spPr/>
    </dgm:pt>
    <dgm:pt modelId="{5CF3C43A-D203-41C1-8B79-DFEF3A4E7AA3}" type="pres">
      <dgm:prSet presAssocID="{2459D171-E29E-430D-849A-D18C3609563C}" presName="tx1" presStyleLbl="revTx" presStyleIdx="5" presStyleCnt="8"/>
      <dgm:spPr/>
    </dgm:pt>
    <dgm:pt modelId="{B6FACEAE-2AF0-4B95-BD4C-BE1AE2ECA7D5}" type="pres">
      <dgm:prSet presAssocID="{2459D171-E29E-430D-849A-D18C3609563C}" presName="vert1" presStyleCnt="0"/>
      <dgm:spPr/>
    </dgm:pt>
    <dgm:pt modelId="{E8092064-1B14-4105-AE9E-E1097EEEBA2E}" type="pres">
      <dgm:prSet presAssocID="{A1A9B690-1B7A-41B9-BD4E-459C3FB9AB08}" presName="thickLine" presStyleLbl="alignNode1" presStyleIdx="6" presStyleCnt="8"/>
      <dgm:spPr/>
    </dgm:pt>
    <dgm:pt modelId="{BBBBC39E-A568-4F9E-B0D2-67594D23CD1B}" type="pres">
      <dgm:prSet presAssocID="{A1A9B690-1B7A-41B9-BD4E-459C3FB9AB08}" presName="horz1" presStyleCnt="0"/>
      <dgm:spPr/>
    </dgm:pt>
    <dgm:pt modelId="{D76AD05D-FFBE-4042-8BEE-D074430D7980}" type="pres">
      <dgm:prSet presAssocID="{A1A9B690-1B7A-41B9-BD4E-459C3FB9AB08}" presName="tx1" presStyleLbl="revTx" presStyleIdx="6" presStyleCnt="8"/>
      <dgm:spPr/>
    </dgm:pt>
    <dgm:pt modelId="{A6674317-82A8-40AA-B5C6-A238B48003FB}" type="pres">
      <dgm:prSet presAssocID="{A1A9B690-1B7A-41B9-BD4E-459C3FB9AB08}" presName="vert1" presStyleCnt="0"/>
      <dgm:spPr/>
    </dgm:pt>
    <dgm:pt modelId="{C78DF868-BD6A-4B88-9C7D-FFE60CBEB4CC}" type="pres">
      <dgm:prSet presAssocID="{89335DC9-FA4B-426C-890D-2E7F723671AB}" presName="thickLine" presStyleLbl="alignNode1" presStyleIdx="7" presStyleCnt="8"/>
      <dgm:spPr/>
    </dgm:pt>
    <dgm:pt modelId="{75C594F2-1637-42B4-BA61-0A7CEE3936C9}" type="pres">
      <dgm:prSet presAssocID="{89335DC9-FA4B-426C-890D-2E7F723671AB}" presName="horz1" presStyleCnt="0"/>
      <dgm:spPr/>
    </dgm:pt>
    <dgm:pt modelId="{16D90780-D70A-46BD-B282-2C0F5EDA37DE}" type="pres">
      <dgm:prSet presAssocID="{89335DC9-FA4B-426C-890D-2E7F723671AB}" presName="tx1" presStyleLbl="revTx" presStyleIdx="7" presStyleCnt="8"/>
      <dgm:spPr/>
    </dgm:pt>
    <dgm:pt modelId="{333B4150-E177-4DBE-BF7E-050BFBF5C46D}" type="pres">
      <dgm:prSet presAssocID="{89335DC9-FA4B-426C-890D-2E7F723671AB}" presName="vert1" presStyleCnt="0"/>
      <dgm:spPr/>
    </dgm:pt>
  </dgm:ptLst>
  <dgm:cxnLst>
    <dgm:cxn modelId="{8795F318-C109-465F-9AF2-715D628C7A2C}" srcId="{94671498-E21F-4809-9C4F-3C07C9BA8481}" destId="{2459D171-E29E-430D-849A-D18C3609563C}" srcOrd="5" destOrd="0" parTransId="{97E44F85-57CE-4601-854E-F456EB2C9FBD}" sibTransId="{E1683450-DE5F-4808-8CFC-FFEDE0953834}"/>
    <dgm:cxn modelId="{2F910032-801C-46D1-829A-737920DDDBF9}" srcId="{94671498-E21F-4809-9C4F-3C07C9BA8481}" destId="{734B869D-C62F-49F6-89A5-6A82A5B38356}" srcOrd="4" destOrd="0" parTransId="{B7146CDE-1FB7-4EDC-AB5B-5CC46154EED0}" sibTransId="{A4F943A6-8488-49D3-AE12-BA47D190562D}"/>
    <dgm:cxn modelId="{160EDE33-5BB8-4AA5-947A-C18332FAD71B}" srcId="{94671498-E21F-4809-9C4F-3C07C9BA8481}" destId="{3B786D66-1EB0-4BB0-8ED8-43D4EF8FD4BB}" srcOrd="3" destOrd="0" parTransId="{2337107F-93A0-4A3D-9D7E-9891290BAD6C}" sibTransId="{701A700D-A80F-4948-A00A-530512A26F97}"/>
    <dgm:cxn modelId="{8FEEC05E-A093-4B66-83E8-03FFC38A7DCA}" type="presOf" srcId="{A1A9B690-1B7A-41B9-BD4E-459C3FB9AB08}" destId="{D76AD05D-FFBE-4042-8BEE-D074430D7980}" srcOrd="0" destOrd="0" presId="urn:microsoft.com/office/officeart/2008/layout/LinedList"/>
    <dgm:cxn modelId="{3EBBD85E-0E6B-4046-8EBF-B47D7949940F}" type="presOf" srcId="{89335DC9-FA4B-426C-890D-2E7F723671AB}" destId="{16D90780-D70A-46BD-B282-2C0F5EDA37DE}" srcOrd="0" destOrd="0" presId="urn:microsoft.com/office/officeart/2008/layout/LinedList"/>
    <dgm:cxn modelId="{4D207161-E984-49A6-BD12-B1EEF7242A10}" type="presOf" srcId="{2459D171-E29E-430D-849A-D18C3609563C}" destId="{5CF3C43A-D203-41C1-8B79-DFEF3A4E7AA3}" srcOrd="0" destOrd="0" presId="urn:microsoft.com/office/officeart/2008/layout/LinedList"/>
    <dgm:cxn modelId="{F264E361-1724-46C4-B133-CCD280A94732}" type="presOf" srcId="{94FC24BC-61C0-4117-8C58-5201DF4EBC15}" destId="{41D7D742-61A0-4AF4-A9FD-07130823CC43}" srcOrd="0" destOrd="0" presId="urn:microsoft.com/office/officeart/2008/layout/LinedList"/>
    <dgm:cxn modelId="{33C44247-0D8B-4555-9128-7D69B728FE81}" type="presOf" srcId="{94671498-E21F-4809-9C4F-3C07C9BA8481}" destId="{C89E4BCD-D32C-4E07-A05E-3C1566103100}" srcOrd="0" destOrd="0" presId="urn:microsoft.com/office/officeart/2008/layout/LinedList"/>
    <dgm:cxn modelId="{00487654-DC27-47DA-A71D-EEE3BAAD8F61}" srcId="{94671498-E21F-4809-9C4F-3C07C9BA8481}" destId="{ED36D2F6-60E1-4E6E-915D-5C2605D74FAA}" srcOrd="2" destOrd="0" parTransId="{307AE6F6-076C-441E-8129-39D231E50226}" sibTransId="{D421B89D-47B0-4726-95FB-2426E8A7F3A8}"/>
    <dgm:cxn modelId="{3DDE3A76-A2ED-4E49-9CD0-D0D82D29E98B}" type="presOf" srcId="{0F731011-1BE0-4648-A38B-B696493FC69D}" destId="{A548EA39-8289-405E-BF26-23FCC23BC689}" srcOrd="0" destOrd="0" presId="urn:microsoft.com/office/officeart/2008/layout/LinedList"/>
    <dgm:cxn modelId="{AC251083-74FD-4B3E-9F2A-02F266A6D076}" srcId="{94671498-E21F-4809-9C4F-3C07C9BA8481}" destId="{94FC24BC-61C0-4117-8C58-5201DF4EBC15}" srcOrd="0" destOrd="0" parTransId="{C593344D-1B36-4143-B5D6-65FC57EBB113}" sibTransId="{420F32A1-E809-44D4-BE21-3F92BF4DC643}"/>
    <dgm:cxn modelId="{C3B03E97-8760-4F62-99F5-3E06A1AA2EE0}" srcId="{94671498-E21F-4809-9C4F-3C07C9BA8481}" destId="{89335DC9-FA4B-426C-890D-2E7F723671AB}" srcOrd="7" destOrd="0" parTransId="{F9161752-CA09-4E4D-9109-D5E68287191D}" sibTransId="{546268C4-09E5-44AF-86A4-3EB804934102}"/>
    <dgm:cxn modelId="{F5A3E6A9-E20F-4CAB-90D6-8C5214210FB5}" type="presOf" srcId="{ED36D2F6-60E1-4E6E-915D-5C2605D74FAA}" destId="{DA609B63-A342-445A-9916-69670E0DAB3C}" srcOrd="0" destOrd="0" presId="urn:microsoft.com/office/officeart/2008/layout/LinedList"/>
    <dgm:cxn modelId="{6C1ADFB4-DA5B-4591-9869-2E5969303A1E}" srcId="{94671498-E21F-4809-9C4F-3C07C9BA8481}" destId="{A1A9B690-1B7A-41B9-BD4E-459C3FB9AB08}" srcOrd="6" destOrd="0" parTransId="{39DFF67C-A167-42C1-BC94-6547F7C69E00}" sibTransId="{C017F415-7CDE-498D-BFD8-AE3597B2AAAE}"/>
    <dgm:cxn modelId="{4E63DEBB-41C4-49C4-BD92-E17AAAA5EBEA}" srcId="{94671498-E21F-4809-9C4F-3C07C9BA8481}" destId="{0F731011-1BE0-4648-A38B-B696493FC69D}" srcOrd="1" destOrd="0" parTransId="{93C35EE7-C279-4187-8E89-F7DF50D61937}" sibTransId="{34B6D765-855E-47FF-A06F-20A6BD2742B1}"/>
    <dgm:cxn modelId="{08D704E0-7D18-4DFB-9D03-E8AABFBC0B0D}" type="presOf" srcId="{3B786D66-1EB0-4BB0-8ED8-43D4EF8FD4BB}" destId="{F3F1B7E0-FF7B-4ECF-B488-5552B7EB8CC2}" srcOrd="0" destOrd="0" presId="urn:microsoft.com/office/officeart/2008/layout/LinedList"/>
    <dgm:cxn modelId="{0997BCE8-774F-4B54-85EA-9BED39537E87}" type="presOf" srcId="{734B869D-C62F-49F6-89A5-6A82A5B38356}" destId="{7D848CDC-B8AE-4344-8160-564B4568A6FB}" srcOrd="0" destOrd="0" presId="urn:microsoft.com/office/officeart/2008/layout/LinedList"/>
    <dgm:cxn modelId="{E7161509-0934-40F6-8B57-FDA2C0F53845}" type="presParOf" srcId="{C89E4BCD-D32C-4E07-A05E-3C1566103100}" destId="{A5DFEAB9-37E9-4D13-BD44-0C2CFAAB36D9}" srcOrd="0" destOrd="0" presId="urn:microsoft.com/office/officeart/2008/layout/LinedList"/>
    <dgm:cxn modelId="{EB362913-F7B8-469F-8467-E60C0C4C8992}" type="presParOf" srcId="{C89E4BCD-D32C-4E07-A05E-3C1566103100}" destId="{05459FF1-8AF3-4014-9666-6E00557988BF}" srcOrd="1" destOrd="0" presId="urn:microsoft.com/office/officeart/2008/layout/LinedList"/>
    <dgm:cxn modelId="{0A594030-1018-41D6-83A7-D19485952E8C}" type="presParOf" srcId="{05459FF1-8AF3-4014-9666-6E00557988BF}" destId="{41D7D742-61A0-4AF4-A9FD-07130823CC43}" srcOrd="0" destOrd="0" presId="urn:microsoft.com/office/officeart/2008/layout/LinedList"/>
    <dgm:cxn modelId="{475CD8EA-076F-449B-8761-C87F27472849}" type="presParOf" srcId="{05459FF1-8AF3-4014-9666-6E00557988BF}" destId="{B47465DF-E409-4BC9-9A31-8D5086A0E29E}" srcOrd="1" destOrd="0" presId="urn:microsoft.com/office/officeart/2008/layout/LinedList"/>
    <dgm:cxn modelId="{2A716EBC-CCA6-447F-BB85-0DA8AF9B7B11}" type="presParOf" srcId="{C89E4BCD-D32C-4E07-A05E-3C1566103100}" destId="{AB7D00E6-25CD-4988-9C1C-3D0E713BA65A}" srcOrd="2" destOrd="0" presId="urn:microsoft.com/office/officeart/2008/layout/LinedList"/>
    <dgm:cxn modelId="{CF9C1D95-6B7F-4E2B-B988-D43A8FDC7F0E}" type="presParOf" srcId="{C89E4BCD-D32C-4E07-A05E-3C1566103100}" destId="{ADF49F76-C2C8-46C9-8E06-CE301546EB34}" srcOrd="3" destOrd="0" presId="urn:microsoft.com/office/officeart/2008/layout/LinedList"/>
    <dgm:cxn modelId="{9C743172-5104-4A61-9E00-1B32B03AE2C5}" type="presParOf" srcId="{ADF49F76-C2C8-46C9-8E06-CE301546EB34}" destId="{A548EA39-8289-405E-BF26-23FCC23BC689}" srcOrd="0" destOrd="0" presId="urn:microsoft.com/office/officeart/2008/layout/LinedList"/>
    <dgm:cxn modelId="{D1FA55D6-C564-4F8B-920C-A3120928B955}" type="presParOf" srcId="{ADF49F76-C2C8-46C9-8E06-CE301546EB34}" destId="{78C2D637-8878-4602-8239-F64B98EF1F6F}" srcOrd="1" destOrd="0" presId="urn:microsoft.com/office/officeart/2008/layout/LinedList"/>
    <dgm:cxn modelId="{E739F4C9-201C-4F26-BCD7-CD63522D339D}" type="presParOf" srcId="{C89E4BCD-D32C-4E07-A05E-3C1566103100}" destId="{C40CE67D-C070-4599-8670-B7E2A4BB5933}" srcOrd="4" destOrd="0" presId="urn:microsoft.com/office/officeart/2008/layout/LinedList"/>
    <dgm:cxn modelId="{AE594607-BAEF-4B04-AFDD-C86CDBF5B682}" type="presParOf" srcId="{C89E4BCD-D32C-4E07-A05E-3C1566103100}" destId="{DE7AF4B1-825D-40AC-A38F-E2CBBFD73847}" srcOrd="5" destOrd="0" presId="urn:microsoft.com/office/officeart/2008/layout/LinedList"/>
    <dgm:cxn modelId="{7C3F14FC-7925-4134-ACDA-9187AD1EE952}" type="presParOf" srcId="{DE7AF4B1-825D-40AC-A38F-E2CBBFD73847}" destId="{DA609B63-A342-445A-9916-69670E0DAB3C}" srcOrd="0" destOrd="0" presId="urn:microsoft.com/office/officeart/2008/layout/LinedList"/>
    <dgm:cxn modelId="{FDE88F8D-79C7-47FA-887D-925659E17430}" type="presParOf" srcId="{DE7AF4B1-825D-40AC-A38F-E2CBBFD73847}" destId="{E311CBD1-C299-48FC-A28D-9A121B3011BA}" srcOrd="1" destOrd="0" presId="urn:microsoft.com/office/officeart/2008/layout/LinedList"/>
    <dgm:cxn modelId="{803E6758-CF38-4040-95BC-5CE7A6307D92}" type="presParOf" srcId="{C89E4BCD-D32C-4E07-A05E-3C1566103100}" destId="{15B0E85D-D910-414C-A74B-232C82B6E52A}" srcOrd="6" destOrd="0" presId="urn:microsoft.com/office/officeart/2008/layout/LinedList"/>
    <dgm:cxn modelId="{349DF6A8-6510-428F-9490-E3150A0B3B43}" type="presParOf" srcId="{C89E4BCD-D32C-4E07-A05E-3C1566103100}" destId="{B55D982E-26F1-48F1-92F6-3115D596DE3A}" srcOrd="7" destOrd="0" presId="urn:microsoft.com/office/officeart/2008/layout/LinedList"/>
    <dgm:cxn modelId="{560839A8-9E6C-475F-8776-BC705A7610B2}" type="presParOf" srcId="{B55D982E-26F1-48F1-92F6-3115D596DE3A}" destId="{F3F1B7E0-FF7B-4ECF-B488-5552B7EB8CC2}" srcOrd="0" destOrd="0" presId="urn:microsoft.com/office/officeart/2008/layout/LinedList"/>
    <dgm:cxn modelId="{2AE6A3F5-9FC6-4534-991C-3025E68B1E92}" type="presParOf" srcId="{B55D982E-26F1-48F1-92F6-3115D596DE3A}" destId="{1BDFCA19-9527-4784-9EC2-5D9DC94F3161}" srcOrd="1" destOrd="0" presId="urn:microsoft.com/office/officeart/2008/layout/LinedList"/>
    <dgm:cxn modelId="{F16A96A1-8D4E-436C-8D83-D382AD46A879}" type="presParOf" srcId="{C89E4BCD-D32C-4E07-A05E-3C1566103100}" destId="{24887348-0879-40F1-BC39-EE0C0BD2D6DE}" srcOrd="8" destOrd="0" presId="urn:microsoft.com/office/officeart/2008/layout/LinedList"/>
    <dgm:cxn modelId="{8962FDAA-A663-405F-9D7D-A79E03290719}" type="presParOf" srcId="{C89E4BCD-D32C-4E07-A05E-3C1566103100}" destId="{E3FA8FAD-D255-433A-9C4E-C45681CDF27E}" srcOrd="9" destOrd="0" presId="urn:microsoft.com/office/officeart/2008/layout/LinedList"/>
    <dgm:cxn modelId="{8DC00061-C418-4E9C-B6F4-59D8C775A63D}" type="presParOf" srcId="{E3FA8FAD-D255-433A-9C4E-C45681CDF27E}" destId="{7D848CDC-B8AE-4344-8160-564B4568A6FB}" srcOrd="0" destOrd="0" presId="urn:microsoft.com/office/officeart/2008/layout/LinedList"/>
    <dgm:cxn modelId="{CA69694A-B79A-4A81-B326-BDBE715D168D}" type="presParOf" srcId="{E3FA8FAD-D255-433A-9C4E-C45681CDF27E}" destId="{CD06B2E9-FC65-4730-8C3A-D2C214D8C2E8}" srcOrd="1" destOrd="0" presId="urn:microsoft.com/office/officeart/2008/layout/LinedList"/>
    <dgm:cxn modelId="{B725C613-83A0-402E-99A8-A83733E5218A}" type="presParOf" srcId="{C89E4BCD-D32C-4E07-A05E-3C1566103100}" destId="{87055999-4406-4203-8E49-F4103263CC8B}" srcOrd="10" destOrd="0" presId="urn:microsoft.com/office/officeart/2008/layout/LinedList"/>
    <dgm:cxn modelId="{9EF7CFCF-649B-4F8A-B174-6FD8A927A2E1}" type="presParOf" srcId="{C89E4BCD-D32C-4E07-A05E-3C1566103100}" destId="{48A79C2B-5120-4A42-9986-DAF833CC4904}" srcOrd="11" destOrd="0" presId="urn:microsoft.com/office/officeart/2008/layout/LinedList"/>
    <dgm:cxn modelId="{33B74772-FAE7-4A5D-9EF8-0449246F4EE6}" type="presParOf" srcId="{48A79C2B-5120-4A42-9986-DAF833CC4904}" destId="{5CF3C43A-D203-41C1-8B79-DFEF3A4E7AA3}" srcOrd="0" destOrd="0" presId="urn:microsoft.com/office/officeart/2008/layout/LinedList"/>
    <dgm:cxn modelId="{5E5744F4-1F2A-4E1A-BD4F-F5E5CAAD8E46}" type="presParOf" srcId="{48A79C2B-5120-4A42-9986-DAF833CC4904}" destId="{B6FACEAE-2AF0-4B95-BD4C-BE1AE2ECA7D5}" srcOrd="1" destOrd="0" presId="urn:microsoft.com/office/officeart/2008/layout/LinedList"/>
    <dgm:cxn modelId="{7B4863CC-38AE-45F3-A666-F836B4C8C35F}" type="presParOf" srcId="{C89E4BCD-D32C-4E07-A05E-3C1566103100}" destId="{E8092064-1B14-4105-AE9E-E1097EEEBA2E}" srcOrd="12" destOrd="0" presId="urn:microsoft.com/office/officeart/2008/layout/LinedList"/>
    <dgm:cxn modelId="{A5B82868-0FE4-4F71-9F04-6ECCD93E6CB2}" type="presParOf" srcId="{C89E4BCD-D32C-4E07-A05E-3C1566103100}" destId="{BBBBC39E-A568-4F9E-B0D2-67594D23CD1B}" srcOrd="13" destOrd="0" presId="urn:microsoft.com/office/officeart/2008/layout/LinedList"/>
    <dgm:cxn modelId="{E0AAE3D0-2A8B-47D2-8D44-23416231EEC4}" type="presParOf" srcId="{BBBBC39E-A568-4F9E-B0D2-67594D23CD1B}" destId="{D76AD05D-FFBE-4042-8BEE-D074430D7980}" srcOrd="0" destOrd="0" presId="urn:microsoft.com/office/officeart/2008/layout/LinedList"/>
    <dgm:cxn modelId="{B9DF8A26-C033-40B6-B2C9-D1579CFE2897}" type="presParOf" srcId="{BBBBC39E-A568-4F9E-B0D2-67594D23CD1B}" destId="{A6674317-82A8-40AA-B5C6-A238B48003FB}" srcOrd="1" destOrd="0" presId="urn:microsoft.com/office/officeart/2008/layout/LinedList"/>
    <dgm:cxn modelId="{528C44DB-2CCD-4A0E-94FB-8FAAE4867F6E}" type="presParOf" srcId="{C89E4BCD-D32C-4E07-A05E-3C1566103100}" destId="{C78DF868-BD6A-4B88-9C7D-FFE60CBEB4CC}" srcOrd="14" destOrd="0" presId="urn:microsoft.com/office/officeart/2008/layout/LinedList"/>
    <dgm:cxn modelId="{9990FD12-152C-4562-90F6-2F358022E774}" type="presParOf" srcId="{C89E4BCD-D32C-4E07-A05E-3C1566103100}" destId="{75C594F2-1637-42B4-BA61-0A7CEE3936C9}" srcOrd="15" destOrd="0" presId="urn:microsoft.com/office/officeart/2008/layout/LinedList"/>
    <dgm:cxn modelId="{CFEB7E0B-0F95-49B1-9960-846C99AA6349}" type="presParOf" srcId="{75C594F2-1637-42B4-BA61-0A7CEE3936C9}" destId="{16D90780-D70A-46BD-B282-2C0F5EDA37DE}" srcOrd="0" destOrd="0" presId="urn:microsoft.com/office/officeart/2008/layout/LinedList"/>
    <dgm:cxn modelId="{2CFEFF38-B7E1-4AE8-8ACD-CFD47552F862}" type="presParOf" srcId="{75C594F2-1637-42B4-BA61-0A7CEE3936C9}" destId="{333B4150-E177-4DBE-BF7E-050BFBF5C4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FEAB9-37E9-4D13-BD44-0C2CFAAB36D9}">
      <dsp:nvSpPr>
        <dsp:cNvPr id="0" name=""/>
        <dsp:cNvSpPr/>
      </dsp:nvSpPr>
      <dsp:spPr>
        <a:xfrm>
          <a:off x="0" y="0"/>
          <a:ext cx="7213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7D742-61A0-4AF4-A9FD-07130823CC43}">
      <dsp:nvSpPr>
        <dsp:cNvPr id="0" name=""/>
        <dsp:cNvSpPr/>
      </dsp:nvSpPr>
      <dsp:spPr>
        <a:xfrm>
          <a:off x="0" y="0"/>
          <a:ext cx="7213600" cy="511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WebAssembly can be loaded and executed using JavaScript’s WebAssembly API.</a:t>
          </a:r>
        </a:p>
      </dsp:txBody>
      <dsp:txXfrm>
        <a:off x="0" y="0"/>
        <a:ext cx="7213600" cy="511685"/>
      </dsp:txXfrm>
    </dsp:sp>
    <dsp:sp modelId="{AB7D00E6-25CD-4988-9C1C-3D0E713BA65A}">
      <dsp:nvSpPr>
        <dsp:cNvPr id="0" name=""/>
        <dsp:cNvSpPr/>
      </dsp:nvSpPr>
      <dsp:spPr>
        <a:xfrm>
          <a:off x="0" y="511685"/>
          <a:ext cx="7213600" cy="0"/>
        </a:xfrm>
        <a:prstGeom prst="line">
          <a:avLst/>
        </a:prstGeom>
        <a:solidFill>
          <a:schemeClr val="accent5">
            <a:hueOff val="356465"/>
            <a:satOff val="-7213"/>
            <a:lumOff val="224"/>
            <a:alphaOff val="0"/>
          </a:schemeClr>
        </a:solidFill>
        <a:ln w="19050" cap="rnd" cmpd="sng" algn="ctr">
          <a:solidFill>
            <a:schemeClr val="accent5">
              <a:hueOff val="356465"/>
              <a:satOff val="-7213"/>
              <a:lumOff val="2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8EA39-8289-405E-BF26-23FCC23BC689}">
      <dsp:nvSpPr>
        <dsp:cNvPr id="0" name=""/>
        <dsp:cNvSpPr/>
      </dsp:nvSpPr>
      <dsp:spPr>
        <a:xfrm>
          <a:off x="0" y="511685"/>
          <a:ext cx="7213600" cy="511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Example:</a:t>
          </a:r>
        </a:p>
      </dsp:txBody>
      <dsp:txXfrm>
        <a:off x="0" y="511685"/>
        <a:ext cx="7213600" cy="511685"/>
      </dsp:txXfrm>
    </dsp:sp>
    <dsp:sp modelId="{C40CE67D-C070-4599-8670-B7E2A4BB5933}">
      <dsp:nvSpPr>
        <dsp:cNvPr id="0" name=""/>
        <dsp:cNvSpPr/>
      </dsp:nvSpPr>
      <dsp:spPr>
        <a:xfrm>
          <a:off x="0" y="1023370"/>
          <a:ext cx="7213600" cy="0"/>
        </a:xfrm>
        <a:prstGeom prst="line">
          <a:avLst/>
        </a:prstGeom>
        <a:solidFill>
          <a:schemeClr val="accent5">
            <a:hueOff val="712930"/>
            <a:satOff val="-14425"/>
            <a:lumOff val="448"/>
            <a:alphaOff val="0"/>
          </a:schemeClr>
        </a:solidFill>
        <a:ln w="19050" cap="rnd" cmpd="sng" algn="ctr">
          <a:solidFill>
            <a:schemeClr val="accent5">
              <a:hueOff val="712930"/>
              <a:satOff val="-14425"/>
              <a:lumOff val="4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09B63-A342-445A-9916-69670E0DAB3C}">
      <dsp:nvSpPr>
        <dsp:cNvPr id="0" name=""/>
        <dsp:cNvSpPr/>
      </dsp:nvSpPr>
      <dsp:spPr>
        <a:xfrm>
          <a:off x="0" y="1023370"/>
          <a:ext cx="7213600" cy="511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fetch('module.wasm')</a:t>
          </a:r>
        </a:p>
      </dsp:txBody>
      <dsp:txXfrm>
        <a:off x="0" y="1023370"/>
        <a:ext cx="7213600" cy="511685"/>
      </dsp:txXfrm>
    </dsp:sp>
    <dsp:sp modelId="{15B0E85D-D910-414C-A74B-232C82B6E52A}">
      <dsp:nvSpPr>
        <dsp:cNvPr id="0" name=""/>
        <dsp:cNvSpPr/>
      </dsp:nvSpPr>
      <dsp:spPr>
        <a:xfrm>
          <a:off x="0" y="1535055"/>
          <a:ext cx="7213600" cy="0"/>
        </a:xfrm>
        <a:prstGeom prst="line">
          <a:avLst/>
        </a:prstGeom>
        <a:solidFill>
          <a:schemeClr val="accent5">
            <a:hueOff val="1069395"/>
            <a:satOff val="-21638"/>
            <a:lumOff val="672"/>
            <a:alphaOff val="0"/>
          </a:schemeClr>
        </a:solidFill>
        <a:ln w="19050" cap="rnd" cmpd="sng" algn="ctr">
          <a:solidFill>
            <a:schemeClr val="accent5">
              <a:hueOff val="1069395"/>
              <a:satOff val="-21638"/>
              <a:lumOff val="6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1B7E0-FF7B-4ECF-B488-5552B7EB8CC2}">
      <dsp:nvSpPr>
        <dsp:cNvPr id="0" name=""/>
        <dsp:cNvSpPr/>
      </dsp:nvSpPr>
      <dsp:spPr>
        <a:xfrm>
          <a:off x="0" y="1535055"/>
          <a:ext cx="7213600" cy="511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.then(response =&gt; response.arrayBuffer())</a:t>
          </a:r>
        </a:p>
      </dsp:txBody>
      <dsp:txXfrm>
        <a:off x="0" y="1535055"/>
        <a:ext cx="7213600" cy="511685"/>
      </dsp:txXfrm>
    </dsp:sp>
    <dsp:sp modelId="{24887348-0879-40F1-BC39-EE0C0BD2D6DE}">
      <dsp:nvSpPr>
        <dsp:cNvPr id="0" name=""/>
        <dsp:cNvSpPr/>
      </dsp:nvSpPr>
      <dsp:spPr>
        <a:xfrm>
          <a:off x="0" y="2046741"/>
          <a:ext cx="7213600" cy="0"/>
        </a:xfrm>
        <a:prstGeom prst="line">
          <a:avLst/>
        </a:prstGeom>
        <a:solidFill>
          <a:schemeClr val="accent5">
            <a:hueOff val="1425861"/>
            <a:satOff val="-28851"/>
            <a:lumOff val="897"/>
            <a:alphaOff val="0"/>
          </a:schemeClr>
        </a:solidFill>
        <a:ln w="19050" cap="rnd" cmpd="sng" algn="ctr">
          <a:solidFill>
            <a:schemeClr val="accent5">
              <a:hueOff val="1425861"/>
              <a:satOff val="-28851"/>
              <a:lumOff val="8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48CDC-B8AE-4344-8160-564B4568A6FB}">
      <dsp:nvSpPr>
        <dsp:cNvPr id="0" name=""/>
        <dsp:cNvSpPr/>
      </dsp:nvSpPr>
      <dsp:spPr>
        <a:xfrm>
          <a:off x="0" y="2046741"/>
          <a:ext cx="7213600" cy="511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.then(bytes =&gt; WebAssembly.instantiate(bytes))</a:t>
          </a:r>
        </a:p>
      </dsp:txBody>
      <dsp:txXfrm>
        <a:off x="0" y="2046741"/>
        <a:ext cx="7213600" cy="511685"/>
      </dsp:txXfrm>
    </dsp:sp>
    <dsp:sp modelId="{87055999-4406-4203-8E49-F4103263CC8B}">
      <dsp:nvSpPr>
        <dsp:cNvPr id="0" name=""/>
        <dsp:cNvSpPr/>
      </dsp:nvSpPr>
      <dsp:spPr>
        <a:xfrm>
          <a:off x="0" y="2558426"/>
          <a:ext cx="7213600" cy="0"/>
        </a:xfrm>
        <a:prstGeom prst="line">
          <a:avLst/>
        </a:prstGeom>
        <a:solidFill>
          <a:schemeClr val="accent5">
            <a:hueOff val="1782326"/>
            <a:satOff val="-36064"/>
            <a:lumOff val="1121"/>
            <a:alphaOff val="0"/>
          </a:schemeClr>
        </a:solidFill>
        <a:ln w="19050" cap="rnd" cmpd="sng" algn="ctr">
          <a:solidFill>
            <a:schemeClr val="accent5">
              <a:hueOff val="1782326"/>
              <a:satOff val="-36064"/>
              <a:lumOff val="11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3C43A-D203-41C1-8B79-DFEF3A4E7AA3}">
      <dsp:nvSpPr>
        <dsp:cNvPr id="0" name=""/>
        <dsp:cNvSpPr/>
      </dsp:nvSpPr>
      <dsp:spPr>
        <a:xfrm>
          <a:off x="0" y="2558426"/>
          <a:ext cx="7213600" cy="511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.then(({ instance }) =&gt; {</a:t>
          </a:r>
        </a:p>
      </dsp:txBody>
      <dsp:txXfrm>
        <a:off x="0" y="2558426"/>
        <a:ext cx="7213600" cy="511685"/>
      </dsp:txXfrm>
    </dsp:sp>
    <dsp:sp modelId="{E8092064-1B14-4105-AE9E-E1097EEEBA2E}">
      <dsp:nvSpPr>
        <dsp:cNvPr id="0" name=""/>
        <dsp:cNvSpPr/>
      </dsp:nvSpPr>
      <dsp:spPr>
        <a:xfrm>
          <a:off x="0" y="3070111"/>
          <a:ext cx="7213600" cy="0"/>
        </a:xfrm>
        <a:prstGeom prst="line">
          <a:avLst/>
        </a:prstGeom>
        <a:solidFill>
          <a:schemeClr val="accent5">
            <a:hueOff val="2138791"/>
            <a:satOff val="-43276"/>
            <a:lumOff val="1345"/>
            <a:alphaOff val="0"/>
          </a:schemeClr>
        </a:solidFill>
        <a:ln w="19050" cap="rnd" cmpd="sng" algn="ctr">
          <a:solidFill>
            <a:schemeClr val="accent5">
              <a:hueOff val="2138791"/>
              <a:satOff val="-43276"/>
              <a:lumOff val="1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AD05D-FFBE-4042-8BEE-D074430D7980}">
      <dsp:nvSpPr>
        <dsp:cNvPr id="0" name=""/>
        <dsp:cNvSpPr/>
      </dsp:nvSpPr>
      <dsp:spPr>
        <a:xfrm>
          <a:off x="0" y="3070111"/>
          <a:ext cx="7213600" cy="511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console.log(instance.exports.add(5, 10));</a:t>
          </a:r>
        </a:p>
      </dsp:txBody>
      <dsp:txXfrm>
        <a:off x="0" y="3070111"/>
        <a:ext cx="7213600" cy="511685"/>
      </dsp:txXfrm>
    </dsp:sp>
    <dsp:sp modelId="{C78DF868-BD6A-4B88-9C7D-FFE60CBEB4CC}">
      <dsp:nvSpPr>
        <dsp:cNvPr id="0" name=""/>
        <dsp:cNvSpPr/>
      </dsp:nvSpPr>
      <dsp:spPr>
        <a:xfrm>
          <a:off x="0" y="3581796"/>
          <a:ext cx="7213600" cy="0"/>
        </a:xfrm>
        <a:prstGeom prst="line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90780-D70A-46BD-B282-2C0F5EDA37DE}">
      <dsp:nvSpPr>
        <dsp:cNvPr id="0" name=""/>
        <dsp:cNvSpPr/>
      </dsp:nvSpPr>
      <dsp:spPr>
        <a:xfrm>
          <a:off x="0" y="3581796"/>
          <a:ext cx="7213600" cy="511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});</a:t>
          </a:r>
        </a:p>
      </dsp:txBody>
      <dsp:txXfrm>
        <a:off x="0" y="3581796"/>
        <a:ext cx="7213600" cy="511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5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8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4868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23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33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8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5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1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5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4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8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0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9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4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ssembly.github.io/spec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Assembly</a:t>
            </a:r>
            <a:r>
              <a:rPr dirty="0"/>
              <a:t>: Key Concepts and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Technical Overview of WASM and Its Performance Benefits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 Behind WebAssembly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Web applications require high performance for tasks like gaming, video editing, and simulations.</a:t>
            </a:r>
          </a:p>
          <a:p>
            <a:r>
              <a:t>- JavaScript has limitations in execution speed and efficiency for computational-heavy tasks.</a:t>
            </a:r>
          </a:p>
          <a:p>
            <a:r>
              <a:t>- WebAssembly provides near-native performance by allowing execution of compiled code in the browser.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A9C3-B3A9-E964-6123-1AD45C8C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assembly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F057E-FD9E-00D2-0A98-784E9619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Web Assembly (</a:t>
            </a:r>
            <a:r>
              <a:rPr lang="en-US" sz="1600" dirty="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wasm</a:t>
            </a:r>
            <a:r>
              <a:rPr lang="en-US" sz="1600" dirty="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) is a simple machine model and executable format with an </a:t>
            </a:r>
            <a:r>
              <a:rPr lang="en-US" sz="1600" dirty="0">
                <a:latin typeface="Open Sans"/>
                <a:ea typeface="Open Sans"/>
                <a:cs typeface="Open Sans"/>
                <a:hlinkClick r:id="rId2"/>
              </a:rPr>
              <a:t>extensive specification</a:t>
            </a:r>
            <a:r>
              <a:rPr lang="en-US" sz="1600" dirty="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.</a:t>
            </a:r>
            <a:endParaRPr lang="en-US" sz="1600">
              <a:solidFill>
                <a:srgbClr val="404040"/>
              </a:solidFill>
              <a:latin typeface="Trebuchet MS" panose="020B0603020202020204"/>
              <a:ea typeface="Open Sans"/>
              <a:cs typeface="Open Sans"/>
            </a:endParaRPr>
          </a:p>
          <a:p>
            <a:r>
              <a:rPr lang="en-US" sz="1600" dirty="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 It is designed to be portable, compact, and execute at or near native speeds.</a:t>
            </a:r>
          </a:p>
          <a:p>
            <a:r>
              <a:rPr lang="en-US" sz="1600" dirty="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Although it has gathered attention in the </a:t>
            </a:r>
            <a:r>
              <a:rPr lang="en-US" sz="1600" dirty="0" err="1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Javascript</a:t>
            </a:r>
            <a:r>
              <a:rPr lang="en-US" sz="1600" dirty="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and web communities, It has no assumption about the host environment. Thus , in the near future we can speculate that it will become a portable executable format which can be used in different contexts. </a:t>
            </a:r>
          </a:p>
        </p:txBody>
      </p:sp>
    </p:spTree>
    <p:extLst>
      <p:ext uri="{BB962C8B-B14F-4D97-AF65-F5344CB8AC3E}">
        <p14:creationId xmlns:p14="http://schemas.microsoft.com/office/powerpoint/2010/main" val="398475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WebAssembly Runs on a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WebAssembly runs in a secure sandboxed environment within modern web browsers.</a:t>
            </a:r>
          </a:p>
          <a:p>
            <a:r>
              <a:t>- It works alongside JavaScript and can be called from JavaScript code.</a:t>
            </a:r>
          </a:p>
          <a:p>
            <a:r>
              <a:t>- Uses a stack-based virtual machine to execute pre-compiled binary instructions.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Textual Format of WebAssembly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WebAssembly has a binary format (.wasm) for efficient execution.</a:t>
            </a:r>
          </a:p>
          <a:p>
            <a:r>
              <a:t>- Also has a human-readable textual representation (.wat) using S-expressions.</a:t>
            </a:r>
          </a:p>
          <a:p>
            <a:r>
              <a:t>- Example:</a:t>
            </a:r>
          </a:p>
          <a:p>
            <a:r>
              <a:t>(module</a:t>
            </a:r>
          </a:p>
          <a:p>
            <a:r>
              <a:t>  (func $add (param $a i32) (param $b i32) (result i32)</a:t>
            </a:r>
          </a:p>
          <a:p>
            <a:r>
              <a:t>    local.get $a</a:t>
            </a:r>
          </a:p>
          <a:p>
            <a:r>
              <a:t>    local.get $b</a:t>
            </a:r>
          </a:p>
          <a:p>
            <a:r>
              <a:t>    i32.add))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WASM Modules in C++/Rust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WebAssembly modules can be written in languages like C, C++, and Rust.</a:t>
            </a:r>
          </a:p>
          <a:p>
            <a:r>
              <a:t>- Code is compiled into .wasm format using LLVM-based toolchains.</a:t>
            </a:r>
          </a:p>
          <a:p>
            <a:r>
              <a:t>- Example (Rust):</a:t>
            </a:r>
          </a:p>
          <a:p>
            <a:r>
              <a:t>  #[no_mangle]</a:t>
            </a:r>
          </a:p>
          <a:p>
            <a:r>
              <a:t>  pub extern "C" fn add(a: i32, b: i32) -&gt; i32 {</a:t>
            </a:r>
          </a:p>
          <a:p>
            <a:r>
              <a:t>      a + b</a:t>
            </a:r>
          </a:p>
          <a:p>
            <a: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Loading and Using WebAssembly in JavaScript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9C3ACDA8-4449-65AB-3CE6-B0866FAB2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734291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3484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68234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223" y="-8467"/>
            <a:ext cx="4495777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6292" y="609600"/>
            <a:ext cx="3384742" cy="222773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Performance Comparison: JavaScript vs Web Assembly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8C237A-DB39-947B-6F22-83AA1C37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87" y="1381961"/>
            <a:ext cx="2892580" cy="8878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293" y="2837329"/>
            <a:ext cx="3384741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- Web Assembly executes at near-native speed, while JavaScript runs through an interpreter or JIT compiler.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however, web assembly is slower than javascript for small tasks as the transition from web assembly to javascript itself increases the time for computation.</a:t>
            </a:r>
          </a:p>
          <a:p>
            <a:pPr>
              <a:lnSpc>
                <a:spcPct val="90000"/>
              </a:lnSpc>
            </a:pPr>
            <a:endParaRPr lang="en-US" sz="11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- Benchmarks show WASM outperforms JavaScript for computationally heavy tasks.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- Example test: Sorting large datasets using JS vs WASM shows significant speed-up in WASM.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53DB48-811B-7869-D43B-B53EB103D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88" y="3254103"/>
            <a:ext cx="4349817" cy="981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567428-5FCF-17D9-731B-28873B128172}"/>
              </a:ext>
            </a:extLst>
          </p:cNvPr>
          <p:cNvSpPr txBox="1"/>
          <p:nvPr/>
        </p:nvSpPr>
        <p:spPr>
          <a:xfrm>
            <a:off x="271003" y="2271223"/>
            <a:ext cx="2893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Factorial of 20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0B332-7278-0F36-BF5A-B4E13A46D606}"/>
              </a:ext>
            </a:extLst>
          </p:cNvPr>
          <p:cNvSpPr txBox="1"/>
          <p:nvPr/>
        </p:nvSpPr>
        <p:spPr>
          <a:xfrm>
            <a:off x="480093" y="4320838"/>
            <a:ext cx="37874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Factorial from 1 to 20 (100 times)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0569FD-DB01-78D8-285B-38599AFBE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93" y="5220886"/>
            <a:ext cx="3686175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424B30-0EAF-B99C-BF47-987670F07174}"/>
              </a:ext>
            </a:extLst>
          </p:cNvPr>
          <p:cNvSpPr txBox="1"/>
          <p:nvPr/>
        </p:nvSpPr>
        <p:spPr>
          <a:xfrm>
            <a:off x="306726" y="6081180"/>
            <a:ext cx="4294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Factorial 1 to 20( 10,000,000 times)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ADBB6-C825-BEC8-D49A-2F1EE505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Comparison of Rust Vs Web Assembly in different browsers</a:t>
            </a:r>
            <a:br>
              <a:rPr lang="en-US" sz="2300"/>
            </a:br>
            <a:endParaRPr lang="en-US" sz="230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0A8745-A338-DC66-44BF-718A05F65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937193"/>
              </p:ext>
            </p:extLst>
          </p:nvPr>
        </p:nvGraphicFramePr>
        <p:xfrm>
          <a:off x="965199" y="1982929"/>
          <a:ext cx="7213601" cy="4024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397">
                  <a:extLst>
                    <a:ext uri="{9D8B030D-6E8A-4147-A177-3AD203B41FA5}">
                      <a16:colId xmlns:a16="http://schemas.microsoft.com/office/drawing/2014/main" val="1678774061"/>
                    </a:ext>
                  </a:extLst>
                </a:gridCol>
                <a:gridCol w="2753109">
                  <a:extLst>
                    <a:ext uri="{9D8B030D-6E8A-4147-A177-3AD203B41FA5}">
                      <a16:colId xmlns:a16="http://schemas.microsoft.com/office/drawing/2014/main" val="2557771817"/>
                    </a:ext>
                  </a:extLst>
                </a:gridCol>
                <a:gridCol w="2734095">
                  <a:extLst>
                    <a:ext uri="{9D8B030D-6E8A-4147-A177-3AD203B41FA5}">
                      <a16:colId xmlns:a16="http://schemas.microsoft.com/office/drawing/2014/main" val="3402183623"/>
                    </a:ext>
                  </a:extLst>
                </a:gridCol>
              </a:tblGrid>
              <a:tr h="1013023">
                <a:tc>
                  <a:txBody>
                    <a:bodyPr/>
                    <a:lstStyle/>
                    <a:p>
                      <a:r>
                        <a:rPr lang="en-US" sz="2700"/>
                        <a:t>Browser</a:t>
                      </a:r>
                    </a:p>
                  </a:txBody>
                  <a:tcPr marL="136895" marR="136895" marT="68447" marB="68447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Web Assembly Run time</a:t>
                      </a:r>
                    </a:p>
                  </a:txBody>
                  <a:tcPr marL="136895" marR="136895" marT="68447" marB="68447"/>
                </a:tc>
                <a:tc>
                  <a:txBody>
                    <a:bodyPr/>
                    <a:lstStyle/>
                    <a:p>
                      <a:r>
                        <a:rPr lang="en-US" sz="2700" err="1"/>
                        <a:t>Javascript</a:t>
                      </a:r>
                      <a:r>
                        <a:rPr lang="en-US" sz="2700"/>
                        <a:t> Run time</a:t>
                      </a:r>
                    </a:p>
                  </a:txBody>
                  <a:tcPr marL="136895" marR="136895" marT="68447" marB="68447"/>
                </a:tc>
                <a:extLst>
                  <a:ext uri="{0D108BD9-81ED-4DB2-BD59-A6C34878D82A}">
                    <a16:rowId xmlns:a16="http://schemas.microsoft.com/office/drawing/2014/main" val="4240316790"/>
                  </a:ext>
                </a:extLst>
              </a:tr>
              <a:tr h="602338">
                <a:tc>
                  <a:txBody>
                    <a:bodyPr/>
                    <a:lstStyle/>
                    <a:p>
                      <a:r>
                        <a:rPr lang="en-US" sz="2700"/>
                        <a:t>Brave</a:t>
                      </a:r>
                    </a:p>
                  </a:txBody>
                  <a:tcPr marL="136895" marR="136895" marT="68447" marB="68447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~50ms</a:t>
                      </a:r>
                    </a:p>
                  </a:txBody>
                  <a:tcPr marL="136895" marR="136895" marT="68447" marB="68447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~10s</a:t>
                      </a:r>
                    </a:p>
                  </a:txBody>
                  <a:tcPr marL="136895" marR="136895" marT="68447" marB="68447"/>
                </a:tc>
                <a:extLst>
                  <a:ext uri="{0D108BD9-81ED-4DB2-BD59-A6C34878D82A}">
                    <a16:rowId xmlns:a16="http://schemas.microsoft.com/office/drawing/2014/main" val="3553159065"/>
                  </a:ext>
                </a:extLst>
              </a:tr>
              <a:tr h="602338">
                <a:tc>
                  <a:txBody>
                    <a:bodyPr/>
                    <a:lstStyle/>
                    <a:p>
                      <a:r>
                        <a:rPr lang="en-US" sz="2700"/>
                        <a:t>Edge</a:t>
                      </a:r>
                    </a:p>
                  </a:txBody>
                  <a:tcPr marL="136895" marR="136895" marT="68447" marB="68447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~40ms</a:t>
                      </a:r>
                    </a:p>
                  </a:txBody>
                  <a:tcPr marL="136895" marR="136895" marT="68447" marB="68447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~10s</a:t>
                      </a:r>
                    </a:p>
                  </a:txBody>
                  <a:tcPr marL="136895" marR="136895" marT="68447" marB="68447"/>
                </a:tc>
                <a:extLst>
                  <a:ext uri="{0D108BD9-81ED-4DB2-BD59-A6C34878D82A}">
                    <a16:rowId xmlns:a16="http://schemas.microsoft.com/office/drawing/2014/main" val="194950216"/>
                  </a:ext>
                </a:extLst>
              </a:tr>
              <a:tr h="602338">
                <a:tc>
                  <a:txBody>
                    <a:bodyPr/>
                    <a:lstStyle/>
                    <a:p>
                      <a:r>
                        <a:rPr lang="en-US" sz="2700"/>
                        <a:t>Chrome</a:t>
                      </a:r>
                    </a:p>
                  </a:txBody>
                  <a:tcPr marL="136895" marR="136895" marT="68447" marB="68447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~50ms</a:t>
                      </a:r>
                    </a:p>
                  </a:txBody>
                  <a:tcPr marL="136895" marR="136895" marT="68447" marB="68447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~10s</a:t>
                      </a:r>
                    </a:p>
                  </a:txBody>
                  <a:tcPr marL="136895" marR="136895" marT="68447" marB="68447"/>
                </a:tc>
                <a:extLst>
                  <a:ext uri="{0D108BD9-81ED-4DB2-BD59-A6C34878D82A}">
                    <a16:rowId xmlns:a16="http://schemas.microsoft.com/office/drawing/2014/main" val="3636061611"/>
                  </a:ext>
                </a:extLst>
              </a:tr>
              <a:tr h="602338">
                <a:tc>
                  <a:txBody>
                    <a:bodyPr/>
                    <a:lstStyle/>
                    <a:p>
                      <a:r>
                        <a:rPr lang="en-US" sz="2700"/>
                        <a:t>opera</a:t>
                      </a:r>
                    </a:p>
                  </a:txBody>
                  <a:tcPr marL="136895" marR="136895" marT="68447" marB="68447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~40ms</a:t>
                      </a:r>
                    </a:p>
                  </a:txBody>
                  <a:tcPr marL="136895" marR="136895" marT="68447" marB="68447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~10s</a:t>
                      </a:r>
                    </a:p>
                  </a:txBody>
                  <a:tcPr marL="136895" marR="136895" marT="68447" marB="68447"/>
                </a:tc>
                <a:extLst>
                  <a:ext uri="{0D108BD9-81ED-4DB2-BD59-A6C34878D82A}">
                    <a16:rowId xmlns:a16="http://schemas.microsoft.com/office/drawing/2014/main" val="1785033078"/>
                  </a:ext>
                </a:extLst>
              </a:tr>
              <a:tr h="6023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700" err="1"/>
                        <a:t>firefox</a:t>
                      </a:r>
                    </a:p>
                  </a:txBody>
                  <a:tcPr marL="136895" marR="136895" marT="68447" marB="684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700"/>
                        <a:t>~10ms</a:t>
                      </a:r>
                    </a:p>
                  </a:txBody>
                  <a:tcPr marL="136895" marR="136895" marT="68447" marB="6844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700"/>
                        <a:t>~15s</a:t>
                      </a:r>
                    </a:p>
                  </a:txBody>
                  <a:tcPr marL="136895" marR="136895" marT="68447" marB="68447"/>
                </a:tc>
                <a:extLst>
                  <a:ext uri="{0D108BD9-81ED-4DB2-BD59-A6C34878D82A}">
                    <a16:rowId xmlns:a16="http://schemas.microsoft.com/office/drawing/2014/main" val="1669618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9870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Web Assembly: Key Concepts and Implementation</vt:lpstr>
      <vt:lpstr>Motivation Behind WebAssembly</vt:lpstr>
      <vt:lpstr>What is web assembly </vt:lpstr>
      <vt:lpstr>How WebAssembly Runs on a Browser</vt:lpstr>
      <vt:lpstr>Textual Format of WebAssembly Code</vt:lpstr>
      <vt:lpstr>Writing WASM Modules in C++/Rust</vt:lpstr>
      <vt:lpstr>Loading and Using WebAssembly in JavaScript</vt:lpstr>
      <vt:lpstr>Performance Comparison: JavaScript vs Web Assembly</vt:lpstr>
      <vt:lpstr>Comparison of Rust Vs Web Assembly in different browsers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151</cp:revision>
  <dcterms:created xsi:type="dcterms:W3CDTF">2013-01-27T09:14:16Z</dcterms:created>
  <dcterms:modified xsi:type="dcterms:W3CDTF">2025-03-30T11:08:02Z</dcterms:modified>
  <cp:category/>
</cp:coreProperties>
</file>