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277" r:id="rId7"/>
    <p:sldId id="280" r:id="rId8"/>
    <p:sldId id="276" r:id="rId9"/>
    <p:sldId id="278" r:id="rId10"/>
    <p:sldId id="289" r:id="rId11"/>
    <p:sldId id="294" r:id="rId12"/>
    <p:sldId id="292" r:id="rId13"/>
    <p:sldId id="279" r:id="rId14"/>
    <p:sldId id="291" r:id="rId15"/>
    <p:sldId id="293" r:id="rId16"/>
    <p:sldId id="290" r:id="rId17"/>
    <p:sldId id="283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2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6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9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288" y="4315639"/>
            <a:ext cx="10015424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Social Media Data Analysis on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Nokia Company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9306" y="351805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2245" y="-6285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4638" y="522898"/>
            <a:ext cx="288736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Nokia Company  Analysis Report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Sentiment in 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91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92.45%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POSITIVE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7.16%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NAGATIVE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0.37%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NEUTRAL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30621-90AB-41EC-9913-995DCBEE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25" y="994395"/>
            <a:ext cx="4731603" cy="36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D436FE-C258-488B-9567-04B086A53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44000" y="522898"/>
            <a:ext cx="3048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1FF5813-4236-436B-B61D-58F6B345C1D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Nokia Company  Analysis Report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Sentiment in 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B4EC08-1DF4-4C63-8D28-5D612BD07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85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8D9A15-85B1-4279-AB4B-356CF9A0C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558430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5F0D93-1A35-48EC-B7DC-85F8BE062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558430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E9F8916-659B-4261-88B3-9B87C8F480AD}"/>
              </a:ext>
            </a:extLst>
          </p:cNvPr>
          <p:cNvSpPr/>
          <p:nvPr/>
        </p:nvSpPr>
        <p:spPr>
          <a:xfrm>
            <a:off x="838205" y="570460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92.45%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7AFB-A9D1-421D-B670-9A8F775C8E5E}"/>
              </a:ext>
            </a:extLst>
          </p:cNvPr>
          <p:cNvSpPr/>
          <p:nvPr/>
        </p:nvSpPr>
        <p:spPr>
          <a:xfrm>
            <a:off x="838205" y="545291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POSITIVE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1F924-8916-4150-8DDC-9159F0BE737E}"/>
              </a:ext>
            </a:extLst>
          </p:cNvPr>
          <p:cNvSpPr/>
          <p:nvPr/>
        </p:nvSpPr>
        <p:spPr>
          <a:xfrm>
            <a:off x="4724403" y="570460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7.16%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F0593-0849-4188-828E-8456CB5EFF16}"/>
              </a:ext>
            </a:extLst>
          </p:cNvPr>
          <p:cNvSpPr/>
          <p:nvPr/>
        </p:nvSpPr>
        <p:spPr>
          <a:xfrm>
            <a:off x="4724403" y="545291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NAGATIVE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9FA08-3089-4C1E-AD13-ABF965F115C6}"/>
              </a:ext>
            </a:extLst>
          </p:cNvPr>
          <p:cNvSpPr/>
          <p:nvPr/>
        </p:nvSpPr>
        <p:spPr>
          <a:xfrm>
            <a:off x="8610600" y="570460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0.37%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C790E1-5D55-4D67-9832-F6A2F3AD4FE1}"/>
              </a:ext>
            </a:extLst>
          </p:cNvPr>
          <p:cNvSpPr/>
          <p:nvPr/>
        </p:nvSpPr>
        <p:spPr>
          <a:xfrm>
            <a:off x="8610600" y="545291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NEUTRAL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2D45F-B64E-477F-B980-81168D87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1094358"/>
            <a:ext cx="7290486" cy="40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28E9AC-97A4-4F34-8420-C18F88441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44000" y="522898"/>
            <a:ext cx="3048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B52DEEE-E53C-418A-9AD7-BDCCBD13E0D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Nokia Company  Analysis Report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Sentiment in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Tweetviz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61FA3-617F-4317-B578-7EFC807AD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285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8970AFF-9C99-4F75-A3DB-17ABC5F9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606"/>
            <a:ext cx="12192000" cy="47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959F4-93B8-4193-8BBC-4B493CE2C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3168" y="522898"/>
            <a:ext cx="38388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52949118-74FF-46BF-BAEE-6B7FE1536C07}"/>
              </a:ext>
            </a:extLst>
          </p:cNvPr>
          <p:cNvSpPr txBox="1">
            <a:spLocks/>
          </p:cNvSpPr>
          <p:nvPr/>
        </p:nvSpPr>
        <p:spPr>
          <a:xfrm>
            <a:off x="4572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Story Telling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D7DD4E-43E5-48E0-BB4C-3D192CEBC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125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>
            <a:extLst>
              <a:ext uri="{FF2B5EF4-FFF2-40B4-BE49-F238E27FC236}">
                <a16:creationId xmlns:a16="http://schemas.microsoft.com/office/drawing/2014/main" id="{592AF249-99EC-426D-BEB9-F298260AD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8787" y="274749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8007D5C6-833E-4FB9-A6EF-CD829BB4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05586" y="274749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B17549B-229E-42C9-B5E2-DC8578907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72384" y="274749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E5FBA2A6-2376-4E26-AEC9-1150F777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39182" y="270540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5D9B9-D38D-490C-939D-1F61C6CC3E50}"/>
              </a:ext>
            </a:extLst>
          </p:cNvPr>
          <p:cNvSpPr/>
          <p:nvPr/>
        </p:nvSpPr>
        <p:spPr>
          <a:xfrm>
            <a:off x="2030837" y="3250563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500" dirty="0">
                <a:solidFill>
                  <a:schemeClr val="bg1"/>
                </a:solidFill>
              </a:rPr>
              <a:t>A business inhales on the satisfaction of its clients. The experience of the clients can either be sure, negative or impartial.</a:t>
            </a:r>
            <a:endParaRPr lang="en-IN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7505D-2B01-48A8-BCE3-23133CF1CFE8}"/>
              </a:ext>
            </a:extLst>
          </p:cNvPr>
          <p:cNvSpPr/>
          <p:nvPr/>
        </p:nvSpPr>
        <p:spPr>
          <a:xfrm>
            <a:off x="4197636" y="2593385"/>
            <a:ext cx="1752042" cy="26628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500" dirty="0">
                <a:solidFill>
                  <a:schemeClr val="bg1"/>
                </a:solidFill>
              </a:rPr>
              <a:t>Keeping the negative estimations in information, you can grow all the more engaging marking methods and showcasing methodologies to change from lethargic to spectacular brand status</a:t>
            </a:r>
            <a:endParaRPr lang="en-US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7268E-8C49-4F10-85FB-53DF86D21C8A}"/>
              </a:ext>
            </a:extLst>
          </p:cNvPr>
          <p:cNvSpPr/>
          <p:nvPr/>
        </p:nvSpPr>
        <p:spPr>
          <a:xfrm>
            <a:off x="6364434" y="2803903"/>
            <a:ext cx="1752042" cy="19318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500" dirty="0">
                <a:solidFill>
                  <a:schemeClr val="bg1"/>
                </a:solidFill>
              </a:rPr>
              <a:t>Slant investigation in business helps in measuring the impression of the present and the potential clients with respect to every one of these variables.</a:t>
            </a:r>
            <a:endParaRPr lang="en-US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AB3F8-B760-4219-B589-2AD5E07BA75E}"/>
              </a:ext>
            </a:extLst>
          </p:cNvPr>
          <p:cNvSpPr/>
          <p:nvPr/>
        </p:nvSpPr>
        <p:spPr>
          <a:xfrm>
            <a:off x="8555443" y="2438418"/>
            <a:ext cx="1752042" cy="26628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500" dirty="0">
                <a:solidFill>
                  <a:schemeClr val="bg1"/>
                </a:solidFill>
              </a:rPr>
              <a:t>Getting a positive reaction to your item isn't in every case enough. The client assistance arrangement of your organization ought to consistently be faultless regardless of how sensational your administrations are</a:t>
            </a:r>
            <a:endParaRPr lang="en-US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5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Advantages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Disadvantages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Prevalence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 assistance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Promoting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Increment in deals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Increment in Traffic to your site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On the off chance that your substance is exhausting and dull…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Awful Publicity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Your issues will be increasingly noticeable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You are presented to trolls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You may have coercion issues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You may have protection or security issues. </a:t>
            </a:r>
          </a:p>
          <a:p>
            <a:endParaRPr lang="en-US" sz="1600" dirty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itchFamily="18" charset="0"/>
              </a:rPr>
              <a:t>Contenders could consider your business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0AF29-245A-4A70-B77C-68A41443819A}"/>
              </a:ext>
            </a:extLst>
          </p:cNvPr>
          <p:cNvSpPr txBox="1"/>
          <p:nvPr/>
        </p:nvSpPr>
        <p:spPr>
          <a:xfrm>
            <a:off x="4584357" y="338232"/>
            <a:ext cx="28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 and Cons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DDD63-23B6-47D5-8AEE-2DDEEE2536B6}"/>
              </a:ext>
            </a:extLst>
          </p:cNvPr>
          <p:cNvSpPr txBox="1"/>
          <p:nvPr/>
        </p:nvSpPr>
        <p:spPr>
          <a:xfrm>
            <a:off x="3225113" y="2727644"/>
            <a:ext cx="8476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Any Queries………????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348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4143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393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9245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904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58836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3638331" cy="509940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Social media is a pot of a lot of information that is more helpful to extend the business and efficient selling.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By using Social media applications Nokia can Easily Expand your business in a different country. and improve our bad image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Facebook twitter and other social media platform helps in way of promoting and expanding  Business.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social media also tells about all the positive and negative things related to Business or Company. That help to overcome our fails activities.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Nokia use to internet-based life as a stage for tending to customer grumblings and to effectively give customer support.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7442166" y="2908104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8868866" y="2906394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10260701" y="2907450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8202001" y="4112568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9554747" y="4112568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10964542" y="4111512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9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09413" y="522898"/>
            <a:ext cx="27825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37" y="34748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cs typeface="Times New Roman" pitchFamily="18" charset="0"/>
              </a:rPr>
              <a:t>What Social Media  Allow us to do 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68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8787" y="274749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05586" y="274749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72384" y="274749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39182" y="270540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30837" y="325056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Social media allows us to use as a Developer and get access to scrape the comments.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97636" y="3292659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Social Media allows us get the user activities Details like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eg:likes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userid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date, etc.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64433" y="3128734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Social media provides all the latest trends current details and news and any announcements in form of tweets.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531232" y="325056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633554" y="3124737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It also Allows us to get the all old data Download  and use for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Business analysis purpose.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59546" y="522898"/>
            <a:ext cx="223245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Nokia Company use Social media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Business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478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Recognize Influencers and Engage with Them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4" y="1309840"/>
            <a:ext cx="242887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Use Social media Ads to Target their Email List 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285199" y="1297130"/>
            <a:ext cx="242887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Research their Competitors' Audiences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601449" y="5500650"/>
            <a:ext cx="242887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Assemble their Social Media Followers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4012" y="5531896"/>
            <a:ext cx="242887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Use Social Media Lists to Manage Their Contacts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Get positive and negative response and improve our Business 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1133E-AF3C-4E1B-907B-DA7D90146463}"/>
              </a:ext>
            </a:extLst>
          </p:cNvPr>
          <p:cNvSpPr/>
          <p:nvPr/>
        </p:nvSpPr>
        <p:spPr>
          <a:xfrm>
            <a:off x="1037552" y="3162919"/>
            <a:ext cx="2428875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Based on analysis improve the </a:t>
            </a:r>
          </a:p>
          <a:p>
            <a:r>
              <a:rPr lang="en-US" sz="1400" dirty="0">
                <a:cs typeface="Times New Roman" pitchFamily="18" charset="0"/>
              </a:rPr>
              <a:t>Customer  services and aim to provide   all facilities in cheap prerequisites.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EE0F4B-E3B6-415B-A3EA-6AB9C9790694}"/>
              </a:ext>
            </a:extLst>
          </p:cNvPr>
          <p:cNvSpPr/>
          <p:nvPr/>
        </p:nvSpPr>
        <p:spPr>
          <a:xfrm>
            <a:off x="9076816" y="3137307"/>
            <a:ext cx="2428875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according to the based on analysis data it change in our productivity and provide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Stage of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Row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9621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Scraping using </a:t>
            </a:r>
          </a:p>
          <a:p>
            <a:pPr algn="ctr"/>
            <a:r>
              <a:rPr lang="en-US" sz="1600" dirty="0"/>
              <a:t>Different Third party tools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 Report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 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New clean </a:t>
            </a:r>
          </a:p>
          <a:p>
            <a:pPr algn="ctr"/>
            <a:r>
              <a:rPr lang="en-US" sz="1600" dirty="0"/>
              <a:t>Data Frame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56357" y="522898"/>
            <a:ext cx="303564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Block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401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82336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082756" y="3722564"/>
            <a:ext cx="60404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Scraping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Make a Data Frame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 implementation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532986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table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And visualize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27415" y="4591747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conditional statements and make columns of polarity and subjectivity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Convert row data to usable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302574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bar plot between Frequency no of Tweets and sentiments 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4977077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table based on no of positive negative and neutral reviews.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C71CD8-058F-4045-B020-4A4ECA29BEEB}"/>
              </a:ext>
            </a:extLst>
          </p:cNvPr>
          <p:cNvSpPr/>
          <p:nvPr/>
        </p:nvSpPr>
        <p:spPr>
          <a:xfrm>
            <a:off x="143670" y="1981043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Scrape the Wikipedia Table  data using the BeautifulSoup tool.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578252-411D-49CF-B55C-B0895A633C84}"/>
              </a:ext>
            </a:extLst>
          </p:cNvPr>
          <p:cNvSpPr/>
          <p:nvPr/>
        </p:nvSpPr>
        <p:spPr>
          <a:xfrm>
            <a:off x="169006" y="4387893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Make a Data Frame using through the  Json file.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76486" y="522898"/>
            <a:ext cx="26155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Report Of Different Companies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Unit Sale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196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E9B168-9A7F-4CBD-8261-02E9433E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16" y="966097"/>
            <a:ext cx="9576486" cy="5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76486" y="522898"/>
            <a:ext cx="26155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Million Unit Sales Based on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FormFactor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196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EF6DD6-8882-4973-8E5F-733C4C32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1" y="1298495"/>
            <a:ext cx="8921578" cy="50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56EEBD-0E2B-4F66-A4BF-A85EDA39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5405" y="522898"/>
            <a:ext cx="23065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6B5236CA-371D-416D-8067-DA74CBEC5ED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Report Of  Companies Manufacturer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Seasons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4151D-6F44-48C6-8B72-51A525A7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230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398D320-F656-4E9B-9CD3-2C0D4A5E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54" y="1123568"/>
            <a:ext cx="9860692" cy="55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696</Words>
  <Application>Microsoft Office PowerPoint</Application>
  <PresentationFormat>Widescreen</PresentationFormat>
  <Paragraphs>126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Social Media Data Analysis on  Nokia Company Presentation</vt:lpstr>
      <vt:lpstr>Project analysis slide 6</vt:lpstr>
      <vt:lpstr>Project analysis slide 3</vt:lpstr>
      <vt:lpstr>Project analysis slide 6</vt:lpstr>
      <vt:lpstr>Project analysis slide 2</vt:lpstr>
      <vt:lpstr>Project analysis slide 4</vt:lpstr>
      <vt:lpstr>Project analysis slide 5</vt:lpstr>
      <vt:lpstr>Project analysis slide 5</vt:lpstr>
      <vt:lpstr>PowerPoint Presentation</vt:lpstr>
      <vt:lpstr>Project analysis slide 5</vt:lpstr>
      <vt:lpstr>PowerPoint Presentation</vt:lpstr>
      <vt:lpstr>PowerPoint Presentation</vt:lpstr>
      <vt:lpstr>PowerPoint Presentation</vt:lpstr>
      <vt:lpstr>Project analysis slide 8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2020-04-30T03:56:47Z</dcterms:created>
  <dcterms:modified xsi:type="dcterms:W3CDTF">2020-05-14T01:13:41Z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